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45" r:id="rId2"/>
    <p:sldId id="383" r:id="rId3"/>
    <p:sldId id="384" r:id="rId4"/>
    <p:sldId id="375" r:id="rId5"/>
    <p:sldId id="388" r:id="rId6"/>
    <p:sldId id="389" r:id="rId7"/>
    <p:sldId id="387" r:id="rId8"/>
    <p:sldId id="382" r:id="rId9"/>
    <p:sldId id="377" r:id="rId10"/>
    <p:sldId id="385" r:id="rId11"/>
    <p:sldId id="386" r:id="rId12"/>
    <p:sldId id="347" r:id="rId13"/>
  </p:sldIdLst>
  <p:sldSz cx="12192000" cy="6858000"/>
  <p:notesSz cx="10018713" cy="688816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21" initials="R" lastIdx="1" clrIdx="0">
    <p:extLst>
      <p:ext uri="{19B8F6BF-5375-455C-9EA6-DF929625EA0E}">
        <p15:presenceInfo xmlns:p15="http://schemas.microsoft.com/office/powerpoint/2012/main" userId="S-1-5-21-865377966-2922479103-2312956038-21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C4E"/>
    <a:srgbClr val="66FF66"/>
    <a:srgbClr val="AA72D4"/>
    <a:srgbClr val="FF5757"/>
    <a:srgbClr val="960000"/>
    <a:srgbClr val="8A0000"/>
    <a:srgbClr val="EEB500"/>
    <a:srgbClr val="FFFF99"/>
    <a:srgbClr val="FFFFCC"/>
    <a:srgbClr val="E5E5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4660"/>
  </p:normalViewPr>
  <p:slideViewPr>
    <p:cSldViewPr snapToGrid="0">
      <p:cViewPr varScale="1">
        <p:scale>
          <a:sx n="92" d="100"/>
          <a:sy n="92" d="100"/>
        </p:scale>
        <p:origin x="114" y="10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image" Target="../media/image38.png"/></Relationships>
</file>

<file path=ppt/diagrams/_rels/data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2C25E6-784A-41DA-8785-5AE1A613879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PE"/>
        </a:p>
      </dgm:t>
    </dgm:pt>
    <dgm:pt modelId="{8618F089-43D3-41BD-8D67-BB5C9B1B753C}">
      <dgm:prSet custT="1"/>
      <dgm:spPr>
        <a:xfrm>
          <a:off x="819885" y="407551"/>
          <a:ext cx="7833886" cy="1428474"/>
        </a:xfrm>
        <a:prstGeom prst="rect">
          <a:avLst/>
        </a:prstGeom>
        <a:solidFill>
          <a:schemeClr val="accent2">
            <a:lumMod val="20000"/>
            <a:lumOff val="80000"/>
          </a:schemeClr>
        </a:solidFill>
        <a:ln w="12700" cap="flat" cmpd="sng" algn="ctr">
          <a:solidFill>
            <a:schemeClr val="accent1"/>
          </a:solidFill>
          <a:prstDash val="solid"/>
          <a:miter lim="800000"/>
        </a:ln>
        <a:effectLst/>
      </dgm:spPr>
      <dgm:t>
        <a:bodyPr/>
        <a:lstStyle/>
        <a:p>
          <a:pPr algn="just"/>
          <a:r>
            <a:rPr lang="es-PE" sz="1200" b="0" dirty="0" smtClean="0">
              <a:solidFill>
                <a:sysClr val="windowText" lastClr="000000"/>
              </a:solidFill>
              <a:latin typeface="+mn-lt"/>
              <a:ea typeface="+mn-ea"/>
              <a:cs typeface="Arial" panose="020B0604020202020204" pitchFamily="34" charset="0"/>
            </a:rPr>
            <a:t>SE VIENE INTENSIFICANDO EL PATRULLAJE INTEGRADO (PNP – SERENAZGO),  DONDE UN EFECTIVO PNP A BORDO DE LA UNIDAD MOVIL DE SERENAZGO, REALIZAN PATRULLAJE EN LOS  DIFERENTES PUNTOS CRITICOS DE MAYOR INCIDENCIA DELICTIVA, PARA ELLO LOS COMISARIOS COORDINAN PERMANENTE CON LOS GERENTES DE SEGURIDAD CIUDADANA DE LAS MUNICIPALIDADES: LINCE, SAN ISIDRO, MIRAFLORES, SAN BORJA, SURQUILLO Y SURCO.</a:t>
          </a:r>
          <a:endParaRPr lang="es-PE" sz="1200" b="0" dirty="0">
            <a:solidFill>
              <a:sysClr val="windowText" lastClr="000000"/>
            </a:solidFill>
            <a:latin typeface="+mn-lt"/>
            <a:ea typeface="+mn-ea"/>
            <a:cs typeface="Arial" panose="020B0604020202020204" pitchFamily="34" charset="0"/>
          </a:endParaRPr>
        </a:p>
      </dgm:t>
    </dgm:pt>
    <dgm:pt modelId="{A2E64A9F-FAA5-401A-A018-B086C2DE92D6}" type="parTrans" cxnId="{2187BCCF-0FA7-42A6-94EA-2DDC31AF39C4}">
      <dgm:prSet/>
      <dgm:spPr/>
      <dgm:t>
        <a:bodyPr/>
        <a:lstStyle/>
        <a:p>
          <a:endParaRPr lang="es-PE"/>
        </a:p>
      </dgm:t>
    </dgm:pt>
    <dgm:pt modelId="{CD0AB2BA-E530-4E5A-A272-A5998551F507}" type="sibTrans" cxnId="{2187BCCF-0FA7-42A6-94EA-2DDC31AF39C4}">
      <dgm:prSet/>
      <dgm:spPr>
        <a:xfrm>
          <a:off x="-6340071" y="-970138"/>
          <a:ext cx="7549218" cy="7549218"/>
        </a:xfrm>
        <a:prstGeom prst="blockArc">
          <a:avLst>
            <a:gd name="adj1" fmla="val 18900000"/>
            <a:gd name="adj2" fmla="val 2700000"/>
            <a:gd name="adj3" fmla="val 286"/>
          </a:avLst>
        </a:prstGeom>
        <a:noFill/>
        <a:ln w="12700" cap="flat" cmpd="sng" algn="ctr">
          <a:solidFill>
            <a:schemeClr val="tx1"/>
          </a:solidFill>
          <a:prstDash val="solid"/>
          <a:miter lim="800000"/>
        </a:ln>
        <a:effectLst/>
      </dgm:spPr>
      <dgm:t>
        <a:bodyPr/>
        <a:lstStyle/>
        <a:p>
          <a:endParaRPr lang="es-PE"/>
        </a:p>
      </dgm:t>
    </dgm:pt>
    <dgm:pt modelId="{291D7B15-7C15-492A-BC20-A63FE9B4C6FD}">
      <dgm:prSet custT="1"/>
      <dgm:spPr>
        <a:xfrm>
          <a:off x="1186291" y="1975093"/>
          <a:ext cx="7508845" cy="1658754"/>
        </a:xfrm>
        <a:prstGeom prst="rect">
          <a:avLst/>
        </a:prstGeom>
        <a:solidFill>
          <a:schemeClr val="accent2">
            <a:lumMod val="20000"/>
            <a:lumOff val="80000"/>
          </a:schemeClr>
        </a:solidFill>
        <a:ln w="12700" cap="flat" cmpd="sng" algn="ctr">
          <a:solidFill>
            <a:schemeClr val="accent1"/>
          </a:solidFill>
          <a:prstDash val="solid"/>
          <a:miter lim="800000"/>
        </a:ln>
        <a:effectLst/>
      </dgm:spPr>
      <dgm:t>
        <a:bodyPr/>
        <a:lstStyle/>
        <a:p>
          <a:pPr algn="just"/>
          <a:r>
            <a:rPr lang="es-PE" sz="1400" dirty="0" smtClean="0">
              <a:solidFill>
                <a:sysClr val="windowText" lastClr="000000"/>
              </a:solidFill>
              <a:latin typeface="+mn-lt"/>
              <a:ea typeface="+mn-ea"/>
              <a:cs typeface="Arial" panose="020B0604020202020204" pitchFamily="34" charset="0"/>
            </a:rPr>
            <a:t>OPERATIVOS CONJUNTOS DIARIOS ENTRE LA (POLICIA NACIONAL – FF.AA.), EN PUNTOS CRÍTICOS DE ALTA INCIDENCIA DELICTIVA Y MAPA DEL DELITO, EN EL MARCO DEL ESTADO DE EMERGENCIA DE LIMA Y CALLAO, PRORROGADO ULTIMAMENTE MEDIANTE DECRETO SUPREMO N° 131-2022-PCM DEL 31OCT2022.</a:t>
          </a:r>
          <a:endParaRPr lang="es-PE" sz="1400" dirty="0">
            <a:solidFill>
              <a:sysClr val="windowText" lastClr="000000"/>
            </a:solidFill>
            <a:latin typeface="+mn-lt"/>
            <a:ea typeface="+mn-ea"/>
            <a:cs typeface="Arial" panose="020B0604020202020204" pitchFamily="34" charset="0"/>
          </a:endParaRPr>
        </a:p>
      </dgm:t>
    </dgm:pt>
    <dgm:pt modelId="{A2B25803-25C9-4186-B0B9-58C67B34EAFF}" type="parTrans" cxnId="{AB70F155-6CDD-41FC-9504-66692FA2A2BE}">
      <dgm:prSet/>
      <dgm:spPr/>
      <dgm:t>
        <a:bodyPr/>
        <a:lstStyle/>
        <a:p>
          <a:endParaRPr lang="es-PE"/>
        </a:p>
      </dgm:t>
    </dgm:pt>
    <dgm:pt modelId="{95590C04-CF6C-4381-8741-3F30C027BDD4}" type="sibTrans" cxnId="{AB70F155-6CDD-41FC-9504-66692FA2A2BE}">
      <dgm:prSet/>
      <dgm:spPr/>
      <dgm:t>
        <a:bodyPr/>
        <a:lstStyle/>
        <a:p>
          <a:endParaRPr lang="es-PE"/>
        </a:p>
      </dgm:t>
    </dgm:pt>
    <dgm:pt modelId="{11D35DB6-2E5A-43D9-8D68-757B9F72D2F9}">
      <dgm:prSet custT="1"/>
      <dgm:spPr>
        <a:xfrm>
          <a:off x="802270" y="3792020"/>
          <a:ext cx="7916615" cy="1390266"/>
        </a:xfrm>
        <a:prstGeom prst="rect">
          <a:avLst/>
        </a:prstGeom>
        <a:solidFill>
          <a:schemeClr val="accent2">
            <a:lumMod val="20000"/>
            <a:lumOff val="80000"/>
          </a:schemeClr>
        </a:solidFill>
        <a:ln w="12700" cap="flat" cmpd="sng" algn="ctr">
          <a:solidFill>
            <a:schemeClr val="accent1"/>
          </a:solidFill>
          <a:prstDash val="solid"/>
          <a:miter lim="800000"/>
        </a:ln>
        <a:effectLst/>
      </dgm:spPr>
      <dgm:t>
        <a:bodyPr/>
        <a:lstStyle/>
        <a:p>
          <a:pPr algn="just"/>
          <a:r>
            <a:rPr lang="es-PE" sz="1400" b="0" dirty="0" smtClean="0">
              <a:solidFill>
                <a:sysClr val="windowText" lastClr="000000"/>
              </a:solidFill>
              <a:latin typeface="+mn-lt"/>
              <a:ea typeface="+mn-ea"/>
              <a:cs typeface="Arial" panose="020B0604020202020204" pitchFamily="34" charset="0"/>
            </a:rPr>
            <a:t>OPERATIVOS POLICIALES PERMANENTES DE IMPACTO, ORIENTADO A LA INTERVENCION DE CONTROL DE IDENTIDAD,  HURTO Y ROBO DE CELULARES, TRATA DE PERSONAS, RECEPTACION, REQUISITORIAS, VEHICULOS ALTA GAMA, MOTOS LINEALES, MOTOTAXIS,  ARMAMENTO Y DEMAS DELITOS, QUE PERMITA  REDUCIR LOS INDICES DELICTIVOS, DE VICTIMIZACION Y PERCEPCION DE INSEGURIDAD CIUDADANA Y ELEVAR EL NIVEL DE CONFIANZA DE LA PNP</a:t>
          </a:r>
          <a:endParaRPr lang="es-PE" sz="1400" b="0" dirty="0">
            <a:solidFill>
              <a:sysClr val="windowText" lastClr="000000"/>
            </a:solidFill>
            <a:latin typeface="+mn-lt"/>
            <a:ea typeface="+mn-ea"/>
            <a:cs typeface="Arial" panose="020B0604020202020204" pitchFamily="34" charset="0"/>
          </a:endParaRPr>
        </a:p>
      </dgm:t>
    </dgm:pt>
    <dgm:pt modelId="{7BA24313-3BE8-415C-8E1C-17FF8B566C4F}" type="parTrans" cxnId="{2E3034F2-5195-4441-B521-614E6EE267C2}">
      <dgm:prSet/>
      <dgm:spPr/>
      <dgm:t>
        <a:bodyPr/>
        <a:lstStyle/>
        <a:p>
          <a:endParaRPr lang="es-PE"/>
        </a:p>
      </dgm:t>
    </dgm:pt>
    <dgm:pt modelId="{978D7353-C1FD-4481-91CD-3F59229CB28E}" type="sibTrans" cxnId="{2E3034F2-5195-4441-B521-614E6EE267C2}">
      <dgm:prSet/>
      <dgm:spPr/>
      <dgm:t>
        <a:bodyPr/>
        <a:lstStyle/>
        <a:p>
          <a:endParaRPr lang="es-PE"/>
        </a:p>
      </dgm:t>
    </dgm:pt>
    <dgm:pt modelId="{05894A47-EFB2-4F2E-9148-024E15F8E795}" type="pres">
      <dgm:prSet presAssocID="{002C25E6-784A-41DA-8785-5AE1A613879F}" presName="Name0" presStyleCnt="0">
        <dgm:presLayoutVars>
          <dgm:chMax val="7"/>
          <dgm:chPref val="7"/>
          <dgm:dir/>
        </dgm:presLayoutVars>
      </dgm:prSet>
      <dgm:spPr/>
      <dgm:t>
        <a:bodyPr/>
        <a:lstStyle/>
        <a:p>
          <a:endParaRPr lang="es-PE"/>
        </a:p>
      </dgm:t>
    </dgm:pt>
    <dgm:pt modelId="{432FA617-3EC6-4018-BC6A-1389064C600D}" type="pres">
      <dgm:prSet presAssocID="{002C25E6-784A-41DA-8785-5AE1A613879F}" presName="Name1" presStyleCnt="0"/>
      <dgm:spPr/>
    </dgm:pt>
    <dgm:pt modelId="{76119215-65CB-43B3-978B-9C0032F39574}" type="pres">
      <dgm:prSet presAssocID="{002C25E6-784A-41DA-8785-5AE1A613879F}" presName="cycle" presStyleCnt="0"/>
      <dgm:spPr/>
    </dgm:pt>
    <dgm:pt modelId="{E64CE32F-E524-4457-8DCA-3A598FD42348}" type="pres">
      <dgm:prSet presAssocID="{002C25E6-784A-41DA-8785-5AE1A613879F}" presName="srcNode" presStyleLbl="node1" presStyleIdx="0" presStyleCnt="3"/>
      <dgm:spPr/>
    </dgm:pt>
    <dgm:pt modelId="{EC5B8209-5C56-4843-A257-C98F4A71AFCD}" type="pres">
      <dgm:prSet presAssocID="{002C25E6-784A-41DA-8785-5AE1A613879F}" presName="conn" presStyleLbl="parChTrans1D2" presStyleIdx="0" presStyleCnt="1"/>
      <dgm:spPr/>
      <dgm:t>
        <a:bodyPr/>
        <a:lstStyle/>
        <a:p>
          <a:endParaRPr lang="es-PE"/>
        </a:p>
      </dgm:t>
    </dgm:pt>
    <dgm:pt modelId="{F300BC23-3480-4ACA-86B2-9FA94E04CAF6}" type="pres">
      <dgm:prSet presAssocID="{002C25E6-784A-41DA-8785-5AE1A613879F}" presName="extraNode" presStyleLbl="node1" presStyleIdx="0" presStyleCnt="3"/>
      <dgm:spPr/>
    </dgm:pt>
    <dgm:pt modelId="{EFF10480-953D-4B86-A26F-675B24B7B63F}" type="pres">
      <dgm:prSet presAssocID="{002C25E6-784A-41DA-8785-5AE1A613879F}" presName="dstNode" presStyleLbl="node1" presStyleIdx="0" presStyleCnt="3"/>
      <dgm:spPr/>
    </dgm:pt>
    <dgm:pt modelId="{BA4270BC-E527-4CEF-89A5-CC8B229E43DF}" type="pres">
      <dgm:prSet presAssocID="{8618F089-43D3-41BD-8D67-BB5C9B1B753C}" presName="text_1" presStyleLbl="node1" presStyleIdx="0" presStyleCnt="3" custScaleX="98955" custScaleY="127339">
        <dgm:presLayoutVars>
          <dgm:bulletEnabled val="1"/>
        </dgm:presLayoutVars>
      </dgm:prSet>
      <dgm:spPr/>
      <dgm:t>
        <a:bodyPr/>
        <a:lstStyle/>
        <a:p>
          <a:endParaRPr lang="es-PE"/>
        </a:p>
      </dgm:t>
    </dgm:pt>
    <dgm:pt modelId="{91F7744C-4481-4F91-8C77-68110DDD0079}" type="pres">
      <dgm:prSet presAssocID="{8618F089-43D3-41BD-8D67-BB5C9B1B753C}" presName="accent_1" presStyleCnt="0"/>
      <dgm:spPr/>
    </dgm:pt>
    <dgm:pt modelId="{44B779FE-7280-4C2C-AAF9-74BEC97948C7}" type="pres">
      <dgm:prSet presAssocID="{8618F089-43D3-41BD-8D67-BB5C9B1B753C}" presName="accentRepeatNode" presStyleLbl="solidFgAcc1" presStyleIdx="0" presStyleCnt="3"/>
      <dgm:spPr>
        <a:xfrm>
          <a:off x="77403" y="420670"/>
          <a:ext cx="1402235" cy="1402235"/>
        </a:xfrm>
        <a:prstGeom prst="ellipse">
          <a:avLst/>
        </a:prstGeom>
        <a:blipFill rotWithShape="0">
          <a:blip xmlns:r="http://schemas.openxmlformats.org/officeDocument/2006/relationships" r:embed="rId1"/>
          <a:stretch>
            <a:fillRect/>
          </a:stretch>
        </a:blipFill>
        <a:ln w="12700" cap="flat" cmpd="sng" algn="ctr">
          <a:solidFill>
            <a:schemeClr val="tx1"/>
          </a:solidFill>
          <a:prstDash val="solid"/>
          <a:miter lim="800000"/>
        </a:ln>
        <a:effectLst/>
      </dgm:spPr>
    </dgm:pt>
    <dgm:pt modelId="{5BFC7C63-1DA1-4185-B1EA-CFF5ECD6290B}" type="pres">
      <dgm:prSet presAssocID="{291D7B15-7C15-492A-BC20-A63FE9B4C6FD}" presName="text_2" presStyleLbl="node1" presStyleIdx="1" presStyleCnt="3" custScaleY="147867">
        <dgm:presLayoutVars>
          <dgm:bulletEnabled val="1"/>
        </dgm:presLayoutVars>
      </dgm:prSet>
      <dgm:spPr/>
      <dgm:t>
        <a:bodyPr/>
        <a:lstStyle/>
        <a:p>
          <a:endParaRPr lang="es-PE"/>
        </a:p>
      </dgm:t>
    </dgm:pt>
    <dgm:pt modelId="{5DB497F5-0A10-41BE-AE69-82BC39B2BAFB}" type="pres">
      <dgm:prSet presAssocID="{291D7B15-7C15-492A-BC20-A63FE9B4C6FD}" presName="accent_2" presStyleCnt="0"/>
      <dgm:spPr/>
    </dgm:pt>
    <dgm:pt modelId="{40CB112A-1AE1-4059-B827-63BD81C88C4A}" type="pres">
      <dgm:prSet presAssocID="{291D7B15-7C15-492A-BC20-A63FE9B4C6FD}" presName="accentRepeatNode" presStyleLbl="solidFgAcc1" presStyleIdx="1" presStyleCnt="3"/>
      <dgm:spPr>
        <a:xfrm>
          <a:off x="485173" y="2103353"/>
          <a:ext cx="1402235" cy="1402235"/>
        </a:xfrm>
        <a:prstGeom prst="ellipse">
          <a:avLst/>
        </a:prstGeom>
        <a:blipFill rotWithShape="0">
          <a:blip xmlns:r="http://schemas.openxmlformats.org/officeDocument/2006/relationships" r:embed="rId2"/>
          <a:stretch>
            <a:fillRect/>
          </a:stretch>
        </a:blipFill>
        <a:ln w="12700" cap="flat" cmpd="sng" algn="ctr">
          <a:solidFill>
            <a:schemeClr val="tx1"/>
          </a:solidFill>
          <a:prstDash val="solid"/>
          <a:miter lim="800000"/>
        </a:ln>
        <a:effectLst/>
      </dgm:spPr>
    </dgm:pt>
    <dgm:pt modelId="{369A4D55-5599-4849-9362-6F8EF73EDC5A}" type="pres">
      <dgm:prSet presAssocID="{11D35DB6-2E5A-43D9-8D68-757B9F72D2F9}" presName="text_3" presStyleLbl="node1" presStyleIdx="2" presStyleCnt="3" custScaleY="123933" custLinFactNeighborX="300">
        <dgm:presLayoutVars>
          <dgm:bulletEnabled val="1"/>
        </dgm:presLayoutVars>
      </dgm:prSet>
      <dgm:spPr/>
      <dgm:t>
        <a:bodyPr/>
        <a:lstStyle/>
        <a:p>
          <a:endParaRPr lang="es-PE"/>
        </a:p>
      </dgm:t>
    </dgm:pt>
    <dgm:pt modelId="{78B7495A-9B51-4618-A58C-5031173B8912}" type="pres">
      <dgm:prSet presAssocID="{11D35DB6-2E5A-43D9-8D68-757B9F72D2F9}" presName="accent_3" presStyleCnt="0"/>
      <dgm:spPr/>
    </dgm:pt>
    <dgm:pt modelId="{C167A944-7283-4A81-9E59-2DC96716F7D7}" type="pres">
      <dgm:prSet presAssocID="{11D35DB6-2E5A-43D9-8D68-757B9F72D2F9}" presName="accentRepeatNode" presStyleLbl="solidFgAcc1" presStyleIdx="2" presStyleCnt="3"/>
      <dgm:spPr>
        <a:xfrm>
          <a:off x="77403" y="3786035"/>
          <a:ext cx="1402235" cy="1402235"/>
        </a:xfrm>
        <a:prstGeom prst="ellipse">
          <a:avLst/>
        </a:prstGeom>
        <a:blipFill rotWithShape="0">
          <a:blip xmlns:r="http://schemas.openxmlformats.org/officeDocument/2006/relationships" r:embed="rId3"/>
          <a:stretch>
            <a:fillRect/>
          </a:stretch>
        </a:blipFill>
        <a:ln w="12700" cap="flat" cmpd="sng" algn="ctr">
          <a:solidFill>
            <a:schemeClr val="tx1"/>
          </a:solidFill>
          <a:prstDash val="solid"/>
          <a:miter lim="800000"/>
        </a:ln>
        <a:effectLst/>
      </dgm:spPr>
    </dgm:pt>
  </dgm:ptLst>
  <dgm:cxnLst>
    <dgm:cxn modelId="{2E3034F2-5195-4441-B521-614E6EE267C2}" srcId="{002C25E6-784A-41DA-8785-5AE1A613879F}" destId="{11D35DB6-2E5A-43D9-8D68-757B9F72D2F9}" srcOrd="2" destOrd="0" parTransId="{7BA24313-3BE8-415C-8E1C-17FF8B566C4F}" sibTransId="{978D7353-C1FD-4481-91CD-3F59229CB28E}"/>
    <dgm:cxn modelId="{D8395BC1-225F-4661-8A83-78FA1C835105}" type="presOf" srcId="{CD0AB2BA-E530-4E5A-A272-A5998551F507}" destId="{EC5B8209-5C56-4843-A257-C98F4A71AFCD}" srcOrd="0" destOrd="0" presId="urn:microsoft.com/office/officeart/2008/layout/VerticalCurvedList"/>
    <dgm:cxn modelId="{AB70F155-6CDD-41FC-9504-66692FA2A2BE}" srcId="{002C25E6-784A-41DA-8785-5AE1A613879F}" destId="{291D7B15-7C15-492A-BC20-A63FE9B4C6FD}" srcOrd="1" destOrd="0" parTransId="{A2B25803-25C9-4186-B0B9-58C67B34EAFF}" sibTransId="{95590C04-CF6C-4381-8741-3F30C027BDD4}"/>
    <dgm:cxn modelId="{787BCD4F-BAA7-4A7C-B101-98418609228E}" type="presOf" srcId="{11D35DB6-2E5A-43D9-8D68-757B9F72D2F9}" destId="{369A4D55-5599-4849-9362-6F8EF73EDC5A}" srcOrd="0" destOrd="0" presId="urn:microsoft.com/office/officeart/2008/layout/VerticalCurvedList"/>
    <dgm:cxn modelId="{2187BCCF-0FA7-42A6-94EA-2DDC31AF39C4}" srcId="{002C25E6-784A-41DA-8785-5AE1A613879F}" destId="{8618F089-43D3-41BD-8D67-BB5C9B1B753C}" srcOrd="0" destOrd="0" parTransId="{A2E64A9F-FAA5-401A-A018-B086C2DE92D6}" sibTransId="{CD0AB2BA-E530-4E5A-A272-A5998551F507}"/>
    <dgm:cxn modelId="{EC987C59-2E91-47F0-ABA1-0837F763FD26}" type="presOf" srcId="{002C25E6-784A-41DA-8785-5AE1A613879F}" destId="{05894A47-EFB2-4F2E-9148-024E15F8E795}" srcOrd="0" destOrd="0" presId="urn:microsoft.com/office/officeart/2008/layout/VerticalCurvedList"/>
    <dgm:cxn modelId="{2770DC4B-2E3C-46FA-9997-D96CDC9F916A}" type="presOf" srcId="{8618F089-43D3-41BD-8D67-BB5C9B1B753C}" destId="{BA4270BC-E527-4CEF-89A5-CC8B229E43DF}" srcOrd="0" destOrd="0" presId="urn:microsoft.com/office/officeart/2008/layout/VerticalCurvedList"/>
    <dgm:cxn modelId="{55753486-2ECF-4D5C-9189-A30421D3C191}" type="presOf" srcId="{291D7B15-7C15-492A-BC20-A63FE9B4C6FD}" destId="{5BFC7C63-1DA1-4185-B1EA-CFF5ECD6290B}" srcOrd="0" destOrd="0" presId="urn:microsoft.com/office/officeart/2008/layout/VerticalCurvedList"/>
    <dgm:cxn modelId="{0360E659-9BED-477F-A1D8-E48F2898A41A}" type="presParOf" srcId="{05894A47-EFB2-4F2E-9148-024E15F8E795}" destId="{432FA617-3EC6-4018-BC6A-1389064C600D}" srcOrd="0" destOrd="0" presId="urn:microsoft.com/office/officeart/2008/layout/VerticalCurvedList"/>
    <dgm:cxn modelId="{D03AE14A-5D36-4477-A60E-DC1AA517E60E}" type="presParOf" srcId="{432FA617-3EC6-4018-BC6A-1389064C600D}" destId="{76119215-65CB-43B3-978B-9C0032F39574}" srcOrd="0" destOrd="0" presId="urn:microsoft.com/office/officeart/2008/layout/VerticalCurvedList"/>
    <dgm:cxn modelId="{20C66F43-4E2A-4502-B77C-D4B3131000CD}" type="presParOf" srcId="{76119215-65CB-43B3-978B-9C0032F39574}" destId="{E64CE32F-E524-4457-8DCA-3A598FD42348}" srcOrd="0" destOrd="0" presId="urn:microsoft.com/office/officeart/2008/layout/VerticalCurvedList"/>
    <dgm:cxn modelId="{B34997A4-EFB4-4C48-BB76-A2D69DAA466B}" type="presParOf" srcId="{76119215-65CB-43B3-978B-9C0032F39574}" destId="{EC5B8209-5C56-4843-A257-C98F4A71AFCD}" srcOrd="1" destOrd="0" presId="urn:microsoft.com/office/officeart/2008/layout/VerticalCurvedList"/>
    <dgm:cxn modelId="{200B3895-CB52-44C4-AF6C-499BA4AA0361}" type="presParOf" srcId="{76119215-65CB-43B3-978B-9C0032F39574}" destId="{F300BC23-3480-4ACA-86B2-9FA94E04CAF6}" srcOrd="2" destOrd="0" presId="urn:microsoft.com/office/officeart/2008/layout/VerticalCurvedList"/>
    <dgm:cxn modelId="{BFD0AA8F-674C-401C-9E55-331FFA8CBEA8}" type="presParOf" srcId="{76119215-65CB-43B3-978B-9C0032F39574}" destId="{EFF10480-953D-4B86-A26F-675B24B7B63F}" srcOrd="3" destOrd="0" presId="urn:microsoft.com/office/officeart/2008/layout/VerticalCurvedList"/>
    <dgm:cxn modelId="{1A2DA4AC-8694-400F-91B1-17530E3C91DF}" type="presParOf" srcId="{432FA617-3EC6-4018-BC6A-1389064C600D}" destId="{BA4270BC-E527-4CEF-89A5-CC8B229E43DF}" srcOrd="1" destOrd="0" presId="urn:microsoft.com/office/officeart/2008/layout/VerticalCurvedList"/>
    <dgm:cxn modelId="{03E9EB20-C2A4-48A1-9842-CD540515B7DC}" type="presParOf" srcId="{432FA617-3EC6-4018-BC6A-1389064C600D}" destId="{91F7744C-4481-4F91-8C77-68110DDD0079}" srcOrd="2" destOrd="0" presId="urn:microsoft.com/office/officeart/2008/layout/VerticalCurvedList"/>
    <dgm:cxn modelId="{4A55BE3E-D0A6-41D3-8834-04C6A2C99A37}" type="presParOf" srcId="{91F7744C-4481-4F91-8C77-68110DDD0079}" destId="{44B779FE-7280-4C2C-AAF9-74BEC97948C7}" srcOrd="0" destOrd="0" presId="urn:microsoft.com/office/officeart/2008/layout/VerticalCurvedList"/>
    <dgm:cxn modelId="{9F979533-4D8F-421C-9DFD-E1106BA193B1}" type="presParOf" srcId="{432FA617-3EC6-4018-BC6A-1389064C600D}" destId="{5BFC7C63-1DA1-4185-B1EA-CFF5ECD6290B}" srcOrd="3" destOrd="0" presId="urn:microsoft.com/office/officeart/2008/layout/VerticalCurvedList"/>
    <dgm:cxn modelId="{2589A67E-3976-4E98-953A-D2C0E8C23379}" type="presParOf" srcId="{432FA617-3EC6-4018-BC6A-1389064C600D}" destId="{5DB497F5-0A10-41BE-AE69-82BC39B2BAFB}" srcOrd="4" destOrd="0" presId="urn:microsoft.com/office/officeart/2008/layout/VerticalCurvedList"/>
    <dgm:cxn modelId="{5129A3EC-E8F2-4B29-949D-D783C0454B2E}" type="presParOf" srcId="{5DB497F5-0A10-41BE-AE69-82BC39B2BAFB}" destId="{40CB112A-1AE1-4059-B827-63BD81C88C4A}" srcOrd="0" destOrd="0" presId="urn:microsoft.com/office/officeart/2008/layout/VerticalCurvedList"/>
    <dgm:cxn modelId="{535E9A94-C46E-4AE5-B60A-EDCE4885C006}" type="presParOf" srcId="{432FA617-3EC6-4018-BC6A-1389064C600D}" destId="{369A4D55-5599-4849-9362-6F8EF73EDC5A}" srcOrd="5" destOrd="0" presId="urn:microsoft.com/office/officeart/2008/layout/VerticalCurvedList"/>
    <dgm:cxn modelId="{9D49D62F-CD69-43D1-9B22-C810FB081EBE}" type="presParOf" srcId="{432FA617-3EC6-4018-BC6A-1389064C600D}" destId="{78B7495A-9B51-4618-A58C-5031173B8912}" srcOrd="6" destOrd="0" presId="urn:microsoft.com/office/officeart/2008/layout/VerticalCurvedList"/>
    <dgm:cxn modelId="{3744D00F-170C-4E93-9063-8C2C49EEEDF1}" type="presParOf" srcId="{78B7495A-9B51-4618-A58C-5031173B8912}" destId="{C167A944-7283-4A81-9E59-2DC96716F7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2C25E6-784A-41DA-8785-5AE1A613879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PE"/>
        </a:p>
      </dgm:t>
    </dgm:pt>
    <dgm:pt modelId="{8EBDFA9B-F594-446C-942D-83CBE110263A}">
      <dgm:prSet custT="1"/>
      <dgm:spPr>
        <a:xfrm>
          <a:off x="778521" y="560894"/>
          <a:ext cx="7916615" cy="1121788"/>
        </a:xfrm>
        <a:prstGeom prst="rect">
          <a:avLst/>
        </a:prstGeom>
        <a:solidFill>
          <a:schemeClr val="accent2">
            <a:lumMod val="20000"/>
            <a:lumOff val="80000"/>
          </a:schemeClr>
        </a:solidFill>
        <a:ln w="12700" cap="flat" cmpd="sng" algn="ctr">
          <a:solidFill>
            <a:schemeClr val="tx2"/>
          </a:solidFill>
          <a:prstDash val="solid"/>
          <a:miter lim="800000"/>
        </a:ln>
        <a:effectLst/>
      </dgm:spPr>
      <dgm:t>
        <a:bodyPr/>
        <a:lstStyle/>
        <a:p>
          <a:pPr algn="just"/>
          <a:r>
            <a:rPr lang="es-PE" sz="1600" b="0" dirty="0" smtClean="0">
              <a:solidFill>
                <a:schemeClr val="tx1"/>
              </a:solidFill>
              <a:latin typeface="+mn-lt"/>
              <a:ea typeface="+mn-ea"/>
              <a:cs typeface="Arial" panose="020B0604020202020204" pitchFamily="34" charset="0"/>
            </a:rPr>
            <a:t>ELEVAR EL ACERCAMIENTO A LA CIUDADANÍA, FORTALECIENDO EL CONTACTO CIUDADANO, TRABAJO CONJUNTO CON LAS JUNTAS VECINALES Y LA SECCIÓNES DE PARTICIPACION CIUDADANA DE LAS COMISARIAS</a:t>
          </a:r>
          <a:r>
            <a:rPr lang="es-PE" sz="1800" b="0" dirty="0" smtClean="0">
              <a:solidFill>
                <a:schemeClr val="tx1"/>
              </a:solidFill>
              <a:latin typeface="+mn-lt"/>
              <a:ea typeface="+mn-ea"/>
              <a:cs typeface="Arial" panose="020B0604020202020204" pitchFamily="34" charset="0"/>
            </a:rPr>
            <a:t>.</a:t>
          </a:r>
          <a:endParaRPr lang="es-PE" sz="1800" b="0" dirty="0">
            <a:solidFill>
              <a:schemeClr val="tx1"/>
            </a:solidFill>
            <a:latin typeface="+mn-lt"/>
            <a:ea typeface="+mn-ea"/>
            <a:cs typeface="Arial" panose="020B0604020202020204" pitchFamily="34" charset="0"/>
          </a:endParaRPr>
        </a:p>
      </dgm:t>
    </dgm:pt>
    <dgm:pt modelId="{8ACF10F4-D1FD-4A22-A4BE-72AC1D61C2C7}" type="parTrans" cxnId="{D63023E4-B3F3-4D76-9D23-D73F973B3DD6}">
      <dgm:prSet/>
      <dgm:spPr/>
      <dgm:t>
        <a:bodyPr/>
        <a:lstStyle/>
        <a:p>
          <a:endParaRPr lang="es-PE"/>
        </a:p>
      </dgm:t>
    </dgm:pt>
    <dgm:pt modelId="{536D2517-9397-40BD-BD98-BFDABECFD77B}" type="sibTrans" cxnId="{D63023E4-B3F3-4D76-9D23-D73F973B3DD6}">
      <dgm:prSet/>
      <dgm:spPr>
        <a:xfrm>
          <a:off x="-6340071" y="-970138"/>
          <a:ext cx="7549218" cy="7549218"/>
        </a:xfrm>
        <a:prstGeom prst="blockArc">
          <a:avLst>
            <a:gd name="adj1" fmla="val 18900000"/>
            <a:gd name="adj2" fmla="val 2700000"/>
            <a:gd name="adj3" fmla="val 286"/>
          </a:avLst>
        </a:prstGeom>
        <a:noFill/>
        <a:ln w="12700" cap="flat" cmpd="sng" algn="ctr">
          <a:solidFill>
            <a:schemeClr val="tx1"/>
          </a:solidFill>
          <a:prstDash val="solid"/>
          <a:miter lim="800000"/>
        </a:ln>
        <a:effectLst/>
      </dgm:spPr>
      <dgm:t>
        <a:bodyPr/>
        <a:lstStyle/>
        <a:p>
          <a:endParaRPr lang="es-PE"/>
        </a:p>
      </dgm:t>
    </dgm:pt>
    <dgm:pt modelId="{25FC04B4-47F0-497A-A83C-516A733337E1}">
      <dgm:prSet custT="1"/>
      <dgm:spPr>
        <a:xfrm>
          <a:off x="1186291" y="2243576"/>
          <a:ext cx="7508845" cy="1121788"/>
        </a:xfrm>
        <a:prstGeom prst="rect">
          <a:avLst/>
        </a:prstGeom>
        <a:solidFill>
          <a:schemeClr val="accent2">
            <a:lumMod val="20000"/>
            <a:lumOff val="80000"/>
          </a:schemeClr>
        </a:solidFill>
        <a:ln w="12700" cap="flat" cmpd="sng" algn="ctr">
          <a:solidFill>
            <a:schemeClr val="accent1"/>
          </a:solidFill>
          <a:prstDash val="solid"/>
          <a:miter lim="800000"/>
        </a:ln>
        <a:effectLst/>
      </dgm:spPr>
      <dgm:t>
        <a:bodyPr/>
        <a:lstStyle/>
        <a:p>
          <a:pPr algn="just"/>
          <a:r>
            <a:rPr lang="es-PE" sz="1600" b="0" dirty="0" smtClean="0">
              <a:solidFill>
                <a:schemeClr val="tx1"/>
              </a:solidFill>
              <a:latin typeface="+mn-lt"/>
              <a:ea typeface="+mn-ea"/>
              <a:cs typeface="Arial" panose="020B0604020202020204" pitchFamily="34" charset="0"/>
            </a:rPr>
            <a:t>EN COORDINACION CON LAS MUNICIPALIDADES REPOTENCIAR LOS OBSERVATORIO DE VIDEO VIGILANCIA MONITORIADO POR  EFECTIVOS POLICIALES DURANTE LAS 24 HORAS, PARA UNA MEJOR EFECTIVIDAD DE RESPUESTA INMEDIATA ANTE UNA COMISION DE ILICITO PENAL.</a:t>
          </a:r>
          <a:endParaRPr lang="es-PE" sz="1600" b="0" dirty="0">
            <a:solidFill>
              <a:schemeClr val="tx1"/>
            </a:solidFill>
            <a:latin typeface="+mn-lt"/>
            <a:ea typeface="+mn-ea"/>
            <a:cs typeface="Arial" panose="020B0604020202020204" pitchFamily="34" charset="0"/>
          </a:endParaRPr>
        </a:p>
      </dgm:t>
    </dgm:pt>
    <dgm:pt modelId="{168AE08B-8088-401F-A5A9-6F7DF362AEF1}" type="parTrans" cxnId="{327E8ED7-2B92-4CAC-94D8-BF84141BC866}">
      <dgm:prSet/>
      <dgm:spPr/>
      <dgm:t>
        <a:bodyPr/>
        <a:lstStyle/>
        <a:p>
          <a:endParaRPr lang="es-PE"/>
        </a:p>
      </dgm:t>
    </dgm:pt>
    <dgm:pt modelId="{B57292F1-491F-40E5-835A-6A6B6816F28D}" type="sibTrans" cxnId="{327E8ED7-2B92-4CAC-94D8-BF84141BC866}">
      <dgm:prSet/>
      <dgm:spPr/>
      <dgm:t>
        <a:bodyPr/>
        <a:lstStyle/>
        <a:p>
          <a:endParaRPr lang="es-PE"/>
        </a:p>
      </dgm:t>
    </dgm:pt>
    <dgm:pt modelId="{DC2FBC5E-6D47-467E-B2E3-F955EBA25875}">
      <dgm:prSet custT="1"/>
      <dgm:spPr>
        <a:xfrm>
          <a:off x="778521" y="3780999"/>
          <a:ext cx="7916615" cy="1412309"/>
        </a:xfrm>
        <a:prstGeom prst="rect">
          <a:avLst/>
        </a:prstGeom>
        <a:solidFill>
          <a:schemeClr val="accent2">
            <a:lumMod val="20000"/>
            <a:lumOff val="80000"/>
          </a:schemeClr>
        </a:solidFill>
        <a:ln w="12700" cap="flat" cmpd="sng" algn="ctr">
          <a:solidFill>
            <a:schemeClr val="accent1"/>
          </a:solidFill>
          <a:prstDash val="solid"/>
          <a:miter lim="800000"/>
        </a:ln>
        <a:effectLst/>
      </dgm:spPr>
      <dgm:t>
        <a:bodyPr/>
        <a:lstStyle/>
        <a:p>
          <a:pPr algn="just"/>
          <a:r>
            <a:rPr lang="es-PE" sz="1600" b="0" dirty="0" smtClean="0">
              <a:solidFill>
                <a:schemeClr val="tx1"/>
              </a:solidFill>
              <a:latin typeface="+mn-lt"/>
              <a:ea typeface="+mn-ea"/>
              <a:cs typeface="Arial" panose="020B0604020202020204" pitchFamily="34" charset="0"/>
            </a:rPr>
            <a:t>FORTALECER LOS PROGRAMAS DE PREVENCIÓN, PROMOCIÓN Y PROYECCIÓN EN MATERIA DE SEGURIDAD CIUDADANA, TALES COMO LOS RELACIONADOS A ACCIONES CÍVICAS, ORGANIZACIÓN Y CAPACITACIÓN DE JUNTAS VECINALES CLUB DE MENORES, POLICÍA ESCOLAR, AUTOPROTECCIÓN ESCOLAR - BAPES, CLUB DE JÓVENES, PATRULLAS JUVENILES.</a:t>
          </a:r>
          <a:endParaRPr lang="es-PE" sz="1600" b="0" dirty="0">
            <a:solidFill>
              <a:schemeClr val="tx1"/>
            </a:solidFill>
            <a:latin typeface="+mn-lt"/>
            <a:ea typeface="+mn-ea"/>
            <a:cs typeface="Arial" panose="020B0604020202020204" pitchFamily="34" charset="0"/>
          </a:endParaRPr>
        </a:p>
      </dgm:t>
    </dgm:pt>
    <dgm:pt modelId="{250642B2-6D52-4B56-8E2A-59A796D82C04}" type="parTrans" cxnId="{073320BC-287A-4F56-A69F-5DD4E18D5400}">
      <dgm:prSet/>
      <dgm:spPr/>
      <dgm:t>
        <a:bodyPr/>
        <a:lstStyle/>
        <a:p>
          <a:endParaRPr lang="es-PE"/>
        </a:p>
      </dgm:t>
    </dgm:pt>
    <dgm:pt modelId="{0D2AEEF6-323E-4C43-9659-061DCB1B66E8}" type="sibTrans" cxnId="{073320BC-287A-4F56-A69F-5DD4E18D5400}">
      <dgm:prSet/>
      <dgm:spPr/>
      <dgm:t>
        <a:bodyPr/>
        <a:lstStyle/>
        <a:p>
          <a:endParaRPr lang="es-PE"/>
        </a:p>
      </dgm:t>
    </dgm:pt>
    <dgm:pt modelId="{05894A47-EFB2-4F2E-9148-024E15F8E795}" type="pres">
      <dgm:prSet presAssocID="{002C25E6-784A-41DA-8785-5AE1A613879F}" presName="Name0" presStyleCnt="0">
        <dgm:presLayoutVars>
          <dgm:chMax val="7"/>
          <dgm:chPref val="7"/>
          <dgm:dir/>
        </dgm:presLayoutVars>
      </dgm:prSet>
      <dgm:spPr/>
      <dgm:t>
        <a:bodyPr/>
        <a:lstStyle/>
        <a:p>
          <a:endParaRPr lang="es-PE"/>
        </a:p>
      </dgm:t>
    </dgm:pt>
    <dgm:pt modelId="{432FA617-3EC6-4018-BC6A-1389064C600D}" type="pres">
      <dgm:prSet presAssocID="{002C25E6-784A-41DA-8785-5AE1A613879F}" presName="Name1" presStyleCnt="0"/>
      <dgm:spPr/>
    </dgm:pt>
    <dgm:pt modelId="{76119215-65CB-43B3-978B-9C0032F39574}" type="pres">
      <dgm:prSet presAssocID="{002C25E6-784A-41DA-8785-5AE1A613879F}" presName="cycle" presStyleCnt="0"/>
      <dgm:spPr/>
    </dgm:pt>
    <dgm:pt modelId="{E64CE32F-E524-4457-8DCA-3A598FD42348}" type="pres">
      <dgm:prSet presAssocID="{002C25E6-784A-41DA-8785-5AE1A613879F}" presName="srcNode" presStyleLbl="node1" presStyleIdx="0" presStyleCnt="3"/>
      <dgm:spPr/>
    </dgm:pt>
    <dgm:pt modelId="{EC5B8209-5C56-4843-A257-C98F4A71AFCD}" type="pres">
      <dgm:prSet presAssocID="{002C25E6-784A-41DA-8785-5AE1A613879F}" presName="conn" presStyleLbl="parChTrans1D2" presStyleIdx="0" presStyleCnt="1"/>
      <dgm:spPr/>
      <dgm:t>
        <a:bodyPr/>
        <a:lstStyle/>
        <a:p>
          <a:endParaRPr lang="es-PE"/>
        </a:p>
      </dgm:t>
    </dgm:pt>
    <dgm:pt modelId="{F300BC23-3480-4ACA-86B2-9FA94E04CAF6}" type="pres">
      <dgm:prSet presAssocID="{002C25E6-784A-41DA-8785-5AE1A613879F}" presName="extraNode" presStyleLbl="node1" presStyleIdx="0" presStyleCnt="3"/>
      <dgm:spPr/>
    </dgm:pt>
    <dgm:pt modelId="{EFF10480-953D-4B86-A26F-675B24B7B63F}" type="pres">
      <dgm:prSet presAssocID="{002C25E6-784A-41DA-8785-5AE1A613879F}" presName="dstNode" presStyleLbl="node1" presStyleIdx="0" presStyleCnt="3"/>
      <dgm:spPr/>
    </dgm:pt>
    <dgm:pt modelId="{D278B2CC-C9FA-4844-B572-263907C03416}" type="pres">
      <dgm:prSet presAssocID="{8EBDFA9B-F594-446C-942D-83CBE110263A}" presName="text_1" presStyleLbl="node1" presStyleIdx="0" presStyleCnt="3" custScaleY="120375">
        <dgm:presLayoutVars>
          <dgm:bulletEnabled val="1"/>
        </dgm:presLayoutVars>
      </dgm:prSet>
      <dgm:spPr/>
      <dgm:t>
        <a:bodyPr/>
        <a:lstStyle/>
        <a:p>
          <a:endParaRPr lang="es-PE"/>
        </a:p>
      </dgm:t>
    </dgm:pt>
    <dgm:pt modelId="{423635B4-0195-41E0-942E-2E5480180AC2}" type="pres">
      <dgm:prSet presAssocID="{8EBDFA9B-F594-446C-942D-83CBE110263A}" presName="accent_1" presStyleCnt="0"/>
      <dgm:spPr/>
    </dgm:pt>
    <dgm:pt modelId="{81A6380B-582C-4DF6-B53A-AB35FFDF3DBC}" type="pres">
      <dgm:prSet presAssocID="{8EBDFA9B-F594-446C-942D-83CBE110263A}" presName="accentRepeatNode" presStyleLbl="solidFgAcc1" presStyleIdx="0" presStyleCnt="3" custLinFactNeighborX="2541"/>
      <dgm:spPr>
        <a:xfrm>
          <a:off x="77403" y="420670"/>
          <a:ext cx="1402235" cy="1402235"/>
        </a:xfrm>
        <a:prstGeom prst="ellipse">
          <a:avLst/>
        </a:prstGeom>
        <a:blipFill rotWithShape="0">
          <a:blip xmlns:r="http://schemas.openxmlformats.org/officeDocument/2006/relationships" r:embed="rId1"/>
          <a:stretch>
            <a:fillRect/>
          </a:stretch>
        </a:blipFill>
        <a:ln w="12700" cap="flat" cmpd="sng" algn="ctr">
          <a:solidFill>
            <a:schemeClr val="tx1"/>
          </a:solidFill>
          <a:prstDash val="solid"/>
          <a:miter lim="800000"/>
        </a:ln>
        <a:effectLst/>
      </dgm:spPr>
    </dgm:pt>
    <dgm:pt modelId="{4164FE54-61EC-43C5-94BC-9D1666D06377}" type="pres">
      <dgm:prSet presAssocID="{25FC04B4-47F0-497A-A83C-516A733337E1}" presName="text_2" presStyleLbl="node1" presStyleIdx="1" presStyleCnt="3" custScaleY="143632">
        <dgm:presLayoutVars>
          <dgm:bulletEnabled val="1"/>
        </dgm:presLayoutVars>
      </dgm:prSet>
      <dgm:spPr/>
      <dgm:t>
        <a:bodyPr/>
        <a:lstStyle/>
        <a:p>
          <a:endParaRPr lang="es-PE"/>
        </a:p>
      </dgm:t>
    </dgm:pt>
    <dgm:pt modelId="{63321A98-708C-4076-8824-5BA759E68F6A}" type="pres">
      <dgm:prSet presAssocID="{25FC04B4-47F0-497A-A83C-516A733337E1}" presName="accent_2" presStyleCnt="0"/>
      <dgm:spPr/>
    </dgm:pt>
    <dgm:pt modelId="{45BA225A-B962-4247-80F4-882E758F1BBD}" type="pres">
      <dgm:prSet presAssocID="{25FC04B4-47F0-497A-A83C-516A733337E1}" presName="accentRepeatNode" presStyleLbl="solidFgAcc1" presStyleIdx="1" presStyleCnt="3"/>
      <dgm:spPr>
        <a:xfrm>
          <a:off x="485173" y="2103353"/>
          <a:ext cx="1402235" cy="1402235"/>
        </a:xfrm>
        <a:prstGeom prst="ellipse">
          <a:avLst/>
        </a:prstGeom>
        <a:blipFill rotWithShape="0">
          <a:blip xmlns:r="http://schemas.openxmlformats.org/officeDocument/2006/relationships" r:embed="rId2"/>
          <a:stretch>
            <a:fillRect/>
          </a:stretch>
        </a:blipFill>
        <a:ln w="12700" cap="flat" cmpd="sng" algn="ctr">
          <a:solidFill>
            <a:schemeClr val="tx1"/>
          </a:solidFill>
          <a:prstDash val="solid"/>
          <a:miter lim="800000"/>
        </a:ln>
        <a:effectLst/>
      </dgm:spPr>
    </dgm:pt>
    <dgm:pt modelId="{89E0F7E2-4898-4BBF-A84D-8DA0A9E4E598}" type="pres">
      <dgm:prSet presAssocID="{DC2FBC5E-6D47-467E-B2E3-F955EBA25875}" presName="text_3" presStyleLbl="node1" presStyleIdx="2" presStyleCnt="3" custScaleX="100647" custScaleY="123933">
        <dgm:presLayoutVars>
          <dgm:bulletEnabled val="1"/>
        </dgm:presLayoutVars>
      </dgm:prSet>
      <dgm:spPr/>
      <dgm:t>
        <a:bodyPr/>
        <a:lstStyle/>
        <a:p>
          <a:endParaRPr lang="es-PE"/>
        </a:p>
      </dgm:t>
    </dgm:pt>
    <dgm:pt modelId="{668B1EA4-55CB-4137-9EC1-0E38BBD3C6A4}" type="pres">
      <dgm:prSet presAssocID="{DC2FBC5E-6D47-467E-B2E3-F955EBA25875}" presName="accent_3" presStyleCnt="0"/>
      <dgm:spPr/>
    </dgm:pt>
    <dgm:pt modelId="{04743668-E111-4F33-ACF9-D9C096DBE095}" type="pres">
      <dgm:prSet presAssocID="{DC2FBC5E-6D47-467E-B2E3-F955EBA25875}" presName="accentRepeatNode" presStyleLbl="solidFgAcc1" presStyleIdx="2" presStyleCnt="3"/>
      <dgm:spPr>
        <a:xfrm>
          <a:off x="77403" y="3786035"/>
          <a:ext cx="1402235" cy="1402235"/>
        </a:xfrm>
        <a:prstGeom prst="ellipse">
          <a:avLst/>
        </a:prstGeom>
        <a:blipFill rotWithShape="0">
          <a:blip xmlns:r="http://schemas.openxmlformats.org/officeDocument/2006/relationships" r:embed="rId3"/>
          <a:stretch>
            <a:fillRect/>
          </a:stretch>
        </a:blipFill>
        <a:ln w="12700" cap="flat" cmpd="sng" algn="ctr">
          <a:solidFill>
            <a:schemeClr val="tx1"/>
          </a:solidFill>
          <a:prstDash val="solid"/>
          <a:miter lim="800000"/>
        </a:ln>
        <a:effectLst/>
      </dgm:spPr>
    </dgm:pt>
  </dgm:ptLst>
  <dgm:cxnLst>
    <dgm:cxn modelId="{7DD7E2CD-22A9-4E1B-AF17-E8BC26AC18ED}" type="presOf" srcId="{536D2517-9397-40BD-BD98-BFDABECFD77B}" destId="{EC5B8209-5C56-4843-A257-C98F4A71AFCD}" srcOrd="0" destOrd="0" presId="urn:microsoft.com/office/officeart/2008/layout/VerticalCurvedList"/>
    <dgm:cxn modelId="{073320BC-287A-4F56-A69F-5DD4E18D5400}" srcId="{002C25E6-784A-41DA-8785-5AE1A613879F}" destId="{DC2FBC5E-6D47-467E-B2E3-F955EBA25875}" srcOrd="2" destOrd="0" parTransId="{250642B2-6D52-4B56-8E2A-59A796D82C04}" sibTransId="{0D2AEEF6-323E-4C43-9659-061DCB1B66E8}"/>
    <dgm:cxn modelId="{D63023E4-B3F3-4D76-9D23-D73F973B3DD6}" srcId="{002C25E6-784A-41DA-8785-5AE1A613879F}" destId="{8EBDFA9B-F594-446C-942D-83CBE110263A}" srcOrd="0" destOrd="0" parTransId="{8ACF10F4-D1FD-4A22-A4BE-72AC1D61C2C7}" sibTransId="{536D2517-9397-40BD-BD98-BFDABECFD77B}"/>
    <dgm:cxn modelId="{E3E97462-2A09-4382-8445-C0850C76066D}" type="presOf" srcId="{DC2FBC5E-6D47-467E-B2E3-F955EBA25875}" destId="{89E0F7E2-4898-4BBF-A84D-8DA0A9E4E598}" srcOrd="0" destOrd="0" presId="urn:microsoft.com/office/officeart/2008/layout/VerticalCurvedList"/>
    <dgm:cxn modelId="{D101B093-EBED-4672-BED1-F7981D35DC03}" type="presOf" srcId="{25FC04B4-47F0-497A-A83C-516A733337E1}" destId="{4164FE54-61EC-43C5-94BC-9D1666D06377}" srcOrd="0" destOrd="0" presId="urn:microsoft.com/office/officeart/2008/layout/VerticalCurvedList"/>
    <dgm:cxn modelId="{2D43C31F-094F-4335-BD66-96E161791317}" type="presOf" srcId="{8EBDFA9B-F594-446C-942D-83CBE110263A}" destId="{D278B2CC-C9FA-4844-B572-263907C03416}" srcOrd="0" destOrd="0" presId="urn:microsoft.com/office/officeart/2008/layout/VerticalCurvedList"/>
    <dgm:cxn modelId="{2DFD731E-18BC-4A95-AE7A-8F498C0A16FC}" type="presOf" srcId="{002C25E6-784A-41DA-8785-5AE1A613879F}" destId="{05894A47-EFB2-4F2E-9148-024E15F8E795}" srcOrd="0" destOrd="0" presId="urn:microsoft.com/office/officeart/2008/layout/VerticalCurvedList"/>
    <dgm:cxn modelId="{327E8ED7-2B92-4CAC-94D8-BF84141BC866}" srcId="{002C25E6-784A-41DA-8785-5AE1A613879F}" destId="{25FC04B4-47F0-497A-A83C-516A733337E1}" srcOrd="1" destOrd="0" parTransId="{168AE08B-8088-401F-A5A9-6F7DF362AEF1}" sibTransId="{B57292F1-491F-40E5-835A-6A6B6816F28D}"/>
    <dgm:cxn modelId="{F74EB880-1038-4293-8EB8-4FA34BEE8D6F}" type="presParOf" srcId="{05894A47-EFB2-4F2E-9148-024E15F8E795}" destId="{432FA617-3EC6-4018-BC6A-1389064C600D}" srcOrd="0" destOrd="0" presId="urn:microsoft.com/office/officeart/2008/layout/VerticalCurvedList"/>
    <dgm:cxn modelId="{C287EA96-FF68-4FBD-9C90-A865D167F237}" type="presParOf" srcId="{432FA617-3EC6-4018-BC6A-1389064C600D}" destId="{76119215-65CB-43B3-978B-9C0032F39574}" srcOrd="0" destOrd="0" presId="urn:microsoft.com/office/officeart/2008/layout/VerticalCurvedList"/>
    <dgm:cxn modelId="{FB453C1F-01CC-4909-A6C6-16B5B2441D2C}" type="presParOf" srcId="{76119215-65CB-43B3-978B-9C0032F39574}" destId="{E64CE32F-E524-4457-8DCA-3A598FD42348}" srcOrd="0" destOrd="0" presId="urn:microsoft.com/office/officeart/2008/layout/VerticalCurvedList"/>
    <dgm:cxn modelId="{BC4B7A23-9010-4D54-9608-90C79ADCE56C}" type="presParOf" srcId="{76119215-65CB-43B3-978B-9C0032F39574}" destId="{EC5B8209-5C56-4843-A257-C98F4A71AFCD}" srcOrd="1" destOrd="0" presId="urn:microsoft.com/office/officeart/2008/layout/VerticalCurvedList"/>
    <dgm:cxn modelId="{A9286C0F-3D07-474B-9B5D-216E98A4AEC1}" type="presParOf" srcId="{76119215-65CB-43B3-978B-9C0032F39574}" destId="{F300BC23-3480-4ACA-86B2-9FA94E04CAF6}" srcOrd="2" destOrd="0" presId="urn:microsoft.com/office/officeart/2008/layout/VerticalCurvedList"/>
    <dgm:cxn modelId="{0F4CD5BC-9A70-4B59-AEF4-75F56AE672B1}" type="presParOf" srcId="{76119215-65CB-43B3-978B-9C0032F39574}" destId="{EFF10480-953D-4B86-A26F-675B24B7B63F}" srcOrd="3" destOrd="0" presId="urn:microsoft.com/office/officeart/2008/layout/VerticalCurvedList"/>
    <dgm:cxn modelId="{A376ADC2-FC2B-4B67-95A9-0A43E0B14B78}" type="presParOf" srcId="{432FA617-3EC6-4018-BC6A-1389064C600D}" destId="{D278B2CC-C9FA-4844-B572-263907C03416}" srcOrd="1" destOrd="0" presId="urn:microsoft.com/office/officeart/2008/layout/VerticalCurvedList"/>
    <dgm:cxn modelId="{DA5BB8A0-F35C-4865-9491-EA9A65689DD4}" type="presParOf" srcId="{432FA617-3EC6-4018-BC6A-1389064C600D}" destId="{423635B4-0195-41E0-942E-2E5480180AC2}" srcOrd="2" destOrd="0" presId="urn:microsoft.com/office/officeart/2008/layout/VerticalCurvedList"/>
    <dgm:cxn modelId="{A1C95EE8-9013-4F39-B209-A9159EB40755}" type="presParOf" srcId="{423635B4-0195-41E0-942E-2E5480180AC2}" destId="{81A6380B-582C-4DF6-B53A-AB35FFDF3DBC}" srcOrd="0" destOrd="0" presId="urn:microsoft.com/office/officeart/2008/layout/VerticalCurvedList"/>
    <dgm:cxn modelId="{DB61FE23-E47C-4706-BD0C-A7B6EB834D5D}" type="presParOf" srcId="{432FA617-3EC6-4018-BC6A-1389064C600D}" destId="{4164FE54-61EC-43C5-94BC-9D1666D06377}" srcOrd="3" destOrd="0" presId="urn:microsoft.com/office/officeart/2008/layout/VerticalCurvedList"/>
    <dgm:cxn modelId="{B8788AA8-64C8-4F11-8657-44EB63248BDF}" type="presParOf" srcId="{432FA617-3EC6-4018-BC6A-1389064C600D}" destId="{63321A98-708C-4076-8824-5BA759E68F6A}" srcOrd="4" destOrd="0" presId="urn:microsoft.com/office/officeart/2008/layout/VerticalCurvedList"/>
    <dgm:cxn modelId="{AC4E5707-349A-45DB-A3BA-74EA2D264AF6}" type="presParOf" srcId="{63321A98-708C-4076-8824-5BA759E68F6A}" destId="{45BA225A-B962-4247-80F4-882E758F1BBD}" srcOrd="0" destOrd="0" presId="urn:microsoft.com/office/officeart/2008/layout/VerticalCurvedList"/>
    <dgm:cxn modelId="{FAF80808-F88D-45FE-80CD-5B30D4770E6C}" type="presParOf" srcId="{432FA617-3EC6-4018-BC6A-1389064C600D}" destId="{89E0F7E2-4898-4BBF-A84D-8DA0A9E4E598}" srcOrd="5" destOrd="0" presId="urn:microsoft.com/office/officeart/2008/layout/VerticalCurvedList"/>
    <dgm:cxn modelId="{A33D1F36-4D8F-45BE-9349-28121DD0AFB5}" type="presParOf" srcId="{432FA617-3EC6-4018-BC6A-1389064C600D}" destId="{668B1EA4-55CB-4137-9EC1-0E38BBD3C6A4}" srcOrd="6" destOrd="0" presId="urn:microsoft.com/office/officeart/2008/layout/VerticalCurvedList"/>
    <dgm:cxn modelId="{77576028-39B6-420E-9E0B-0E239250856B}" type="presParOf" srcId="{668B1EA4-55CB-4137-9EC1-0E38BBD3C6A4}" destId="{04743668-E111-4F33-ACF9-D9C096DBE09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53AE28-C789-4063-81BB-6E88186B5AC3}" type="doc">
      <dgm:prSet loTypeId="urn:microsoft.com/office/officeart/2005/8/layout/radial3" loCatId="cycle" qsTypeId="urn:microsoft.com/office/officeart/2005/8/quickstyle/3d3" qsCatId="3D" csTypeId="urn:microsoft.com/office/officeart/2005/8/colors/accent1_2" csCatId="accent1" phldr="1"/>
      <dgm:spPr/>
      <dgm:t>
        <a:bodyPr/>
        <a:lstStyle/>
        <a:p>
          <a:endParaRPr lang="es-PE"/>
        </a:p>
      </dgm:t>
    </dgm:pt>
    <dgm:pt modelId="{B1251E10-6C1D-4376-9BC9-458C102DBC8F}">
      <dgm:prSet phldrT="[Texto]"/>
      <dgm:spPr/>
      <dgm:t>
        <a:bodyPr/>
        <a:lstStyle/>
        <a:p>
          <a:r>
            <a:rPr lang="es-ES" dirty="0" smtClean="0">
              <a:latin typeface="Arial Black" panose="020B0A04020102020204" pitchFamily="34" charset="0"/>
              <a:cs typeface="Arial" panose="020B0604020202020204" pitchFamily="34" charset="0"/>
            </a:rPr>
            <a:t>TIPOS DE DELITOS </a:t>
          </a:r>
          <a:endParaRPr lang="es-PE" dirty="0">
            <a:latin typeface="Arial Black" panose="020B0A04020102020204" pitchFamily="34" charset="0"/>
            <a:cs typeface="Arial" panose="020B0604020202020204" pitchFamily="34" charset="0"/>
          </a:endParaRPr>
        </a:p>
      </dgm:t>
    </dgm:pt>
    <dgm:pt modelId="{4CEDF374-7CE1-41EF-8B78-4FE02E0E03E6}" type="parTrans" cxnId="{82F6D8EF-FA5B-4992-9C60-131C9F883436}">
      <dgm:prSet/>
      <dgm:spPr/>
      <dgm:t>
        <a:bodyPr/>
        <a:lstStyle/>
        <a:p>
          <a:endParaRPr lang="es-PE"/>
        </a:p>
      </dgm:t>
    </dgm:pt>
    <dgm:pt modelId="{583B9CD3-099F-4786-A491-712AAA1C3DEF}" type="sibTrans" cxnId="{82F6D8EF-FA5B-4992-9C60-131C9F883436}">
      <dgm:prSet/>
      <dgm:spPr/>
      <dgm:t>
        <a:bodyPr/>
        <a:lstStyle/>
        <a:p>
          <a:endParaRPr lang="es-PE"/>
        </a:p>
      </dgm:t>
    </dgm:pt>
    <dgm:pt modelId="{CE4851C0-2B64-4493-9089-84E75CE1488D}">
      <dgm:prSet custT="1"/>
      <dgm:spPr>
        <a:solidFill>
          <a:srgbClr val="FFFF00">
            <a:alpha val="50000"/>
          </a:srgbClr>
        </a:solidFill>
      </dgm:spPr>
      <dgm:t>
        <a:bodyPr/>
        <a:lstStyle/>
        <a:p>
          <a:pPr algn="ctr"/>
          <a:r>
            <a:rPr lang="es-ES" sz="1000" dirty="0" smtClean="0">
              <a:latin typeface="Arial Black" panose="020B0A04020102020204" pitchFamily="34" charset="0"/>
            </a:rPr>
            <a:t>DELITOS CONTRA LA LIBERTAD SEXUAL </a:t>
          </a:r>
          <a:endParaRPr lang="es-PE" sz="1000" dirty="0" smtClean="0">
            <a:latin typeface="Arial Black" panose="020B0A04020102020204" pitchFamily="34" charset="0"/>
          </a:endParaRPr>
        </a:p>
        <a:p>
          <a:pPr algn="ctr"/>
          <a:r>
            <a:rPr lang="es-PE" sz="2000" dirty="0" smtClean="0">
              <a:latin typeface="Arial Black" panose="020B0A04020102020204" pitchFamily="34" charset="0"/>
            </a:rPr>
            <a:t>D/C/L/S</a:t>
          </a:r>
        </a:p>
      </dgm:t>
    </dgm:pt>
    <dgm:pt modelId="{810E5CEC-1450-4106-B249-D003A96D235F}" type="parTrans" cxnId="{3C7B6F2D-0EFF-4550-B356-B9091A1B4C37}">
      <dgm:prSet/>
      <dgm:spPr/>
      <dgm:t>
        <a:bodyPr/>
        <a:lstStyle/>
        <a:p>
          <a:endParaRPr lang="es-PE"/>
        </a:p>
      </dgm:t>
    </dgm:pt>
    <dgm:pt modelId="{E4D940BB-EE00-4E71-900F-DEA4D679EEFD}" type="sibTrans" cxnId="{3C7B6F2D-0EFF-4550-B356-B9091A1B4C37}">
      <dgm:prSet/>
      <dgm:spPr/>
      <dgm:t>
        <a:bodyPr/>
        <a:lstStyle/>
        <a:p>
          <a:endParaRPr lang="es-PE"/>
        </a:p>
      </dgm:t>
    </dgm:pt>
    <dgm:pt modelId="{6795CBAB-9B49-4454-9C9E-6EDFB62800B6}">
      <dgm:prSet custT="1"/>
      <dgm:spPr>
        <a:solidFill>
          <a:srgbClr val="FFFF00">
            <a:alpha val="50000"/>
          </a:srgbClr>
        </a:solidFill>
        <a:ln>
          <a:solidFill>
            <a:srgbClr val="FFFF00"/>
          </a:solidFill>
        </a:ln>
      </dgm:spPr>
      <dgm:t>
        <a:bodyPr/>
        <a:lstStyle/>
        <a:p>
          <a:r>
            <a:rPr lang="es-ES" sz="1000" b="1" dirty="0" smtClean="0">
              <a:latin typeface="Arial Black" panose="020B0A04020102020204" pitchFamily="34" charset="0"/>
            </a:rPr>
            <a:t>DELITO CONTRA LA VIDA Y EL CUERPO DE LA SALUD</a:t>
          </a:r>
          <a:endParaRPr lang="es-PE" sz="1000" b="1" dirty="0" smtClean="0">
            <a:latin typeface="Arial Black" panose="020B0A04020102020204" pitchFamily="34" charset="0"/>
          </a:endParaRPr>
        </a:p>
        <a:p>
          <a:r>
            <a:rPr lang="es-PE" sz="2000" b="1" dirty="0" smtClean="0">
              <a:latin typeface="Arial Black" panose="020B0A04020102020204" pitchFamily="34" charset="0"/>
            </a:rPr>
            <a:t>D/C/V/C/S</a:t>
          </a:r>
          <a:endParaRPr lang="es-PE" sz="2000" b="1" dirty="0">
            <a:latin typeface="Arial Black" panose="020B0A04020102020204" pitchFamily="34" charset="0"/>
          </a:endParaRPr>
        </a:p>
      </dgm:t>
    </dgm:pt>
    <dgm:pt modelId="{C3734EA5-5870-4AF2-8895-6F2496213F58}" type="parTrans" cxnId="{27794783-B62B-49AB-89A9-E9040F746CEC}">
      <dgm:prSet/>
      <dgm:spPr/>
      <dgm:t>
        <a:bodyPr/>
        <a:lstStyle/>
        <a:p>
          <a:endParaRPr lang="es-PE"/>
        </a:p>
      </dgm:t>
    </dgm:pt>
    <dgm:pt modelId="{461F6A88-0D49-4FA7-9DA0-4E5C4280295A}" type="sibTrans" cxnId="{27794783-B62B-49AB-89A9-E9040F746CEC}">
      <dgm:prSet/>
      <dgm:spPr/>
      <dgm:t>
        <a:bodyPr/>
        <a:lstStyle/>
        <a:p>
          <a:endParaRPr lang="es-PE"/>
        </a:p>
      </dgm:t>
    </dgm:pt>
    <dgm:pt modelId="{FC432A08-5981-4588-AA55-759D6458F95F}">
      <dgm:prSet custT="1"/>
      <dgm:spPr>
        <a:solidFill>
          <a:srgbClr val="FFFF00">
            <a:alpha val="50000"/>
          </a:srgbClr>
        </a:solidFill>
        <a:ln>
          <a:solidFill>
            <a:srgbClr val="FFFF00"/>
          </a:solidFill>
        </a:ln>
      </dgm:spPr>
      <dgm:t>
        <a:bodyPr/>
        <a:lstStyle/>
        <a:p>
          <a:r>
            <a:rPr lang="es-ES" sz="1100" b="1" dirty="0" smtClean="0">
              <a:latin typeface="Arial Black" panose="020B0A04020102020204" pitchFamily="34" charset="0"/>
            </a:rPr>
            <a:t>DELITO CONTRA EL PATRIMONIO</a:t>
          </a:r>
          <a:endParaRPr lang="es-PE" sz="1100" b="1" dirty="0" smtClean="0">
            <a:latin typeface="Arial Black" panose="020B0A04020102020204" pitchFamily="34" charset="0"/>
          </a:endParaRPr>
        </a:p>
        <a:p>
          <a:r>
            <a:rPr lang="es-PE" sz="2000" b="1" dirty="0" smtClean="0">
              <a:latin typeface="Arial Black" panose="020B0A04020102020204" pitchFamily="34" charset="0"/>
            </a:rPr>
            <a:t>D/C/P</a:t>
          </a:r>
          <a:endParaRPr lang="es-PE" sz="2000" b="1" dirty="0">
            <a:latin typeface="Arial Black" panose="020B0A04020102020204" pitchFamily="34" charset="0"/>
          </a:endParaRPr>
        </a:p>
      </dgm:t>
    </dgm:pt>
    <dgm:pt modelId="{F2363191-EC39-4884-B21B-5758B94947D3}" type="parTrans" cxnId="{34CD0122-5CC1-4869-AB5A-041FDA3592B9}">
      <dgm:prSet/>
      <dgm:spPr/>
      <dgm:t>
        <a:bodyPr/>
        <a:lstStyle/>
        <a:p>
          <a:endParaRPr lang="es-PE"/>
        </a:p>
      </dgm:t>
    </dgm:pt>
    <dgm:pt modelId="{30BAD98D-13F5-4140-8352-368F0C0492DA}" type="sibTrans" cxnId="{34CD0122-5CC1-4869-AB5A-041FDA3592B9}">
      <dgm:prSet/>
      <dgm:spPr/>
      <dgm:t>
        <a:bodyPr/>
        <a:lstStyle/>
        <a:p>
          <a:endParaRPr lang="es-PE"/>
        </a:p>
      </dgm:t>
    </dgm:pt>
    <dgm:pt modelId="{6AE393E7-D2E8-4BF7-AAAC-745F6FB76AA2}">
      <dgm:prSet custT="1"/>
      <dgm:spPr>
        <a:solidFill>
          <a:srgbClr val="FFFF00">
            <a:alpha val="50000"/>
          </a:srgbClr>
        </a:solidFill>
        <a:ln>
          <a:solidFill>
            <a:srgbClr val="FFFF00"/>
          </a:solidFill>
        </a:ln>
      </dgm:spPr>
      <dgm:t>
        <a:bodyPr/>
        <a:lstStyle/>
        <a:p>
          <a:r>
            <a:rPr lang="es-ES" sz="1100" b="1" dirty="0" smtClean="0">
              <a:latin typeface="Arial Black" panose="020B0A04020102020204" pitchFamily="34" charset="0"/>
            </a:rPr>
            <a:t>DELITO CONTRA LA SEGURIDAD PUBLICA</a:t>
          </a:r>
          <a:endParaRPr lang="es-PE" sz="1100" b="1" dirty="0" smtClean="0">
            <a:latin typeface="Arial Black" panose="020B0A04020102020204" pitchFamily="34" charset="0"/>
          </a:endParaRPr>
        </a:p>
        <a:p>
          <a:r>
            <a:rPr lang="es-PE" sz="2000" b="1" dirty="0" smtClean="0">
              <a:latin typeface="Arial Black" panose="020B0A04020102020204" pitchFamily="34" charset="0"/>
            </a:rPr>
            <a:t>D/C/S/P</a:t>
          </a:r>
          <a:r>
            <a:rPr lang="es-PE" sz="1100" b="1" dirty="0" smtClean="0">
              <a:latin typeface="Arial Black" panose="020B0A04020102020204" pitchFamily="34" charset="0"/>
            </a:rPr>
            <a:t> </a:t>
          </a:r>
        </a:p>
      </dgm:t>
    </dgm:pt>
    <dgm:pt modelId="{8382892B-9C7C-45DF-ADAC-C78CE33E5C6C}" type="parTrans" cxnId="{9D71926F-D059-4369-9818-9CD8A507CAFE}">
      <dgm:prSet/>
      <dgm:spPr/>
      <dgm:t>
        <a:bodyPr/>
        <a:lstStyle/>
        <a:p>
          <a:endParaRPr lang="es-PE"/>
        </a:p>
      </dgm:t>
    </dgm:pt>
    <dgm:pt modelId="{B5B303F8-7787-48AD-B80C-316FF2388576}" type="sibTrans" cxnId="{9D71926F-D059-4369-9818-9CD8A507CAFE}">
      <dgm:prSet/>
      <dgm:spPr/>
      <dgm:t>
        <a:bodyPr/>
        <a:lstStyle/>
        <a:p>
          <a:endParaRPr lang="es-PE"/>
        </a:p>
      </dgm:t>
    </dgm:pt>
    <dgm:pt modelId="{1F9449BD-ED64-4E42-8978-1EC4A1A2AC9C}">
      <dgm:prSet custT="1"/>
      <dgm:spPr>
        <a:solidFill>
          <a:srgbClr val="FFFF00">
            <a:alpha val="50000"/>
          </a:srgbClr>
        </a:solidFill>
        <a:ln>
          <a:solidFill>
            <a:srgbClr val="FFFF00"/>
          </a:solidFill>
        </a:ln>
      </dgm:spPr>
      <dgm:t>
        <a:bodyPr/>
        <a:lstStyle/>
        <a:p>
          <a:r>
            <a:rPr lang="es-PE" sz="800" dirty="0" smtClean="0">
              <a:latin typeface="Arial Black" panose="020B0A04020102020204" pitchFamily="34" charset="0"/>
            </a:rPr>
            <a:t>DELITO CONTRA LA ADMINISTRACION PUBLICA </a:t>
          </a:r>
        </a:p>
        <a:p>
          <a:r>
            <a:rPr lang="es-PE" sz="2000" dirty="0" smtClean="0">
              <a:latin typeface="Arial Black" panose="020B0A04020102020204" pitchFamily="34" charset="0"/>
            </a:rPr>
            <a:t>D/C/A/P</a:t>
          </a:r>
          <a:endParaRPr lang="es-PE" sz="2000" dirty="0">
            <a:latin typeface="Arial Black" panose="020B0A04020102020204" pitchFamily="34" charset="0"/>
          </a:endParaRPr>
        </a:p>
      </dgm:t>
    </dgm:pt>
    <dgm:pt modelId="{11C5725F-A1C0-479A-BED8-641C2E2CA174}" type="parTrans" cxnId="{54A2F0FA-A284-4A7D-BF6F-475333DA8FEF}">
      <dgm:prSet/>
      <dgm:spPr/>
      <dgm:t>
        <a:bodyPr/>
        <a:lstStyle/>
        <a:p>
          <a:endParaRPr lang="es-PE"/>
        </a:p>
      </dgm:t>
    </dgm:pt>
    <dgm:pt modelId="{3E4EA4D0-76DA-4433-9592-ABCAD6871026}" type="sibTrans" cxnId="{54A2F0FA-A284-4A7D-BF6F-475333DA8FEF}">
      <dgm:prSet/>
      <dgm:spPr/>
      <dgm:t>
        <a:bodyPr/>
        <a:lstStyle/>
        <a:p>
          <a:endParaRPr lang="es-PE"/>
        </a:p>
      </dgm:t>
    </dgm:pt>
    <dgm:pt modelId="{5C5B7B1E-F6C8-4E2C-84DF-2EFBF5595D08}" type="pres">
      <dgm:prSet presAssocID="{5353AE28-C789-4063-81BB-6E88186B5AC3}" presName="composite" presStyleCnt="0">
        <dgm:presLayoutVars>
          <dgm:chMax val="1"/>
          <dgm:dir/>
          <dgm:resizeHandles val="exact"/>
        </dgm:presLayoutVars>
      </dgm:prSet>
      <dgm:spPr/>
      <dgm:t>
        <a:bodyPr/>
        <a:lstStyle/>
        <a:p>
          <a:endParaRPr lang="es-PE"/>
        </a:p>
      </dgm:t>
    </dgm:pt>
    <dgm:pt modelId="{F2CB60DC-6DC2-4AFE-8029-855E68F5ABD0}" type="pres">
      <dgm:prSet presAssocID="{5353AE28-C789-4063-81BB-6E88186B5AC3}" presName="radial" presStyleCnt="0">
        <dgm:presLayoutVars>
          <dgm:animLvl val="ctr"/>
        </dgm:presLayoutVars>
      </dgm:prSet>
      <dgm:spPr/>
    </dgm:pt>
    <dgm:pt modelId="{5EF15C73-0249-4834-B99F-2D27EFCA64F3}" type="pres">
      <dgm:prSet presAssocID="{B1251E10-6C1D-4376-9BC9-458C102DBC8F}" presName="centerShape" presStyleLbl="vennNode1" presStyleIdx="0" presStyleCnt="6"/>
      <dgm:spPr/>
      <dgm:t>
        <a:bodyPr/>
        <a:lstStyle/>
        <a:p>
          <a:endParaRPr lang="es-PE"/>
        </a:p>
      </dgm:t>
    </dgm:pt>
    <dgm:pt modelId="{7AAE2090-5B74-460B-A8CF-85EB2B4C3A2B}" type="pres">
      <dgm:prSet presAssocID="{CE4851C0-2B64-4493-9089-84E75CE1488D}" presName="node" presStyleLbl="vennNode1" presStyleIdx="1" presStyleCnt="6" custScaleX="110345">
        <dgm:presLayoutVars>
          <dgm:bulletEnabled val="1"/>
        </dgm:presLayoutVars>
      </dgm:prSet>
      <dgm:spPr/>
      <dgm:t>
        <a:bodyPr/>
        <a:lstStyle/>
        <a:p>
          <a:endParaRPr lang="es-PE"/>
        </a:p>
      </dgm:t>
    </dgm:pt>
    <dgm:pt modelId="{4A34B777-0E81-4557-BB70-F714352F6790}" type="pres">
      <dgm:prSet presAssocID="{6795CBAB-9B49-4454-9C9E-6EDFB62800B6}" presName="node" presStyleLbl="vennNode1" presStyleIdx="2" presStyleCnt="6" custScaleX="125199" custScaleY="122676" custRadScaleRad="118725" custRadScaleInc="6175">
        <dgm:presLayoutVars>
          <dgm:bulletEnabled val="1"/>
        </dgm:presLayoutVars>
      </dgm:prSet>
      <dgm:spPr/>
      <dgm:t>
        <a:bodyPr/>
        <a:lstStyle/>
        <a:p>
          <a:endParaRPr lang="es-PE"/>
        </a:p>
      </dgm:t>
    </dgm:pt>
    <dgm:pt modelId="{ACC32116-1C8A-48B3-A5C8-3BE9CC45D6DE}" type="pres">
      <dgm:prSet presAssocID="{FC432A08-5981-4588-AA55-759D6458F95F}" presName="node" presStyleLbl="vennNode1" presStyleIdx="3" presStyleCnt="6" custRadScaleRad="100889" custRadScaleInc="2143">
        <dgm:presLayoutVars>
          <dgm:bulletEnabled val="1"/>
        </dgm:presLayoutVars>
      </dgm:prSet>
      <dgm:spPr/>
      <dgm:t>
        <a:bodyPr/>
        <a:lstStyle/>
        <a:p>
          <a:endParaRPr lang="es-PE"/>
        </a:p>
      </dgm:t>
    </dgm:pt>
    <dgm:pt modelId="{18B57BD0-A360-4CD1-88E8-D0C169AFB079}" type="pres">
      <dgm:prSet presAssocID="{6AE393E7-D2E8-4BF7-AAAC-745F6FB76AA2}" presName="node" presStyleLbl="vennNode1" presStyleIdx="4" presStyleCnt="6">
        <dgm:presLayoutVars>
          <dgm:bulletEnabled val="1"/>
        </dgm:presLayoutVars>
      </dgm:prSet>
      <dgm:spPr/>
      <dgm:t>
        <a:bodyPr/>
        <a:lstStyle/>
        <a:p>
          <a:endParaRPr lang="es-PE"/>
        </a:p>
      </dgm:t>
    </dgm:pt>
    <dgm:pt modelId="{44DAA0A3-A856-43BF-B514-2F0D2CD70CCF}" type="pres">
      <dgm:prSet presAssocID="{1F9449BD-ED64-4E42-8978-1EC4A1A2AC9C}" presName="node" presStyleLbl="vennNode1" presStyleIdx="5" presStyleCnt="6" custScaleX="106927">
        <dgm:presLayoutVars>
          <dgm:bulletEnabled val="1"/>
        </dgm:presLayoutVars>
      </dgm:prSet>
      <dgm:spPr/>
      <dgm:t>
        <a:bodyPr/>
        <a:lstStyle/>
        <a:p>
          <a:endParaRPr lang="es-PE"/>
        </a:p>
      </dgm:t>
    </dgm:pt>
  </dgm:ptLst>
  <dgm:cxnLst>
    <dgm:cxn modelId="{BC6414F1-DF4F-42B7-B16B-13DEDB5D1B5E}" type="presOf" srcId="{CE4851C0-2B64-4493-9089-84E75CE1488D}" destId="{7AAE2090-5B74-460B-A8CF-85EB2B4C3A2B}" srcOrd="0" destOrd="0" presId="urn:microsoft.com/office/officeart/2005/8/layout/radial3"/>
    <dgm:cxn modelId="{9D71926F-D059-4369-9818-9CD8A507CAFE}" srcId="{B1251E10-6C1D-4376-9BC9-458C102DBC8F}" destId="{6AE393E7-D2E8-4BF7-AAAC-745F6FB76AA2}" srcOrd="3" destOrd="0" parTransId="{8382892B-9C7C-45DF-ADAC-C78CE33E5C6C}" sibTransId="{B5B303F8-7787-48AD-B80C-316FF2388576}"/>
    <dgm:cxn modelId="{54A2F0FA-A284-4A7D-BF6F-475333DA8FEF}" srcId="{B1251E10-6C1D-4376-9BC9-458C102DBC8F}" destId="{1F9449BD-ED64-4E42-8978-1EC4A1A2AC9C}" srcOrd="4" destOrd="0" parTransId="{11C5725F-A1C0-479A-BED8-641C2E2CA174}" sibTransId="{3E4EA4D0-76DA-4433-9592-ABCAD6871026}"/>
    <dgm:cxn modelId="{34CD0122-5CC1-4869-AB5A-041FDA3592B9}" srcId="{B1251E10-6C1D-4376-9BC9-458C102DBC8F}" destId="{FC432A08-5981-4588-AA55-759D6458F95F}" srcOrd="2" destOrd="0" parTransId="{F2363191-EC39-4884-B21B-5758B94947D3}" sibTransId="{30BAD98D-13F5-4140-8352-368F0C0492DA}"/>
    <dgm:cxn modelId="{3C7B6F2D-0EFF-4550-B356-B9091A1B4C37}" srcId="{B1251E10-6C1D-4376-9BC9-458C102DBC8F}" destId="{CE4851C0-2B64-4493-9089-84E75CE1488D}" srcOrd="0" destOrd="0" parTransId="{810E5CEC-1450-4106-B249-D003A96D235F}" sibTransId="{E4D940BB-EE00-4E71-900F-DEA4D679EEFD}"/>
    <dgm:cxn modelId="{82F6D8EF-FA5B-4992-9C60-131C9F883436}" srcId="{5353AE28-C789-4063-81BB-6E88186B5AC3}" destId="{B1251E10-6C1D-4376-9BC9-458C102DBC8F}" srcOrd="0" destOrd="0" parTransId="{4CEDF374-7CE1-41EF-8B78-4FE02E0E03E6}" sibTransId="{583B9CD3-099F-4786-A491-712AAA1C3DEF}"/>
    <dgm:cxn modelId="{76455FB7-3F74-4969-8DB4-45927A282F58}" type="presOf" srcId="{6795CBAB-9B49-4454-9C9E-6EDFB62800B6}" destId="{4A34B777-0E81-4557-BB70-F714352F6790}" srcOrd="0" destOrd="0" presId="urn:microsoft.com/office/officeart/2005/8/layout/radial3"/>
    <dgm:cxn modelId="{E65EF4A1-ADCD-48E8-BA84-AEFBE5DC6AFD}" type="presOf" srcId="{5353AE28-C789-4063-81BB-6E88186B5AC3}" destId="{5C5B7B1E-F6C8-4E2C-84DF-2EFBF5595D08}" srcOrd="0" destOrd="0" presId="urn:microsoft.com/office/officeart/2005/8/layout/radial3"/>
    <dgm:cxn modelId="{AFA608A9-A12C-4363-9518-B4931EF6A60C}" type="presOf" srcId="{FC432A08-5981-4588-AA55-759D6458F95F}" destId="{ACC32116-1C8A-48B3-A5C8-3BE9CC45D6DE}" srcOrd="0" destOrd="0" presId="urn:microsoft.com/office/officeart/2005/8/layout/radial3"/>
    <dgm:cxn modelId="{C5BDDAF5-77E0-4A50-9B72-0C2DB6187762}" type="presOf" srcId="{1F9449BD-ED64-4E42-8978-1EC4A1A2AC9C}" destId="{44DAA0A3-A856-43BF-B514-2F0D2CD70CCF}" srcOrd="0" destOrd="0" presId="urn:microsoft.com/office/officeart/2005/8/layout/radial3"/>
    <dgm:cxn modelId="{915FBF44-E8EE-43EC-A429-50AFC6507860}" type="presOf" srcId="{6AE393E7-D2E8-4BF7-AAAC-745F6FB76AA2}" destId="{18B57BD0-A360-4CD1-88E8-D0C169AFB079}" srcOrd="0" destOrd="0" presId="urn:microsoft.com/office/officeart/2005/8/layout/radial3"/>
    <dgm:cxn modelId="{72A85530-4F68-468C-A074-45FF3D2544AC}" type="presOf" srcId="{B1251E10-6C1D-4376-9BC9-458C102DBC8F}" destId="{5EF15C73-0249-4834-B99F-2D27EFCA64F3}" srcOrd="0" destOrd="0" presId="urn:microsoft.com/office/officeart/2005/8/layout/radial3"/>
    <dgm:cxn modelId="{27794783-B62B-49AB-89A9-E9040F746CEC}" srcId="{B1251E10-6C1D-4376-9BC9-458C102DBC8F}" destId="{6795CBAB-9B49-4454-9C9E-6EDFB62800B6}" srcOrd="1" destOrd="0" parTransId="{C3734EA5-5870-4AF2-8895-6F2496213F58}" sibTransId="{461F6A88-0D49-4FA7-9DA0-4E5C4280295A}"/>
    <dgm:cxn modelId="{5AFB70FE-8EF7-42F0-B5C3-9F5E2CCC785A}" type="presParOf" srcId="{5C5B7B1E-F6C8-4E2C-84DF-2EFBF5595D08}" destId="{F2CB60DC-6DC2-4AFE-8029-855E68F5ABD0}" srcOrd="0" destOrd="0" presId="urn:microsoft.com/office/officeart/2005/8/layout/radial3"/>
    <dgm:cxn modelId="{4C494ECE-BFB9-4182-9185-DA70DA133963}" type="presParOf" srcId="{F2CB60DC-6DC2-4AFE-8029-855E68F5ABD0}" destId="{5EF15C73-0249-4834-B99F-2D27EFCA64F3}" srcOrd="0" destOrd="0" presId="urn:microsoft.com/office/officeart/2005/8/layout/radial3"/>
    <dgm:cxn modelId="{88261B19-BC15-41E8-9016-37E8D1B822D4}" type="presParOf" srcId="{F2CB60DC-6DC2-4AFE-8029-855E68F5ABD0}" destId="{7AAE2090-5B74-460B-A8CF-85EB2B4C3A2B}" srcOrd="1" destOrd="0" presId="urn:microsoft.com/office/officeart/2005/8/layout/radial3"/>
    <dgm:cxn modelId="{B5716613-2C40-4017-BDED-ACFE50D799F3}" type="presParOf" srcId="{F2CB60DC-6DC2-4AFE-8029-855E68F5ABD0}" destId="{4A34B777-0E81-4557-BB70-F714352F6790}" srcOrd="2" destOrd="0" presId="urn:microsoft.com/office/officeart/2005/8/layout/radial3"/>
    <dgm:cxn modelId="{BEDDDB7F-4939-498A-82DB-8EAEB46E6342}" type="presParOf" srcId="{F2CB60DC-6DC2-4AFE-8029-855E68F5ABD0}" destId="{ACC32116-1C8A-48B3-A5C8-3BE9CC45D6DE}" srcOrd="3" destOrd="0" presId="urn:microsoft.com/office/officeart/2005/8/layout/radial3"/>
    <dgm:cxn modelId="{F56423D8-8FF5-4EE4-B48A-C40E1BE24B2A}" type="presParOf" srcId="{F2CB60DC-6DC2-4AFE-8029-855E68F5ABD0}" destId="{18B57BD0-A360-4CD1-88E8-D0C169AFB079}" srcOrd="4" destOrd="0" presId="urn:microsoft.com/office/officeart/2005/8/layout/radial3"/>
    <dgm:cxn modelId="{13F346F6-A6C1-4FA4-8E80-70EF429C008C}" type="presParOf" srcId="{F2CB60DC-6DC2-4AFE-8029-855E68F5ABD0}" destId="{44DAA0A3-A856-43BF-B514-2F0D2CD70CCF}"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68F848-AE19-4745-839F-3E395AD936E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PE"/>
        </a:p>
      </dgm:t>
    </dgm:pt>
    <dgm:pt modelId="{F832A409-0B21-4F5A-A5DD-ED5697278FF5}">
      <dgm:prSet phldrT="[Texto]" custT="1"/>
      <dgm:spPr>
        <a:xfrm>
          <a:off x="0" y="1862666"/>
          <a:ext cx="8128000" cy="1693333"/>
        </a:xfrm>
        <a:prstGeom prst="roundRect">
          <a:avLst>
            <a:gd name="adj" fmla="val 10000"/>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pPr algn="just"/>
          <a:r>
            <a:rPr lang="es-PE" sz="1800" b="0" dirty="0" smtClean="0">
              <a:solidFill>
                <a:sysClr val="windowText" lastClr="000000"/>
              </a:solidFill>
              <a:latin typeface="+mn-lt"/>
              <a:ea typeface="+mn-ea"/>
              <a:cs typeface="Arial" panose="020B0604020202020204" pitchFamily="34" charset="0"/>
            </a:rPr>
            <a:t>SE REALIZA UN TRABAJO COORDINADO Y ARTICULADO PARA FORTALECER LA SEGURIDAD CIUDADANA ENTRE LA POLICÍA, LA MUNICIPALIDAD Y LA SOCIEDAD CIVIL</a:t>
          </a:r>
          <a:endParaRPr lang="es-PE" sz="1800" b="0" dirty="0">
            <a:solidFill>
              <a:sysClr val="windowText" lastClr="000000"/>
            </a:solidFill>
            <a:latin typeface="+mn-lt"/>
            <a:ea typeface="+mn-ea"/>
            <a:cs typeface="Arial" panose="020B0604020202020204" pitchFamily="34" charset="0"/>
          </a:endParaRPr>
        </a:p>
      </dgm:t>
    </dgm:pt>
    <dgm:pt modelId="{3E2D3BD6-3381-4893-9BA1-4A730A6FA6FF}" type="parTrans" cxnId="{27090CC5-3D70-4337-950F-0BBD01B19092}">
      <dgm:prSet/>
      <dgm:spPr/>
      <dgm:t>
        <a:bodyPr/>
        <a:lstStyle/>
        <a:p>
          <a:endParaRPr lang="es-PE"/>
        </a:p>
      </dgm:t>
    </dgm:pt>
    <dgm:pt modelId="{B77E38A3-D270-4408-BC63-3DC5DBDADF69}" type="sibTrans" cxnId="{27090CC5-3D70-4337-950F-0BBD01B19092}">
      <dgm:prSet/>
      <dgm:spPr/>
      <dgm:t>
        <a:bodyPr/>
        <a:lstStyle/>
        <a:p>
          <a:endParaRPr lang="es-PE"/>
        </a:p>
      </dgm:t>
    </dgm:pt>
    <dgm:pt modelId="{395DBA1E-36C3-4CCB-BD02-325345DE9876}">
      <dgm:prSet phldrT="[Texto]" custT="1"/>
      <dgm:spPr>
        <a:xfrm>
          <a:off x="0" y="3725333"/>
          <a:ext cx="8128000" cy="1693333"/>
        </a:xfrm>
        <a:prstGeom prst="roundRect">
          <a:avLst>
            <a:gd name="adj" fmla="val 10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lgn="just"/>
          <a:r>
            <a:rPr lang="es-PE" sz="1800" b="0" dirty="0" smtClean="0">
              <a:solidFill>
                <a:sysClr val="windowText" lastClr="000000"/>
              </a:solidFill>
              <a:latin typeface="+mn-lt"/>
              <a:ea typeface="+mn-ea"/>
              <a:cs typeface="Arial" panose="020B0604020202020204" pitchFamily="34" charset="0"/>
            </a:rPr>
            <a:t>CON LOS COMITES DISTRITALES DE SEGURIDAD CIUDADANA – CODISEC SE VIENE ARTICULANDO EL PATRULLAJE INTEGRADO. ASIMISMO LA ARTICULACION CON LOS PROMOTORES SPC </a:t>
          </a:r>
          <a:r>
            <a:rPr lang="es-PE" sz="1800" b="1" dirty="0" smtClean="0">
              <a:solidFill>
                <a:sysClr val="windowText" lastClr="000000"/>
              </a:solidFill>
              <a:latin typeface="+mn-lt"/>
              <a:ea typeface="+mn-ea"/>
              <a:cs typeface="Arial" panose="020B0604020202020204" pitchFamily="34" charset="0"/>
            </a:rPr>
            <a:t>(VISITAS INOPINADAS A LOS PROGRAMAS PREVENTIVOS)</a:t>
          </a:r>
          <a:endParaRPr lang="es-PE" sz="1800" b="1" dirty="0">
            <a:solidFill>
              <a:sysClr val="windowText" lastClr="000000"/>
            </a:solidFill>
            <a:latin typeface="+mn-lt"/>
            <a:ea typeface="+mn-ea"/>
            <a:cs typeface="Arial" panose="020B0604020202020204" pitchFamily="34" charset="0"/>
          </a:endParaRPr>
        </a:p>
      </dgm:t>
    </dgm:pt>
    <dgm:pt modelId="{7E9DBF3B-5078-48D0-972D-6615627FDA79}" type="parTrans" cxnId="{85E51B82-E293-4106-B1E1-435DBDB43343}">
      <dgm:prSet/>
      <dgm:spPr/>
      <dgm:t>
        <a:bodyPr/>
        <a:lstStyle/>
        <a:p>
          <a:endParaRPr lang="es-PE"/>
        </a:p>
      </dgm:t>
    </dgm:pt>
    <dgm:pt modelId="{7603AEDE-76DF-41D7-BDDA-9774735A684D}" type="sibTrans" cxnId="{85E51B82-E293-4106-B1E1-435DBDB43343}">
      <dgm:prSet/>
      <dgm:spPr/>
      <dgm:t>
        <a:bodyPr/>
        <a:lstStyle/>
        <a:p>
          <a:endParaRPr lang="es-PE"/>
        </a:p>
      </dgm:t>
    </dgm:pt>
    <dgm:pt modelId="{3EC73453-0002-460E-822C-7ADAE804D3E9}">
      <dgm:prSet custT="1"/>
      <dgm:spPr>
        <a:xfrm>
          <a:off x="0" y="0"/>
          <a:ext cx="8128000" cy="1693333"/>
        </a:xfrm>
        <a:prstGeom prst="roundRect">
          <a:avLst>
            <a:gd name="adj" fmla="val 10000"/>
          </a:avLst>
        </a:prstGeom>
        <a:solidFill>
          <a:schemeClr val="accent1">
            <a:lumMod val="60000"/>
            <a:lumOff val="40000"/>
          </a:schemeClr>
        </a:solidFill>
        <a:ln w="12700" cap="flat" cmpd="sng" algn="ctr">
          <a:solidFill>
            <a:sysClr val="window" lastClr="FFFFFF">
              <a:hueOff val="0"/>
              <a:satOff val="0"/>
              <a:lumOff val="0"/>
              <a:alphaOff val="0"/>
            </a:sysClr>
          </a:solidFill>
          <a:prstDash val="solid"/>
          <a:miter lim="800000"/>
        </a:ln>
        <a:effectLst/>
      </dgm:spPr>
      <dgm:t>
        <a:bodyPr/>
        <a:lstStyle/>
        <a:p>
          <a:pPr algn="just"/>
          <a:r>
            <a:rPr lang="es-PE" sz="1800" b="0" dirty="0" smtClean="0">
              <a:solidFill>
                <a:sysClr val="windowText" lastClr="000000"/>
              </a:solidFill>
              <a:latin typeface="+mn-lt"/>
              <a:ea typeface="+mn-ea"/>
              <a:cs typeface="+mn-cs"/>
            </a:rPr>
            <a:t>EL NIVEL DE PARTICIPACION CON EL CODISEC, ES PERMANENTE, FLUIDA Y CON LA PARTICIPACION DEL ALCALDE DE LA MUNICIPALIDAD DE </a:t>
          </a:r>
          <a:r>
            <a:rPr lang="es-PE" sz="1800" b="1" dirty="0" smtClean="0">
              <a:solidFill>
                <a:sysClr val="windowText" lastClr="000000"/>
              </a:solidFill>
              <a:latin typeface="+mn-lt"/>
              <a:ea typeface="+mn-ea"/>
              <a:cs typeface="+mn-cs"/>
            </a:rPr>
            <a:t>SURQUILLO, SAN BORJA, LINCE, MIRAFLORES</a:t>
          </a:r>
          <a:r>
            <a:rPr lang="es-PE" sz="1800" b="0" dirty="0" smtClean="0">
              <a:solidFill>
                <a:sysClr val="windowText" lastClr="000000"/>
              </a:solidFill>
              <a:latin typeface="+mn-lt"/>
              <a:ea typeface="+mn-ea"/>
              <a:cs typeface="+mn-cs"/>
            </a:rPr>
            <a:t>.</a:t>
          </a:r>
          <a:endParaRPr lang="es-PE" sz="1800" b="0" dirty="0">
            <a:solidFill>
              <a:sysClr val="windowText" lastClr="000000"/>
            </a:solidFill>
            <a:latin typeface="+mn-lt"/>
            <a:ea typeface="+mn-ea"/>
            <a:cs typeface="+mn-cs"/>
          </a:endParaRPr>
        </a:p>
      </dgm:t>
    </dgm:pt>
    <dgm:pt modelId="{02A7A35D-BC7A-4777-90E0-16B8D5866CA5}" type="parTrans" cxnId="{2248DFED-47FB-43DF-8C15-D489D7E0B12B}">
      <dgm:prSet/>
      <dgm:spPr/>
      <dgm:t>
        <a:bodyPr/>
        <a:lstStyle/>
        <a:p>
          <a:endParaRPr lang="es-PE"/>
        </a:p>
      </dgm:t>
    </dgm:pt>
    <dgm:pt modelId="{04252A70-8B53-42DF-A15D-C5FACE69F60C}" type="sibTrans" cxnId="{2248DFED-47FB-43DF-8C15-D489D7E0B12B}">
      <dgm:prSet/>
      <dgm:spPr/>
      <dgm:t>
        <a:bodyPr/>
        <a:lstStyle/>
        <a:p>
          <a:endParaRPr lang="es-PE"/>
        </a:p>
      </dgm:t>
    </dgm:pt>
    <dgm:pt modelId="{C5FF9A64-B6E3-4805-9815-847478C6A7F6}" type="pres">
      <dgm:prSet presAssocID="{2268F848-AE19-4745-839F-3E395AD936E9}" presName="linear" presStyleCnt="0">
        <dgm:presLayoutVars>
          <dgm:dir/>
          <dgm:resizeHandles val="exact"/>
        </dgm:presLayoutVars>
      </dgm:prSet>
      <dgm:spPr/>
      <dgm:t>
        <a:bodyPr/>
        <a:lstStyle/>
        <a:p>
          <a:endParaRPr lang="es-PE"/>
        </a:p>
      </dgm:t>
    </dgm:pt>
    <dgm:pt modelId="{7C53CABD-98AB-467A-B027-54609CADBC05}" type="pres">
      <dgm:prSet presAssocID="{3EC73453-0002-460E-822C-7ADAE804D3E9}" presName="comp" presStyleCnt="0"/>
      <dgm:spPr/>
    </dgm:pt>
    <dgm:pt modelId="{C9D5F3F3-62BD-43F2-BC9E-61621968501E}" type="pres">
      <dgm:prSet presAssocID="{3EC73453-0002-460E-822C-7ADAE804D3E9}" presName="box" presStyleLbl="node1" presStyleIdx="0" presStyleCnt="3" custLinFactNeighborX="-307"/>
      <dgm:spPr/>
      <dgm:t>
        <a:bodyPr/>
        <a:lstStyle/>
        <a:p>
          <a:endParaRPr lang="es-PE"/>
        </a:p>
      </dgm:t>
    </dgm:pt>
    <dgm:pt modelId="{D4D4E777-60A9-4DE9-9480-6E7EB36E098A}" type="pres">
      <dgm:prSet presAssocID="{3EC73453-0002-460E-822C-7ADAE804D3E9}" presName="img" presStyleLbl="fgImgPlace1" presStyleIdx="0" presStyleCnt="3"/>
      <dgm:spPr>
        <a:xfrm>
          <a:off x="169333" y="169333"/>
          <a:ext cx="1625600" cy="1354666"/>
        </a:xfrm>
        <a:prstGeom prst="roundRect">
          <a:avLst>
            <a:gd name="adj" fmla="val 10000"/>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pt>
    <dgm:pt modelId="{5A8D7180-EFE5-41C7-8846-000CF18955B8}" type="pres">
      <dgm:prSet presAssocID="{3EC73453-0002-460E-822C-7ADAE804D3E9}" presName="text" presStyleLbl="node1" presStyleIdx="0" presStyleCnt="3">
        <dgm:presLayoutVars>
          <dgm:bulletEnabled val="1"/>
        </dgm:presLayoutVars>
      </dgm:prSet>
      <dgm:spPr/>
      <dgm:t>
        <a:bodyPr/>
        <a:lstStyle/>
        <a:p>
          <a:endParaRPr lang="es-PE"/>
        </a:p>
      </dgm:t>
    </dgm:pt>
    <dgm:pt modelId="{86A347E7-B426-4236-9FED-4B6F023B4BAA}" type="pres">
      <dgm:prSet presAssocID="{04252A70-8B53-42DF-A15D-C5FACE69F60C}" presName="spacer" presStyleCnt="0"/>
      <dgm:spPr/>
    </dgm:pt>
    <dgm:pt modelId="{387F598C-CD77-4389-9E76-E62639D66B82}" type="pres">
      <dgm:prSet presAssocID="{F832A409-0B21-4F5A-A5DD-ED5697278FF5}" presName="comp" presStyleCnt="0"/>
      <dgm:spPr/>
    </dgm:pt>
    <dgm:pt modelId="{8448A4E9-E4D4-4275-BE11-AA73AFA161AE}" type="pres">
      <dgm:prSet presAssocID="{F832A409-0B21-4F5A-A5DD-ED5697278FF5}" presName="box" presStyleLbl="node1" presStyleIdx="1" presStyleCnt="3"/>
      <dgm:spPr/>
      <dgm:t>
        <a:bodyPr/>
        <a:lstStyle/>
        <a:p>
          <a:endParaRPr lang="es-PE"/>
        </a:p>
      </dgm:t>
    </dgm:pt>
    <dgm:pt modelId="{4137AE4F-D573-442F-9731-5D98FEFB9445}" type="pres">
      <dgm:prSet presAssocID="{F832A409-0B21-4F5A-A5DD-ED5697278FF5}" presName="img" presStyleLbl="fgImgPlace1" presStyleIdx="1" presStyleCnt="3"/>
      <dgm:spPr>
        <a:xfrm>
          <a:off x="169333" y="2032000"/>
          <a:ext cx="1625600" cy="1354666"/>
        </a:xfrm>
        <a:prstGeom prst="roundRect">
          <a:avLst>
            <a:gd name="adj" fmla="val 10000"/>
          </a:avLst>
        </a:prstGeom>
        <a:blipFill rotWithShape="1">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pt>
    <dgm:pt modelId="{03B810C9-89D0-4579-B3D0-32DADCBEFD63}" type="pres">
      <dgm:prSet presAssocID="{F832A409-0B21-4F5A-A5DD-ED5697278FF5}" presName="text" presStyleLbl="node1" presStyleIdx="1" presStyleCnt="3">
        <dgm:presLayoutVars>
          <dgm:bulletEnabled val="1"/>
        </dgm:presLayoutVars>
      </dgm:prSet>
      <dgm:spPr/>
      <dgm:t>
        <a:bodyPr/>
        <a:lstStyle/>
        <a:p>
          <a:endParaRPr lang="es-PE"/>
        </a:p>
      </dgm:t>
    </dgm:pt>
    <dgm:pt modelId="{8E4C4CC4-3861-4CBB-8F68-BC572A71870D}" type="pres">
      <dgm:prSet presAssocID="{B77E38A3-D270-4408-BC63-3DC5DBDADF69}" presName="spacer" presStyleCnt="0"/>
      <dgm:spPr/>
    </dgm:pt>
    <dgm:pt modelId="{6CC0E03B-3F88-4927-8AF2-23137ACB5051}" type="pres">
      <dgm:prSet presAssocID="{395DBA1E-36C3-4CCB-BD02-325345DE9876}" presName="comp" presStyleCnt="0"/>
      <dgm:spPr/>
    </dgm:pt>
    <dgm:pt modelId="{2E95804E-90D0-4880-820F-52C2AA72EF31}" type="pres">
      <dgm:prSet presAssocID="{395DBA1E-36C3-4CCB-BD02-325345DE9876}" presName="box" presStyleLbl="node1" presStyleIdx="2" presStyleCnt="3"/>
      <dgm:spPr/>
      <dgm:t>
        <a:bodyPr/>
        <a:lstStyle/>
        <a:p>
          <a:endParaRPr lang="es-PE"/>
        </a:p>
      </dgm:t>
    </dgm:pt>
    <dgm:pt modelId="{D2145894-2612-46B2-8ED8-D25F54F7B916}" type="pres">
      <dgm:prSet presAssocID="{395DBA1E-36C3-4CCB-BD02-325345DE9876}" presName="img" presStyleLbl="fgImgPlace1" presStyleIdx="2" presStyleCnt="3"/>
      <dgm:spPr>
        <a:xfrm>
          <a:off x="169333" y="3894666"/>
          <a:ext cx="1625600" cy="1354666"/>
        </a:xfrm>
        <a:prstGeom prst="roundRect">
          <a:avLst>
            <a:gd name="adj" fmla="val 10000"/>
          </a:avLst>
        </a:prstGeom>
        <a:blipFill rotWithShape="1">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pt>
    <dgm:pt modelId="{B43455A5-929C-4C3D-94D9-ADDD8CD360EF}" type="pres">
      <dgm:prSet presAssocID="{395DBA1E-36C3-4CCB-BD02-325345DE9876}" presName="text" presStyleLbl="node1" presStyleIdx="2" presStyleCnt="3">
        <dgm:presLayoutVars>
          <dgm:bulletEnabled val="1"/>
        </dgm:presLayoutVars>
      </dgm:prSet>
      <dgm:spPr/>
      <dgm:t>
        <a:bodyPr/>
        <a:lstStyle/>
        <a:p>
          <a:endParaRPr lang="es-PE"/>
        </a:p>
      </dgm:t>
    </dgm:pt>
  </dgm:ptLst>
  <dgm:cxnLst>
    <dgm:cxn modelId="{EB9AB6AA-D5B4-4065-BD5E-CE99049F94BF}" type="presOf" srcId="{3EC73453-0002-460E-822C-7ADAE804D3E9}" destId="{C9D5F3F3-62BD-43F2-BC9E-61621968501E}" srcOrd="0" destOrd="0" presId="urn:microsoft.com/office/officeart/2005/8/layout/vList4"/>
    <dgm:cxn modelId="{C03B5894-009C-4FE7-807A-7509E96CB5BF}" type="presOf" srcId="{395DBA1E-36C3-4CCB-BD02-325345DE9876}" destId="{B43455A5-929C-4C3D-94D9-ADDD8CD360EF}" srcOrd="1" destOrd="0" presId="urn:microsoft.com/office/officeart/2005/8/layout/vList4"/>
    <dgm:cxn modelId="{85E51B82-E293-4106-B1E1-435DBDB43343}" srcId="{2268F848-AE19-4745-839F-3E395AD936E9}" destId="{395DBA1E-36C3-4CCB-BD02-325345DE9876}" srcOrd="2" destOrd="0" parTransId="{7E9DBF3B-5078-48D0-972D-6615627FDA79}" sibTransId="{7603AEDE-76DF-41D7-BDDA-9774735A684D}"/>
    <dgm:cxn modelId="{A6F6B679-F6E0-44D7-88E3-D8B25F455EA9}" type="presOf" srcId="{395DBA1E-36C3-4CCB-BD02-325345DE9876}" destId="{2E95804E-90D0-4880-820F-52C2AA72EF31}" srcOrd="0" destOrd="0" presId="urn:microsoft.com/office/officeart/2005/8/layout/vList4"/>
    <dgm:cxn modelId="{420A0BE5-7CE8-48E9-945B-4F4193E9B70B}" type="presOf" srcId="{F832A409-0B21-4F5A-A5DD-ED5697278FF5}" destId="{03B810C9-89D0-4579-B3D0-32DADCBEFD63}" srcOrd="1" destOrd="0" presId="urn:microsoft.com/office/officeart/2005/8/layout/vList4"/>
    <dgm:cxn modelId="{E96570F2-11B5-4BC7-A9F4-05FDF4B84792}" type="presOf" srcId="{2268F848-AE19-4745-839F-3E395AD936E9}" destId="{C5FF9A64-B6E3-4805-9815-847478C6A7F6}" srcOrd="0" destOrd="0" presId="urn:microsoft.com/office/officeart/2005/8/layout/vList4"/>
    <dgm:cxn modelId="{570CF34F-985E-4221-9B3E-41F402362BF7}" type="presOf" srcId="{3EC73453-0002-460E-822C-7ADAE804D3E9}" destId="{5A8D7180-EFE5-41C7-8846-000CF18955B8}" srcOrd="1" destOrd="0" presId="urn:microsoft.com/office/officeart/2005/8/layout/vList4"/>
    <dgm:cxn modelId="{2248DFED-47FB-43DF-8C15-D489D7E0B12B}" srcId="{2268F848-AE19-4745-839F-3E395AD936E9}" destId="{3EC73453-0002-460E-822C-7ADAE804D3E9}" srcOrd="0" destOrd="0" parTransId="{02A7A35D-BC7A-4777-90E0-16B8D5866CA5}" sibTransId="{04252A70-8B53-42DF-A15D-C5FACE69F60C}"/>
    <dgm:cxn modelId="{27090CC5-3D70-4337-950F-0BBD01B19092}" srcId="{2268F848-AE19-4745-839F-3E395AD936E9}" destId="{F832A409-0B21-4F5A-A5DD-ED5697278FF5}" srcOrd="1" destOrd="0" parTransId="{3E2D3BD6-3381-4893-9BA1-4A730A6FA6FF}" sibTransId="{B77E38A3-D270-4408-BC63-3DC5DBDADF69}"/>
    <dgm:cxn modelId="{70AEF601-2347-4181-A092-445986F960F0}" type="presOf" srcId="{F832A409-0B21-4F5A-A5DD-ED5697278FF5}" destId="{8448A4E9-E4D4-4275-BE11-AA73AFA161AE}" srcOrd="0" destOrd="0" presId="urn:microsoft.com/office/officeart/2005/8/layout/vList4"/>
    <dgm:cxn modelId="{76BB5E8A-0EE0-48A3-832F-D61F500BDCDE}" type="presParOf" srcId="{C5FF9A64-B6E3-4805-9815-847478C6A7F6}" destId="{7C53CABD-98AB-467A-B027-54609CADBC05}" srcOrd="0" destOrd="0" presId="urn:microsoft.com/office/officeart/2005/8/layout/vList4"/>
    <dgm:cxn modelId="{36621077-3342-4E37-9E6F-D9FA9CC5BE6D}" type="presParOf" srcId="{7C53CABD-98AB-467A-B027-54609CADBC05}" destId="{C9D5F3F3-62BD-43F2-BC9E-61621968501E}" srcOrd="0" destOrd="0" presId="urn:microsoft.com/office/officeart/2005/8/layout/vList4"/>
    <dgm:cxn modelId="{A8FCE173-3B3E-4E3C-876C-F8B0D608857A}" type="presParOf" srcId="{7C53CABD-98AB-467A-B027-54609CADBC05}" destId="{D4D4E777-60A9-4DE9-9480-6E7EB36E098A}" srcOrd="1" destOrd="0" presId="urn:microsoft.com/office/officeart/2005/8/layout/vList4"/>
    <dgm:cxn modelId="{14630783-B1F2-4A70-9FF1-017547D7B246}" type="presParOf" srcId="{7C53CABD-98AB-467A-B027-54609CADBC05}" destId="{5A8D7180-EFE5-41C7-8846-000CF18955B8}" srcOrd="2" destOrd="0" presId="urn:microsoft.com/office/officeart/2005/8/layout/vList4"/>
    <dgm:cxn modelId="{B484B889-0B8B-4A43-A848-D2794E0260AE}" type="presParOf" srcId="{C5FF9A64-B6E3-4805-9815-847478C6A7F6}" destId="{86A347E7-B426-4236-9FED-4B6F023B4BAA}" srcOrd="1" destOrd="0" presId="urn:microsoft.com/office/officeart/2005/8/layout/vList4"/>
    <dgm:cxn modelId="{26115DF4-FE29-4343-9317-044662463552}" type="presParOf" srcId="{C5FF9A64-B6E3-4805-9815-847478C6A7F6}" destId="{387F598C-CD77-4389-9E76-E62639D66B82}" srcOrd="2" destOrd="0" presId="urn:microsoft.com/office/officeart/2005/8/layout/vList4"/>
    <dgm:cxn modelId="{D37E8339-7C22-45B6-85F8-0D9B0515F6CC}" type="presParOf" srcId="{387F598C-CD77-4389-9E76-E62639D66B82}" destId="{8448A4E9-E4D4-4275-BE11-AA73AFA161AE}" srcOrd="0" destOrd="0" presId="urn:microsoft.com/office/officeart/2005/8/layout/vList4"/>
    <dgm:cxn modelId="{15F26813-4770-4F77-892F-F6A56373E3C6}" type="presParOf" srcId="{387F598C-CD77-4389-9E76-E62639D66B82}" destId="{4137AE4F-D573-442F-9731-5D98FEFB9445}" srcOrd="1" destOrd="0" presId="urn:microsoft.com/office/officeart/2005/8/layout/vList4"/>
    <dgm:cxn modelId="{44BC673C-65BD-4528-9A04-626502086179}" type="presParOf" srcId="{387F598C-CD77-4389-9E76-E62639D66B82}" destId="{03B810C9-89D0-4579-B3D0-32DADCBEFD63}" srcOrd="2" destOrd="0" presId="urn:microsoft.com/office/officeart/2005/8/layout/vList4"/>
    <dgm:cxn modelId="{89919BA6-4E00-4648-B73D-45BFC7C36FAA}" type="presParOf" srcId="{C5FF9A64-B6E3-4805-9815-847478C6A7F6}" destId="{8E4C4CC4-3861-4CBB-8F68-BC572A71870D}" srcOrd="3" destOrd="0" presId="urn:microsoft.com/office/officeart/2005/8/layout/vList4"/>
    <dgm:cxn modelId="{F5AEA880-FB5E-48C0-946A-A1302B077096}" type="presParOf" srcId="{C5FF9A64-B6E3-4805-9815-847478C6A7F6}" destId="{6CC0E03B-3F88-4927-8AF2-23137ACB5051}" srcOrd="4" destOrd="0" presId="urn:microsoft.com/office/officeart/2005/8/layout/vList4"/>
    <dgm:cxn modelId="{FE193041-0C42-45FD-895F-EE5C9DA79B97}" type="presParOf" srcId="{6CC0E03B-3F88-4927-8AF2-23137ACB5051}" destId="{2E95804E-90D0-4880-820F-52C2AA72EF31}" srcOrd="0" destOrd="0" presId="urn:microsoft.com/office/officeart/2005/8/layout/vList4"/>
    <dgm:cxn modelId="{52780021-4967-43F3-9DBD-A2A4B14001B6}" type="presParOf" srcId="{6CC0E03B-3F88-4927-8AF2-23137ACB5051}" destId="{D2145894-2612-46B2-8ED8-D25F54F7B916}" srcOrd="1" destOrd="0" presId="urn:microsoft.com/office/officeart/2005/8/layout/vList4"/>
    <dgm:cxn modelId="{835A37FF-A57A-4864-875C-1F170571294D}" type="presParOf" srcId="{6CC0E03B-3F88-4927-8AF2-23137ACB5051}" destId="{B43455A5-929C-4C3D-94D9-ADDD8CD360E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68F848-AE19-4745-839F-3E395AD936E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PE"/>
        </a:p>
      </dgm:t>
    </dgm:pt>
    <dgm:pt modelId="{F832A409-0B21-4F5A-A5DD-ED5697278FF5}">
      <dgm:prSet phldrT="[Texto]" custT="1"/>
      <dgm:spPr>
        <a:xfrm>
          <a:off x="0" y="1862666"/>
          <a:ext cx="8128000" cy="1693333"/>
        </a:xfr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pPr algn="just"/>
          <a:r>
            <a:rPr lang="es-PE" sz="1800" b="0" dirty="0" smtClean="0">
              <a:solidFill>
                <a:sysClr val="windowText" lastClr="000000"/>
              </a:solidFill>
              <a:latin typeface="+mn-lt"/>
              <a:ea typeface="+mn-ea"/>
              <a:cs typeface="Arial" panose="020B0604020202020204" pitchFamily="34" charset="0"/>
            </a:rPr>
            <a:t>FALTA DE APOYO LOGISTICO, EN LA IMPLEMENTACION DE  CHALECOS CARACTERISTICOS PARA LA PLENA  IDENTIFICACION DE LOS PROGRAMAS PREVENTIVOS, SEGÚN EL PRESUPUESTO PARTICIPATIVO 0030.</a:t>
          </a:r>
          <a:endParaRPr lang="es-PE" sz="1800" b="0" dirty="0">
            <a:solidFill>
              <a:sysClr val="windowText" lastClr="000000"/>
            </a:solidFill>
            <a:latin typeface="+mn-lt"/>
            <a:ea typeface="+mn-ea"/>
            <a:cs typeface="Arial" panose="020B0604020202020204" pitchFamily="34" charset="0"/>
          </a:endParaRPr>
        </a:p>
      </dgm:t>
    </dgm:pt>
    <dgm:pt modelId="{3E2D3BD6-3381-4893-9BA1-4A730A6FA6FF}" type="parTrans" cxnId="{27090CC5-3D70-4337-950F-0BBD01B19092}">
      <dgm:prSet/>
      <dgm:spPr/>
      <dgm:t>
        <a:bodyPr/>
        <a:lstStyle/>
        <a:p>
          <a:endParaRPr lang="es-PE"/>
        </a:p>
      </dgm:t>
    </dgm:pt>
    <dgm:pt modelId="{B77E38A3-D270-4408-BC63-3DC5DBDADF69}" type="sibTrans" cxnId="{27090CC5-3D70-4337-950F-0BBD01B19092}">
      <dgm:prSet/>
      <dgm:spPr/>
      <dgm:t>
        <a:bodyPr/>
        <a:lstStyle/>
        <a:p>
          <a:endParaRPr lang="es-PE"/>
        </a:p>
      </dgm:t>
    </dgm:pt>
    <dgm:pt modelId="{3EC73453-0002-460E-822C-7ADAE804D3E9}">
      <dgm:prSet custT="1"/>
      <dgm:spPr>
        <a:xfrm>
          <a:off x="0" y="0"/>
          <a:ext cx="8128000" cy="1693333"/>
        </a:xfrm>
        <a:solidFill>
          <a:schemeClr val="accent1">
            <a:lumMod val="60000"/>
            <a:lumOff val="40000"/>
          </a:schemeClr>
        </a:solidFill>
        <a:ln w="12700" cap="flat" cmpd="sng" algn="ctr">
          <a:solidFill>
            <a:sysClr val="window" lastClr="FFFFFF">
              <a:hueOff val="0"/>
              <a:satOff val="0"/>
              <a:lumOff val="0"/>
              <a:alphaOff val="0"/>
            </a:sysClr>
          </a:solidFill>
          <a:prstDash val="solid"/>
          <a:miter lim="800000"/>
        </a:ln>
        <a:effectLst/>
      </dgm:spPr>
      <dgm:t>
        <a:bodyPr/>
        <a:lstStyle/>
        <a:p>
          <a:pPr algn="just"/>
          <a:r>
            <a:rPr lang="es-PE" sz="1800" b="0" dirty="0" smtClean="0">
              <a:solidFill>
                <a:sysClr val="windowText" lastClr="000000"/>
              </a:solidFill>
              <a:latin typeface="+mn-lt"/>
              <a:ea typeface="+mn-ea"/>
              <a:cs typeface="+mn-cs"/>
            </a:rPr>
            <a:t>EL NIVEL DE PARTICIPACIÓN CON EL CODISEC, EN LOS DISTRITOS DE SURCO Y SAN ISIDRO, ES REGULAR.</a:t>
          </a:r>
          <a:endParaRPr lang="es-PE" sz="1800" b="0" dirty="0">
            <a:solidFill>
              <a:sysClr val="windowText" lastClr="000000"/>
            </a:solidFill>
            <a:latin typeface="+mn-lt"/>
            <a:ea typeface="+mn-ea"/>
            <a:cs typeface="+mn-cs"/>
          </a:endParaRPr>
        </a:p>
      </dgm:t>
    </dgm:pt>
    <dgm:pt modelId="{02A7A35D-BC7A-4777-90E0-16B8D5866CA5}" type="parTrans" cxnId="{2248DFED-47FB-43DF-8C15-D489D7E0B12B}">
      <dgm:prSet/>
      <dgm:spPr/>
      <dgm:t>
        <a:bodyPr/>
        <a:lstStyle/>
        <a:p>
          <a:endParaRPr lang="es-PE"/>
        </a:p>
      </dgm:t>
    </dgm:pt>
    <dgm:pt modelId="{04252A70-8B53-42DF-A15D-C5FACE69F60C}" type="sibTrans" cxnId="{2248DFED-47FB-43DF-8C15-D489D7E0B12B}">
      <dgm:prSet/>
      <dgm:spPr/>
      <dgm:t>
        <a:bodyPr/>
        <a:lstStyle/>
        <a:p>
          <a:endParaRPr lang="es-PE"/>
        </a:p>
      </dgm:t>
    </dgm:pt>
    <dgm:pt modelId="{C5FF9A64-B6E3-4805-9815-847478C6A7F6}" type="pres">
      <dgm:prSet presAssocID="{2268F848-AE19-4745-839F-3E395AD936E9}" presName="linear" presStyleCnt="0">
        <dgm:presLayoutVars>
          <dgm:dir/>
          <dgm:resizeHandles val="exact"/>
        </dgm:presLayoutVars>
      </dgm:prSet>
      <dgm:spPr/>
      <dgm:t>
        <a:bodyPr/>
        <a:lstStyle/>
        <a:p>
          <a:endParaRPr lang="es-PE"/>
        </a:p>
      </dgm:t>
    </dgm:pt>
    <dgm:pt modelId="{7C53CABD-98AB-467A-B027-54609CADBC05}" type="pres">
      <dgm:prSet presAssocID="{3EC73453-0002-460E-822C-7ADAE804D3E9}" presName="comp" presStyleCnt="0"/>
      <dgm:spPr/>
    </dgm:pt>
    <dgm:pt modelId="{C9D5F3F3-62BD-43F2-BC9E-61621968501E}" type="pres">
      <dgm:prSet presAssocID="{3EC73453-0002-460E-822C-7ADAE804D3E9}" presName="box" presStyleLbl="node1" presStyleIdx="0" presStyleCnt="2" custScaleY="44994" custLinFactNeighborY="-22"/>
      <dgm:spPr>
        <a:prstGeom prst="roundRect">
          <a:avLst>
            <a:gd name="adj" fmla="val 10000"/>
          </a:avLst>
        </a:prstGeom>
      </dgm:spPr>
      <dgm:t>
        <a:bodyPr/>
        <a:lstStyle/>
        <a:p>
          <a:endParaRPr lang="es-PE"/>
        </a:p>
      </dgm:t>
    </dgm:pt>
    <dgm:pt modelId="{D4D4E777-60A9-4DE9-9480-6E7EB36E098A}" type="pres">
      <dgm:prSet presAssocID="{3EC73453-0002-460E-822C-7ADAE804D3E9}" presName="img" presStyleLbl="fgImgPlace1" presStyleIdx="0" presStyleCnt="2" custScaleX="62149" custScaleY="40147" custLinFactNeighborX="-1461" custLinFactNeighborY="-3081"/>
      <dgm:spPr>
        <a:xfrm>
          <a:off x="169333" y="169333"/>
          <a:ext cx="1625600" cy="1354666"/>
        </a:xfrm>
        <a:prstGeom prst="roundRect">
          <a:avLst>
            <a:gd name="adj" fmla="val 10000"/>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PE"/>
        </a:p>
      </dgm:t>
    </dgm:pt>
    <dgm:pt modelId="{5A8D7180-EFE5-41C7-8846-000CF18955B8}" type="pres">
      <dgm:prSet presAssocID="{3EC73453-0002-460E-822C-7ADAE804D3E9}" presName="text" presStyleLbl="node1" presStyleIdx="0" presStyleCnt="2">
        <dgm:presLayoutVars>
          <dgm:bulletEnabled val="1"/>
        </dgm:presLayoutVars>
      </dgm:prSet>
      <dgm:spPr/>
      <dgm:t>
        <a:bodyPr/>
        <a:lstStyle/>
        <a:p>
          <a:endParaRPr lang="es-PE"/>
        </a:p>
      </dgm:t>
    </dgm:pt>
    <dgm:pt modelId="{86A347E7-B426-4236-9FED-4B6F023B4BAA}" type="pres">
      <dgm:prSet presAssocID="{04252A70-8B53-42DF-A15D-C5FACE69F60C}" presName="spacer" presStyleCnt="0"/>
      <dgm:spPr/>
    </dgm:pt>
    <dgm:pt modelId="{387F598C-CD77-4389-9E76-E62639D66B82}" type="pres">
      <dgm:prSet presAssocID="{F832A409-0B21-4F5A-A5DD-ED5697278FF5}" presName="comp" presStyleCnt="0"/>
      <dgm:spPr/>
    </dgm:pt>
    <dgm:pt modelId="{8448A4E9-E4D4-4275-BE11-AA73AFA161AE}" type="pres">
      <dgm:prSet presAssocID="{F832A409-0B21-4F5A-A5DD-ED5697278FF5}" presName="box" presStyleLbl="node1" presStyleIdx="1" presStyleCnt="2" custScaleY="54370"/>
      <dgm:spPr>
        <a:prstGeom prst="roundRect">
          <a:avLst>
            <a:gd name="adj" fmla="val 10000"/>
          </a:avLst>
        </a:prstGeom>
      </dgm:spPr>
      <dgm:t>
        <a:bodyPr/>
        <a:lstStyle/>
        <a:p>
          <a:endParaRPr lang="es-PE"/>
        </a:p>
      </dgm:t>
    </dgm:pt>
    <dgm:pt modelId="{4137AE4F-D573-442F-9731-5D98FEFB9445}" type="pres">
      <dgm:prSet presAssocID="{F832A409-0B21-4F5A-A5DD-ED5697278FF5}" presName="img" presStyleLbl="fgImgPlace1" presStyleIdx="1" presStyleCnt="2" custScaleX="61273" custScaleY="38793"/>
      <dgm:spPr>
        <a:xfrm>
          <a:off x="169333" y="2032000"/>
          <a:ext cx="1625600" cy="1354666"/>
        </a:xfrm>
        <a:prstGeom prst="roundRect">
          <a:avLst>
            <a:gd name="adj" fmla="val 10000"/>
          </a:avLst>
        </a:prstGeom>
        <a:blipFill rotWithShape="1">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pt>
    <dgm:pt modelId="{03B810C9-89D0-4579-B3D0-32DADCBEFD63}" type="pres">
      <dgm:prSet presAssocID="{F832A409-0B21-4F5A-A5DD-ED5697278FF5}" presName="text" presStyleLbl="node1" presStyleIdx="1" presStyleCnt="2">
        <dgm:presLayoutVars>
          <dgm:bulletEnabled val="1"/>
        </dgm:presLayoutVars>
      </dgm:prSet>
      <dgm:spPr/>
      <dgm:t>
        <a:bodyPr/>
        <a:lstStyle/>
        <a:p>
          <a:endParaRPr lang="es-PE"/>
        </a:p>
      </dgm:t>
    </dgm:pt>
  </dgm:ptLst>
  <dgm:cxnLst>
    <dgm:cxn modelId="{67149BA8-F4D2-442B-8DBC-F606177EBF5A}" type="presOf" srcId="{F832A409-0B21-4F5A-A5DD-ED5697278FF5}" destId="{8448A4E9-E4D4-4275-BE11-AA73AFA161AE}" srcOrd="0" destOrd="0" presId="urn:microsoft.com/office/officeart/2005/8/layout/vList4"/>
    <dgm:cxn modelId="{0487D2BB-D31D-4655-A56D-9A2E2D9D7952}" type="presOf" srcId="{F832A409-0B21-4F5A-A5DD-ED5697278FF5}" destId="{03B810C9-89D0-4579-B3D0-32DADCBEFD63}" srcOrd="1" destOrd="0" presId="urn:microsoft.com/office/officeart/2005/8/layout/vList4"/>
    <dgm:cxn modelId="{4489D0AD-1084-43B3-8243-B6D5A1E5B87B}" type="presOf" srcId="{3EC73453-0002-460E-822C-7ADAE804D3E9}" destId="{5A8D7180-EFE5-41C7-8846-000CF18955B8}" srcOrd="1" destOrd="0" presId="urn:microsoft.com/office/officeart/2005/8/layout/vList4"/>
    <dgm:cxn modelId="{2248DFED-47FB-43DF-8C15-D489D7E0B12B}" srcId="{2268F848-AE19-4745-839F-3E395AD936E9}" destId="{3EC73453-0002-460E-822C-7ADAE804D3E9}" srcOrd="0" destOrd="0" parTransId="{02A7A35D-BC7A-4777-90E0-16B8D5866CA5}" sibTransId="{04252A70-8B53-42DF-A15D-C5FACE69F60C}"/>
    <dgm:cxn modelId="{27090CC5-3D70-4337-950F-0BBD01B19092}" srcId="{2268F848-AE19-4745-839F-3E395AD936E9}" destId="{F832A409-0B21-4F5A-A5DD-ED5697278FF5}" srcOrd="1" destOrd="0" parTransId="{3E2D3BD6-3381-4893-9BA1-4A730A6FA6FF}" sibTransId="{B77E38A3-D270-4408-BC63-3DC5DBDADF69}"/>
    <dgm:cxn modelId="{0CEE6DA8-1BCD-40F4-A8E6-C84D05456350}" type="presOf" srcId="{2268F848-AE19-4745-839F-3E395AD936E9}" destId="{C5FF9A64-B6E3-4805-9815-847478C6A7F6}" srcOrd="0" destOrd="0" presId="urn:microsoft.com/office/officeart/2005/8/layout/vList4"/>
    <dgm:cxn modelId="{96FB4CAF-E722-4D4C-B36B-8029F842AFF4}" type="presOf" srcId="{3EC73453-0002-460E-822C-7ADAE804D3E9}" destId="{C9D5F3F3-62BD-43F2-BC9E-61621968501E}" srcOrd="0" destOrd="0" presId="urn:microsoft.com/office/officeart/2005/8/layout/vList4"/>
    <dgm:cxn modelId="{53971A1F-98D3-45B9-8139-E053D16B4E0C}" type="presParOf" srcId="{C5FF9A64-B6E3-4805-9815-847478C6A7F6}" destId="{7C53CABD-98AB-467A-B027-54609CADBC05}" srcOrd="0" destOrd="0" presId="urn:microsoft.com/office/officeart/2005/8/layout/vList4"/>
    <dgm:cxn modelId="{708B5373-869D-44BC-BFEB-6B42F530FD83}" type="presParOf" srcId="{7C53CABD-98AB-467A-B027-54609CADBC05}" destId="{C9D5F3F3-62BD-43F2-BC9E-61621968501E}" srcOrd="0" destOrd="0" presId="urn:microsoft.com/office/officeart/2005/8/layout/vList4"/>
    <dgm:cxn modelId="{ABC3E374-8E8C-4540-96BB-4CAB61F3225F}" type="presParOf" srcId="{7C53CABD-98AB-467A-B027-54609CADBC05}" destId="{D4D4E777-60A9-4DE9-9480-6E7EB36E098A}" srcOrd="1" destOrd="0" presId="urn:microsoft.com/office/officeart/2005/8/layout/vList4"/>
    <dgm:cxn modelId="{BD51EF0A-CEEC-441D-B8D7-FA27F42F57BA}" type="presParOf" srcId="{7C53CABD-98AB-467A-B027-54609CADBC05}" destId="{5A8D7180-EFE5-41C7-8846-000CF18955B8}" srcOrd="2" destOrd="0" presId="urn:microsoft.com/office/officeart/2005/8/layout/vList4"/>
    <dgm:cxn modelId="{332F1E67-F216-4623-8028-634E2CB52F82}" type="presParOf" srcId="{C5FF9A64-B6E3-4805-9815-847478C6A7F6}" destId="{86A347E7-B426-4236-9FED-4B6F023B4BAA}" srcOrd="1" destOrd="0" presId="urn:microsoft.com/office/officeart/2005/8/layout/vList4"/>
    <dgm:cxn modelId="{99DE3DDA-D064-4FD6-8D1F-6339519D05BD}" type="presParOf" srcId="{C5FF9A64-B6E3-4805-9815-847478C6A7F6}" destId="{387F598C-CD77-4389-9E76-E62639D66B82}" srcOrd="2" destOrd="0" presId="urn:microsoft.com/office/officeart/2005/8/layout/vList4"/>
    <dgm:cxn modelId="{6FAEC667-D1B0-4810-9F3D-36DDF6C5C2B5}" type="presParOf" srcId="{387F598C-CD77-4389-9E76-E62639D66B82}" destId="{8448A4E9-E4D4-4275-BE11-AA73AFA161AE}" srcOrd="0" destOrd="0" presId="urn:microsoft.com/office/officeart/2005/8/layout/vList4"/>
    <dgm:cxn modelId="{ACF3B988-EFC2-4F9A-B573-1D04492D4AB4}" type="presParOf" srcId="{387F598C-CD77-4389-9E76-E62639D66B82}" destId="{4137AE4F-D573-442F-9731-5D98FEFB9445}" srcOrd="1" destOrd="0" presId="urn:microsoft.com/office/officeart/2005/8/layout/vList4"/>
    <dgm:cxn modelId="{40E858B2-7AEC-4F31-85D5-1D09E705C45A}" type="presParOf" srcId="{387F598C-CD77-4389-9E76-E62639D66B82}" destId="{03B810C9-89D0-4579-B3D0-32DADCBEFD6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2"/>
            <a:ext cx="4341442" cy="345604"/>
          </a:xfrm>
          <a:prstGeom prst="rect">
            <a:avLst/>
          </a:prstGeom>
        </p:spPr>
        <p:txBody>
          <a:bodyPr vert="horz" lIns="94229" tIns="47114" rIns="94229" bIns="47114" rtlCol="0"/>
          <a:lstStyle>
            <a:lvl1pPr algn="l">
              <a:defRPr sz="1200"/>
            </a:lvl1pPr>
          </a:lstStyle>
          <a:p>
            <a:endParaRPr lang="es-ES"/>
          </a:p>
        </p:txBody>
      </p:sp>
      <p:sp>
        <p:nvSpPr>
          <p:cNvPr id="3" name="Marcador de fecha 2"/>
          <p:cNvSpPr>
            <a:spLocks noGrp="1"/>
          </p:cNvSpPr>
          <p:nvPr>
            <p:ph type="dt" idx="1"/>
          </p:nvPr>
        </p:nvSpPr>
        <p:spPr>
          <a:xfrm>
            <a:off x="5674953" y="2"/>
            <a:ext cx="4341442" cy="345604"/>
          </a:xfrm>
          <a:prstGeom prst="rect">
            <a:avLst/>
          </a:prstGeom>
        </p:spPr>
        <p:txBody>
          <a:bodyPr vert="horz" lIns="94229" tIns="47114" rIns="94229" bIns="47114" rtlCol="0"/>
          <a:lstStyle>
            <a:lvl1pPr algn="r">
              <a:defRPr sz="1200"/>
            </a:lvl1pPr>
          </a:lstStyle>
          <a:p>
            <a:fld id="{DA7A556A-AF21-4CBE-AE04-2A6479520F27}" type="datetimeFigureOut">
              <a:rPr lang="es-ES" smtClean="0"/>
              <a:t>08/11/2022</a:t>
            </a:fld>
            <a:endParaRPr lang="es-ES"/>
          </a:p>
        </p:txBody>
      </p:sp>
      <p:sp>
        <p:nvSpPr>
          <p:cNvPr id="4" name="Marcador de imagen de diapositiva 3"/>
          <p:cNvSpPr>
            <a:spLocks noGrp="1" noRot="1" noChangeAspect="1"/>
          </p:cNvSpPr>
          <p:nvPr>
            <p:ph type="sldImg" idx="2"/>
          </p:nvPr>
        </p:nvSpPr>
        <p:spPr>
          <a:xfrm>
            <a:off x="2941638" y="860425"/>
            <a:ext cx="4135437" cy="2325688"/>
          </a:xfrm>
          <a:prstGeom prst="rect">
            <a:avLst/>
          </a:prstGeom>
          <a:noFill/>
          <a:ln w="12700">
            <a:solidFill>
              <a:prstClr val="black"/>
            </a:solidFill>
          </a:ln>
        </p:spPr>
        <p:txBody>
          <a:bodyPr vert="horz" lIns="94229" tIns="47114" rIns="94229" bIns="47114" rtlCol="0" anchor="ctr"/>
          <a:lstStyle/>
          <a:p>
            <a:endParaRPr lang="es-ES"/>
          </a:p>
        </p:txBody>
      </p:sp>
      <p:sp>
        <p:nvSpPr>
          <p:cNvPr id="5" name="Marcador de notas 4"/>
          <p:cNvSpPr>
            <a:spLocks noGrp="1"/>
          </p:cNvSpPr>
          <p:nvPr>
            <p:ph type="body" sz="quarter" idx="3"/>
          </p:nvPr>
        </p:nvSpPr>
        <p:spPr>
          <a:xfrm>
            <a:off x="1001872" y="3314928"/>
            <a:ext cx="8014970" cy="2712215"/>
          </a:xfrm>
          <a:prstGeom prst="rect">
            <a:avLst/>
          </a:prstGeom>
        </p:spPr>
        <p:txBody>
          <a:bodyPr vert="horz" lIns="94229" tIns="47114" rIns="94229" bIns="47114"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1" y="6542560"/>
            <a:ext cx="4341442" cy="345603"/>
          </a:xfrm>
          <a:prstGeom prst="rect">
            <a:avLst/>
          </a:prstGeom>
        </p:spPr>
        <p:txBody>
          <a:bodyPr vert="horz" lIns="94229" tIns="47114" rIns="94229" bIns="47114"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5674953" y="6542560"/>
            <a:ext cx="4341442" cy="345603"/>
          </a:xfrm>
          <a:prstGeom prst="rect">
            <a:avLst/>
          </a:prstGeom>
        </p:spPr>
        <p:txBody>
          <a:bodyPr vert="horz" lIns="94229" tIns="47114" rIns="94229" bIns="47114" rtlCol="0" anchor="b"/>
          <a:lstStyle>
            <a:lvl1pPr algn="r">
              <a:defRPr sz="1200"/>
            </a:lvl1pPr>
          </a:lstStyle>
          <a:p>
            <a:fld id="{94EE7FD0-11D5-4E8C-A7E1-F009E4A91035}" type="slidenum">
              <a:rPr lang="es-ES" smtClean="0"/>
              <a:t>‹Nº›</a:t>
            </a:fld>
            <a:endParaRPr lang="es-ES"/>
          </a:p>
        </p:txBody>
      </p:sp>
    </p:spTree>
    <p:extLst>
      <p:ext uri="{BB962C8B-B14F-4D97-AF65-F5344CB8AC3E}">
        <p14:creationId xmlns:p14="http://schemas.microsoft.com/office/powerpoint/2010/main" val="3984864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5233DF1-EA1A-4134-B445-01DEF950F75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DB9111D4-5E07-4D2F-AA4E-8FE6849856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92464792-F675-4CA6-97BC-4A4D93D4D0B8}"/>
              </a:ext>
            </a:extLst>
          </p:cNvPr>
          <p:cNvSpPr>
            <a:spLocks noGrp="1"/>
          </p:cNvSpPr>
          <p:nvPr>
            <p:ph type="dt" sz="half" idx="10"/>
          </p:nvPr>
        </p:nvSpPr>
        <p:spPr/>
        <p:txBody>
          <a:bodyPr/>
          <a:lstStyle/>
          <a:p>
            <a:fld id="{967C5C6B-4199-432E-BFA0-2A4B49303889}" type="datetimeFigureOut">
              <a:rPr lang="es-PE" smtClean="0"/>
              <a:t>8/11/2022</a:t>
            </a:fld>
            <a:endParaRPr lang="es-PE"/>
          </a:p>
        </p:txBody>
      </p:sp>
      <p:sp>
        <p:nvSpPr>
          <p:cNvPr id="5" name="Marcador de pie de página 4">
            <a:extLst>
              <a:ext uri="{FF2B5EF4-FFF2-40B4-BE49-F238E27FC236}">
                <a16:creationId xmlns:a16="http://schemas.microsoft.com/office/drawing/2014/main" xmlns="" id="{F3D11000-EAED-4FC5-B4C7-2A97D259C81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08BF0B73-D6E9-46D0-84C2-0331797B5EAA}"/>
              </a:ext>
            </a:extLst>
          </p:cNvPr>
          <p:cNvSpPr>
            <a:spLocks noGrp="1"/>
          </p:cNvSpPr>
          <p:nvPr>
            <p:ph type="sldNum" sz="quarter" idx="12"/>
          </p:nvPr>
        </p:nvSpPr>
        <p:spPr/>
        <p:txBody>
          <a:bodyPr/>
          <a:lstStyle/>
          <a:p>
            <a:fld id="{AE5E5EDA-821E-459B-A61F-BD42B176DA4F}" type="slidenum">
              <a:rPr lang="es-PE" smtClean="0"/>
              <a:t>‹Nº›</a:t>
            </a:fld>
            <a:endParaRPr lang="es-PE"/>
          </a:p>
        </p:txBody>
      </p:sp>
      <p:pic>
        <p:nvPicPr>
          <p:cNvPr id="7" name="Imagen 6">
            <a:extLst>
              <a:ext uri="{FF2B5EF4-FFF2-40B4-BE49-F238E27FC236}">
                <a16:creationId xmlns:a16="http://schemas.microsoft.com/office/drawing/2014/main" xmlns="" id="{5C7EE868-998A-4976-953D-D3E790FBA3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Rectángulo">
            <a:extLst>
              <a:ext uri="{FF2B5EF4-FFF2-40B4-BE49-F238E27FC236}">
                <a16:creationId xmlns:a16="http://schemas.microsoft.com/office/drawing/2014/main" xmlns="" id="{9D9CFA15-960D-49CA-8F73-F562F5EB9A01}"/>
              </a:ext>
            </a:extLst>
          </p:cNvPr>
          <p:cNvSpPr/>
          <p:nvPr/>
        </p:nvSpPr>
        <p:spPr>
          <a:xfrm>
            <a:off x="5100723" y="311228"/>
            <a:ext cx="7198279" cy="1054135"/>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itchFamily="34" charset="0"/>
                <a:ea typeface="+mn-ea"/>
                <a:cs typeface="+mn-cs"/>
              </a:rPr>
              <a:t>DIRECCIÓN DE INTELIGENCIA DE LA  POLICÍA NACIONAL DEL PERÚ</a:t>
            </a:r>
            <a:endParaRPr kumimoji="0" lang="es-E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itchFamily="34" charset="0"/>
              <a:ea typeface="+mn-ea"/>
              <a:cs typeface="+mn-cs"/>
            </a:endParaRPr>
          </a:p>
        </p:txBody>
      </p:sp>
      <p:cxnSp>
        <p:nvCxnSpPr>
          <p:cNvPr id="10" name="5 Conector recto">
            <a:extLst>
              <a:ext uri="{FF2B5EF4-FFF2-40B4-BE49-F238E27FC236}">
                <a16:creationId xmlns:a16="http://schemas.microsoft.com/office/drawing/2014/main" xmlns="" id="{D19B301F-AE88-4FF4-A57D-6165E20F3DEF}"/>
              </a:ext>
            </a:extLst>
          </p:cNvPr>
          <p:cNvCxnSpPr/>
          <p:nvPr/>
        </p:nvCxnSpPr>
        <p:spPr>
          <a:xfrm>
            <a:off x="5625738" y="1386675"/>
            <a:ext cx="62875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xmlns="" id="{CE4B8F23-CC8B-4568-A987-95BAC1F44565}"/>
              </a:ext>
            </a:extLst>
          </p:cNvPr>
          <p:cNvSpPr/>
          <p:nvPr/>
        </p:nvSpPr>
        <p:spPr>
          <a:xfrm>
            <a:off x="5625740" y="5174799"/>
            <a:ext cx="6470373" cy="424860"/>
          </a:xfrm>
          <a:prstGeom prst="rect">
            <a:avLst/>
          </a:prstGeom>
        </p:spPr>
        <p:txBody>
          <a:bodyPr wrap="square">
            <a:spAutoFit/>
          </a:bodyPr>
          <a:lstStyle/>
          <a:p>
            <a:pPr algn="r" defTabSz="914411">
              <a:lnSpc>
                <a:spcPct val="120000"/>
              </a:lnSpc>
              <a:defRPr/>
            </a:pPr>
            <a:r>
              <a:rPr lang="es-PE" sz="1801" dirty="0">
                <a:solidFill>
                  <a:srgbClr val="FFFF00"/>
                </a:solidFill>
                <a:latin typeface="Arial Black" panose="020B0A04020102020204" pitchFamily="34" charset="0"/>
              </a:rPr>
              <a:t>Expositor</a:t>
            </a:r>
          </a:p>
        </p:txBody>
      </p:sp>
      <p:cxnSp>
        <p:nvCxnSpPr>
          <p:cNvPr id="12" name="12 Conector recto">
            <a:extLst>
              <a:ext uri="{FF2B5EF4-FFF2-40B4-BE49-F238E27FC236}">
                <a16:creationId xmlns:a16="http://schemas.microsoft.com/office/drawing/2014/main" xmlns="" id="{6C5AD6D3-8F4B-4D21-BF57-3492D2B7F7C5}"/>
              </a:ext>
            </a:extLst>
          </p:cNvPr>
          <p:cNvCxnSpPr/>
          <p:nvPr/>
        </p:nvCxnSpPr>
        <p:spPr>
          <a:xfrm>
            <a:off x="6705507" y="5577217"/>
            <a:ext cx="5320937"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24405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2960E05-B06F-47C7-BB66-F234EE96BA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B5CC799A-8761-44F6-A650-0FF9CC07DB6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4E0FA319-6F5E-4A51-B2E2-75171F6D8C85}"/>
              </a:ext>
            </a:extLst>
          </p:cNvPr>
          <p:cNvSpPr>
            <a:spLocks noGrp="1"/>
          </p:cNvSpPr>
          <p:nvPr>
            <p:ph type="dt" sz="half" idx="10"/>
          </p:nvPr>
        </p:nvSpPr>
        <p:spPr/>
        <p:txBody>
          <a:bodyPr/>
          <a:lstStyle/>
          <a:p>
            <a:fld id="{967C5C6B-4199-432E-BFA0-2A4B49303889}" type="datetimeFigureOut">
              <a:rPr lang="es-PE" smtClean="0"/>
              <a:t>8/11/2022</a:t>
            </a:fld>
            <a:endParaRPr lang="es-PE"/>
          </a:p>
        </p:txBody>
      </p:sp>
      <p:sp>
        <p:nvSpPr>
          <p:cNvPr id="5" name="Marcador de pie de página 4">
            <a:extLst>
              <a:ext uri="{FF2B5EF4-FFF2-40B4-BE49-F238E27FC236}">
                <a16:creationId xmlns:a16="http://schemas.microsoft.com/office/drawing/2014/main" xmlns="" id="{02097C73-F0D2-42DF-8653-FCCC36E77CB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AFE2B9AE-CE06-4D6A-A7A8-FD19B87819A0}"/>
              </a:ext>
            </a:extLst>
          </p:cNvPr>
          <p:cNvSpPr>
            <a:spLocks noGrp="1"/>
          </p:cNvSpPr>
          <p:nvPr>
            <p:ph type="sldNum" sz="quarter" idx="12"/>
          </p:nvPr>
        </p:nvSpPr>
        <p:spPr/>
        <p:txBody>
          <a:bodyPr/>
          <a:lstStyle/>
          <a:p>
            <a:fld id="{AE5E5EDA-821E-459B-A61F-BD42B176DA4F}" type="slidenum">
              <a:rPr lang="es-PE" smtClean="0"/>
              <a:t>‹Nº›</a:t>
            </a:fld>
            <a:endParaRPr lang="es-PE"/>
          </a:p>
        </p:txBody>
      </p:sp>
    </p:spTree>
    <p:extLst>
      <p:ext uri="{BB962C8B-B14F-4D97-AF65-F5344CB8AC3E}">
        <p14:creationId xmlns:p14="http://schemas.microsoft.com/office/powerpoint/2010/main" val="318204278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8754B13F-0ED8-47F6-9AC8-25843892DE4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48799232-ED1A-47E3-A84C-696A3EF8BB1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7847F9B1-7173-4581-9EF9-C61E6B80F793}"/>
              </a:ext>
            </a:extLst>
          </p:cNvPr>
          <p:cNvSpPr>
            <a:spLocks noGrp="1"/>
          </p:cNvSpPr>
          <p:nvPr>
            <p:ph type="dt" sz="half" idx="10"/>
          </p:nvPr>
        </p:nvSpPr>
        <p:spPr/>
        <p:txBody>
          <a:bodyPr/>
          <a:lstStyle/>
          <a:p>
            <a:fld id="{967C5C6B-4199-432E-BFA0-2A4B49303889}" type="datetimeFigureOut">
              <a:rPr lang="es-PE" smtClean="0"/>
              <a:t>8/11/2022</a:t>
            </a:fld>
            <a:endParaRPr lang="es-PE"/>
          </a:p>
        </p:txBody>
      </p:sp>
      <p:sp>
        <p:nvSpPr>
          <p:cNvPr id="5" name="Marcador de pie de página 4">
            <a:extLst>
              <a:ext uri="{FF2B5EF4-FFF2-40B4-BE49-F238E27FC236}">
                <a16:creationId xmlns:a16="http://schemas.microsoft.com/office/drawing/2014/main" xmlns="" id="{BC10DC69-4827-483D-9ED6-E0A4DCC7337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3E8DD523-C3E1-43F0-920C-CB285C6A37EB}"/>
              </a:ext>
            </a:extLst>
          </p:cNvPr>
          <p:cNvSpPr>
            <a:spLocks noGrp="1"/>
          </p:cNvSpPr>
          <p:nvPr>
            <p:ph type="sldNum" sz="quarter" idx="12"/>
          </p:nvPr>
        </p:nvSpPr>
        <p:spPr/>
        <p:txBody>
          <a:bodyPr/>
          <a:lstStyle/>
          <a:p>
            <a:fld id="{AE5E5EDA-821E-459B-A61F-BD42B176DA4F}" type="slidenum">
              <a:rPr lang="es-PE" smtClean="0"/>
              <a:t>‹Nº›</a:t>
            </a:fld>
            <a:endParaRPr lang="es-PE"/>
          </a:p>
        </p:txBody>
      </p:sp>
    </p:spTree>
    <p:extLst>
      <p:ext uri="{BB962C8B-B14F-4D97-AF65-F5344CB8AC3E}">
        <p14:creationId xmlns:p14="http://schemas.microsoft.com/office/powerpoint/2010/main" val="242775410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Dos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D9937CBD-76A8-4F6A-9CA9-DAA3808BE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870" y="197186"/>
            <a:ext cx="996820" cy="752290"/>
          </a:xfrm>
          <a:prstGeom prst="rect">
            <a:avLst/>
          </a:prstGeom>
        </p:spPr>
      </p:pic>
      <p:pic>
        <p:nvPicPr>
          <p:cNvPr id="9" name="Imagen 8">
            <a:extLst>
              <a:ext uri="{FF2B5EF4-FFF2-40B4-BE49-F238E27FC236}">
                <a16:creationId xmlns:a16="http://schemas.microsoft.com/office/drawing/2014/main" xmlns="" id="{01C0899C-6BB4-43FE-915D-413BDD4D7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55387" y="197185"/>
            <a:ext cx="996820" cy="752289"/>
          </a:xfrm>
          <a:prstGeom prst="rect">
            <a:avLst/>
          </a:prstGeom>
        </p:spPr>
      </p:pic>
      <p:pic>
        <p:nvPicPr>
          <p:cNvPr id="11" name="Imagen 10">
            <a:extLst>
              <a:ext uri="{FF2B5EF4-FFF2-40B4-BE49-F238E27FC236}">
                <a16:creationId xmlns:a16="http://schemas.microsoft.com/office/drawing/2014/main" xmlns="" id="{F041D9C3-8D3D-4C92-AF3F-D0AB9CF6C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 y="6288656"/>
            <a:ext cx="4087523" cy="569343"/>
          </a:xfrm>
          <a:prstGeom prst="rect">
            <a:avLst/>
          </a:prstGeom>
        </p:spPr>
      </p:pic>
      <p:pic>
        <p:nvPicPr>
          <p:cNvPr id="12" name="Imagen 11">
            <a:extLst>
              <a:ext uri="{FF2B5EF4-FFF2-40B4-BE49-F238E27FC236}">
                <a16:creationId xmlns:a16="http://schemas.microsoft.com/office/drawing/2014/main" xmlns="" id="{BC441951-3405-46A9-AB1C-692BEC802C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088919" y="6288656"/>
            <a:ext cx="4117370" cy="583632"/>
          </a:xfrm>
          <a:prstGeom prst="rect">
            <a:avLst/>
          </a:prstGeom>
        </p:spPr>
      </p:pic>
      <p:sp>
        <p:nvSpPr>
          <p:cNvPr id="13" name="Rectángulo 12">
            <a:extLst>
              <a:ext uri="{FF2B5EF4-FFF2-40B4-BE49-F238E27FC236}">
                <a16:creationId xmlns:a16="http://schemas.microsoft.com/office/drawing/2014/main" xmlns="" id="{1299BEC6-F51B-491A-A17E-21A534BC2B19}"/>
              </a:ext>
            </a:extLst>
          </p:cNvPr>
          <p:cNvSpPr/>
          <p:nvPr/>
        </p:nvSpPr>
        <p:spPr>
          <a:xfrm>
            <a:off x="11621193" y="0"/>
            <a:ext cx="576782" cy="556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xmlns="" id="{D2E05002-8DCC-4A16-AA70-66892099399B}"/>
              </a:ext>
            </a:extLst>
          </p:cNvPr>
          <p:cNvSpPr/>
          <p:nvPr/>
        </p:nvSpPr>
        <p:spPr>
          <a:xfrm>
            <a:off x="2339" y="0"/>
            <a:ext cx="521363" cy="556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Picture 4" descr="Resultado de imagen para escudo pnp">
            <a:extLst>
              <a:ext uri="{FF2B5EF4-FFF2-40B4-BE49-F238E27FC236}">
                <a16:creationId xmlns:a16="http://schemas.microsoft.com/office/drawing/2014/main" xmlns="" id="{9C8ECE08-94A0-4826-822C-D69806F6F3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19" y="14070"/>
            <a:ext cx="505813" cy="6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0276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23977" y="1849063"/>
            <a:ext cx="3328035" cy="608821"/>
          </a:xfrm>
          <a:prstGeom prst="rect">
            <a:avLst/>
          </a:prstGeom>
        </p:spPr>
        <p:txBody>
          <a:bodyPr wrap="square" lIns="0" tIns="0" rIns="0" bIns="0">
            <a:spAutoFit/>
          </a:bodyPr>
          <a:lstStyle>
            <a:lvl1pPr>
              <a:defRPr sz="4396"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3"/>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
        <p:nvSpPr>
          <p:cNvPr id="7" name="object 3"/>
          <p:cNvSpPr/>
          <p:nvPr userDrawn="1"/>
        </p:nvSpPr>
        <p:spPr>
          <a:xfrm>
            <a:off x="0" y="-76200"/>
            <a:ext cx="12192000" cy="6942667"/>
          </a:xfrm>
          <a:prstGeom prst="rect">
            <a:avLst/>
          </a:prstGeom>
          <a:blipFill>
            <a:blip r:embed="rId2" cstate="print"/>
            <a:stretch>
              <a:fillRect/>
            </a:stretch>
          </a:blipFill>
        </p:spPr>
        <p:txBody>
          <a:bodyPr wrap="square" lIns="0" tIns="0" rIns="0" bIns="0" rtlCol="0"/>
          <a:lstStyle/>
          <a:p>
            <a:endParaRPr sz="1798">
              <a:solidFill>
                <a:prstClr val="black"/>
              </a:solidFill>
              <a:latin typeface="Trebuchet MS" panose="020B0603020202020204" pitchFamily="34" charset="0"/>
            </a:endParaRPr>
          </a:p>
        </p:txBody>
      </p:sp>
      <p:sp>
        <p:nvSpPr>
          <p:cNvPr id="8" name="object 4"/>
          <p:cNvSpPr/>
          <p:nvPr userDrawn="1"/>
        </p:nvSpPr>
        <p:spPr>
          <a:xfrm>
            <a:off x="0" y="2393781"/>
            <a:ext cx="7620000" cy="2138172"/>
          </a:xfrm>
          <a:prstGeom prst="rect">
            <a:avLst/>
          </a:prstGeom>
          <a:blipFill>
            <a:blip r:embed="rId3" cstate="print"/>
            <a:stretch>
              <a:fillRect/>
            </a:stretch>
          </a:blipFill>
        </p:spPr>
        <p:txBody>
          <a:bodyPr wrap="square" lIns="0" tIns="0" rIns="0" bIns="0" rtlCol="0"/>
          <a:lstStyle/>
          <a:p>
            <a:endParaRPr sz="1798">
              <a:solidFill>
                <a:prstClr val="black"/>
              </a:solidFill>
              <a:latin typeface="Trebuchet MS" panose="020B0603020202020204" pitchFamily="34" charset="0"/>
            </a:endParaRPr>
          </a:p>
        </p:txBody>
      </p:sp>
    </p:spTree>
    <p:extLst>
      <p:ext uri="{BB962C8B-B14F-4D97-AF65-F5344CB8AC3E}">
        <p14:creationId xmlns:p14="http://schemas.microsoft.com/office/powerpoint/2010/main" val="255646070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xmlns="" id="{B5E07D74-3490-4F5F-856B-F4CC8237D7D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8000"/>
                    </a14:imgEffect>
                    <a14:imgEffect>
                      <a14:saturation sat="0"/>
                    </a14:imgEffect>
                    <a14:imgEffect>
                      <a14:brightnessContrast bright="-2000" contrast="32000"/>
                    </a14:imgEffect>
                  </a14:imgLayer>
                </a14:imgProps>
              </a:ext>
              <a:ext uri="{28A0092B-C50C-407E-A947-70E740481C1C}">
                <a14:useLocalDpi xmlns:a14="http://schemas.microsoft.com/office/drawing/2010/main" val="0"/>
              </a:ext>
            </a:extLst>
          </a:blip>
          <a:srcRect/>
          <a:stretch>
            <a:fillRect/>
          </a:stretch>
        </p:blipFill>
        <p:spPr bwMode="auto">
          <a:xfrm>
            <a:off x="-2" y="0"/>
            <a:ext cx="12191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o 7">
            <a:extLst>
              <a:ext uri="{FF2B5EF4-FFF2-40B4-BE49-F238E27FC236}">
                <a16:creationId xmlns:a16="http://schemas.microsoft.com/office/drawing/2014/main" xmlns="" id="{29F3DA9F-B491-4B92-87B8-E0D04B28C180}"/>
              </a:ext>
            </a:extLst>
          </p:cNvPr>
          <p:cNvGrpSpPr/>
          <p:nvPr/>
        </p:nvGrpSpPr>
        <p:grpSpPr>
          <a:xfrm>
            <a:off x="0" y="-23852"/>
            <a:ext cx="12238226" cy="6881281"/>
            <a:chOff x="0" y="-20347"/>
            <a:chExt cx="12238226" cy="6881281"/>
          </a:xfrm>
        </p:grpSpPr>
        <p:sp>
          <p:nvSpPr>
            <p:cNvPr id="9" name="2 CuadroTexto">
              <a:extLst>
                <a:ext uri="{FF2B5EF4-FFF2-40B4-BE49-F238E27FC236}">
                  <a16:creationId xmlns:a16="http://schemas.microsoft.com/office/drawing/2014/main" xmlns="" id="{0F002C78-3CAF-493B-978C-9E148768AE0B}"/>
                </a:ext>
              </a:extLst>
            </p:cNvPr>
            <p:cNvSpPr txBox="1"/>
            <p:nvPr/>
          </p:nvSpPr>
          <p:spPr>
            <a:xfrm>
              <a:off x="0" y="145531"/>
              <a:ext cx="12198883" cy="523220"/>
            </a:xfrm>
            <a:prstGeom prst="rect">
              <a:avLst/>
            </a:prstGeom>
            <a:solidFill>
              <a:srgbClr val="00503F"/>
            </a:solidFill>
          </p:spPr>
          <p:txBody>
            <a:bodyPr wrap="square" rtlCol="0">
              <a:spAutoFit/>
            </a:bodyPr>
            <a:lstStyle/>
            <a:p>
              <a:pPr lvl="0" algn="ctr" defTabSz="457200">
                <a:tabLst>
                  <a:tab pos="2511425" algn="l"/>
                </a:tabLst>
                <a:defRPr/>
              </a:pPr>
              <a:endParaRPr lang="es-ES" sz="2800" b="1" dirty="0">
                <a:solidFill>
                  <a:schemeClr val="bg1"/>
                </a:solidFill>
                <a:latin typeface="Arial" panose="020B0604020202020204" pitchFamily="34" charset="0"/>
                <a:cs typeface="Arial" panose="020B0604020202020204" pitchFamily="34" charset="0"/>
              </a:endParaRPr>
            </a:p>
          </p:txBody>
        </p:sp>
        <p:sp>
          <p:nvSpPr>
            <p:cNvPr id="10" name="Rectángulo 6">
              <a:extLst>
                <a:ext uri="{FF2B5EF4-FFF2-40B4-BE49-F238E27FC236}">
                  <a16:creationId xmlns:a16="http://schemas.microsoft.com/office/drawing/2014/main" xmlns="" id="{A50D3A62-FAFF-4167-A53E-3581CE98E32B}"/>
                </a:ext>
              </a:extLst>
            </p:cNvPr>
            <p:cNvSpPr/>
            <p:nvPr/>
          </p:nvSpPr>
          <p:spPr>
            <a:xfrm rot="16200000" flipV="1">
              <a:off x="11485505" y="832443"/>
              <a:ext cx="722839" cy="237768"/>
            </a:xfrm>
            <a:prstGeom prst="rect">
              <a:avLst/>
            </a:prstGeom>
            <a:solidFill>
              <a:srgbClr val="0050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1" name="Rectángulo 4">
              <a:extLst>
                <a:ext uri="{FF2B5EF4-FFF2-40B4-BE49-F238E27FC236}">
                  <a16:creationId xmlns:a16="http://schemas.microsoft.com/office/drawing/2014/main" xmlns="" id="{CA4C33F5-3FA6-4EED-A3C5-3A3DCA1E5B66}"/>
                </a:ext>
              </a:extLst>
            </p:cNvPr>
            <p:cNvSpPr/>
            <p:nvPr/>
          </p:nvSpPr>
          <p:spPr>
            <a:xfrm>
              <a:off x="11570654" y="17155"/>
              <a:ext cx="547255" cy="745468"/>
            </a:xfrm>
            <a:prstGeom prst="rect">
              <a:avLst/>
            </a:prstGeom>
            <a:solidFill>
              <a:srgbClr val="004F3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Rectángulo 5">
              <a:extLst>
                <a:ext uri="{FF2B5EF4-FFF2-40B4-BE49-F238E27FC236}">
                  <a16:creationId xmlns:a16="http://schemas.microsoft.com/office/drawing/2014/main" xmlns="" id="{77C2349E-6162-4738-97ED-14EF4677BB7B}"/>
                </a:ext>
              </a:extLst>
            </p:cNvPr>
            <p:cNvSpPr/>
            <p:nvPr/>
          </p:nvSpPr>
          <p:spPr>
            <a:xfrm rot="16200000">
              <a:off x="9558416" y="4438306"/>
              <a:ext cx="4608000" cy="237255"/>
            </a:xfrm>
            <a:prstGeom prst="rect">
              <a:avLst/>
            </a:prstGeom>
            <a:solidFill>
              <a:srgbClr val="0050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13" name="Grupo 7">
              <a:extLst>
                <a:ext uri="{FF2B5EF4-FFF2-40B4-BE49-F238E27FC236}">
                  <a16:creationId xmlns:a16="http://schemas.microsoft.com/office/drawing/2014/main" xmlns="" id="{5768223A-CF3F-48AA-8DB3-5273DEBA2F14}"/>
                </a:ext>
              </a:extLst>
            </p:cNvPr>
            <p:cNvGrpSpPr/>
            <p:nvPr/>
          </p:nvGrpSpPr>
          <p:grpSpPr>
            <a:xfrm>
              <a:off x="11445886" y="1291805"/>
              <a:ext cx="792340" cy="975641"/>
              <a:chOff x="10109804" y="1156205"/>
              <a:chExt cx="1237305" cy="1461335"/>
            </a:xfrm>
          </p:grpSpPr>
          <p:pic>
            <p:nvPicPr>
              <p:cNvPr id="15" name="Imagen 8">
                <a:extLst>
                  <a:ext uri="{FF2B5EF4-FFF2-40B4-BE49-F238E27FC236}">
                    <a16:creationId xmlns:a16="http://schemas.microsoft.com/office/drawing/2014/main" xmlns="" id="{A554FC47-5EF1-42A6-B91A-8379476ACF9D}"/>
                  </a:ext>
                </a:extLst>
              </p:cNvPr>
              <p:cNvPicPr>
                <a:picLocks noChangeAspect="1"/>
              </p:cNvPicPr>
              <p:nvPr/>
            </p:nvPicPr>
            <p:blipFill rotWithShape="1">
              <a:blip r:embed="rId4"/>
              <a:srcRect l="9352" t="926" r="10817" b="6675"/>
              <a:stretch/>
            </p:blipFill>
            <p:spPr>
              <a:xfrm>
                <a:off x="10109804" y="1156205"/>
                <a:ext cx="1237305" cy="1461335"/>
              </a:xfrm>
              <a:prstGeom prst="rect">
                <a:avLst/>
              </a:prstGeom>
            </p:spPr>
          </p:pic>
          <p:pic>
            <p:nvPicPr>
              <p:cNvPr id="16" name="Imagen 9">
                <a:extLst>
                  <a:ext uri="{FF2B5EF4-FFF2-40B4-BE49-F238E27FC236}">
                    <a16:creationId xmlns:a16="http://schemas.microsoft.com/office/drawing/2014/main" xmlns="" id="{E00E3691-FF4C-4957-AAB8-1ED5BCC84C18}"/>
                  </a:ext>
                </a:extLst>
              </p:cNvPr>
              <p:cNvPicPr>
                <a:picLocks noChangeAspect="1"/>
              </p:cNvPicPr>
              <p:nvPr/>
            </p:nvPicPr>
            <p:blipFill>
              <a:blip r:embed="rId5"/>
              <a:stretch>
                <a:fillRect/>
              </a:stretch>
            </p:blipFill>
            <p:spPr>
              <a:xfrm>
                <a:off x="10171244" y="1960129"/>
                <a:ext cx="1114427" cy="571074"/>
              </a:xfrm>
              <a:prstGeom prst="rect">
                <a:avLst/>
              </a:prstGeom>
            </p:spPr>
          </p:pic>
        </p:grpSp>
        <p:pic>
          <p:nvPicPr>
            <p:cNvPr id="14" name="Picture 4" descr="Resultado de imagen para escudo pnp">
              <a:extLst>
                <a:ext uri="{FF2B5EF4-FFF2-40B4-BE49-F238E27FC236}">
                  <a16:creationId xmlns:a16="http://schemas.microsoft.com/office/drawing/2014/main" xmlns="" id="{99E54FF6-0FBD-4363-9D9A-47BF5E363F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438" y="-20347"/>
              <a:ext cx="791308" cy="9700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18" name="Rectángulo 17">
            <a:extLst>
              <a:ext uri="{FF2B5EF4-FFF2-40B4-BE49-F238E27FC236}">
                <a16:creationId xmlns:a16="http://schemas.microsoft.com/office/drawing/2014/main" xmlns="" id="{E524F510-A4F6-43D7-9862-CCCA8FD4EE75}"/>
              </a:ext>
            </a:extLst>
          </p:cNvPr>
          <p:cNvSpPr/>
          <p:nvPr/>
        </p:nvSpPr>
        <p:spPr>
          <a:xfrm>
            <a:off x="150438" y="3104216"/>
            <a:ext cx="4916442" cy="1160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197"/>
            <a:endParaRPr lang="es-PE" sz="1600" dirty="0">
              <a:solidFill>
                <a:schemeClr val="tx1"/>
              </a:solidFill>
              <a:latin typeface="Arial Narrow" panose="020B0606020202030204" pitchFamily="34" charset="0"/>
              <a:ea typeface="Cambria Math" panose="02040503050406030204" pitchFamily="18" charset="0"/>
            </a:endParaRPr>
          </a:p>
        </p:txBody>
      </p:sp>
    </p:spTree>
    <p:extLst>
      <p:ext uri="{BB962C8B-B14F-4D97-AF65-F5344CB8AC3E}">
        <p14:creationId xmlns:p14="http://schemas.microsoft.com/office/powerpoint/2010/main" val="59316034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4751C3BF-E56F-4FBD-87B7-1CF78A9CD460}"/>
              </a:ext>
            </a:extLst>
          </p:cNvPr>
          <p:cNvSpPr>
            <a:spLocks noGrp="1"/>
          </p:cNvSpPr>
          <p:nvPr>
            <p:ph type="title"/>
          </p:nvPr>
        </p:nvSpPr>
        <p:spPr>
          <a:xfrm>
            <a:off x="803694" y="874084"/>
            <a:ext cx="10515600" cy="1325563"/>
          </a:xfrm>
        </p:spPr>
        <p:txBody>
          <a:bodyPr/>
          <a:lstStyle/>
          <a:p>
            <a:r>
              <a:rPr lang="es-ES"/>
              <a:t>Haga clic para modificar el estilo de título del patrón</a:t>
            </a:r>
            <a:endParaRPr lang="es-PE"/>
          </a:p>
        </p:txBody>
      </p:sp>
      <p:sp>
        <p:nvSpPr>
          <p:cNvPr id="8" name="Rectángulo 7">
            <a:extLst>
              <a:ext uri="{FF2B5EF4-FFF2-40B4-BE49-F238E27FC236}">
                <a16:creationId xmlns:a16="http://schemas.microsoft.com/office/drawing/2014/main" xmlns="" id="{01C47BC8-5553-436F-8A7D-1C809C46EEFE}"/>
              </a:ext>
            </a:extLst>
          </p:cNvPr>
          <p:cNvSpPr/>
          <p:nvPr/>
        </p:nvSpPr>
        <p:spPr>
          <a:xfrm>
            <a:off x="0" y="0"/>
            <a:ext cx="12192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9" name="CuadroTexto 8">
            <a:extLst>
              <a:ext uri="{FF2B5EF4-FFF2-40B4-BE49-F238E27FC236}">
                <a16:creationId xmlns:a16="http://schemas.microsoft.com/office/drawing/2014/main" xmlns="" id="{98DEFA2F-76D2-4624-AF62-4F665A732DC5}"/>
              </a:ext>
            </a:extLst>
          </p:cNvPr>
          <p:cNvSpPr txBox="1"/>
          <p:nvPr/>
        </p:nvSpPr>
        <p:spPr>
          <a:xfrm>
            <a:off x="4640604" y="3961248"/>
            <a:ext cx="2278124" cy="400110"/>
          </a:xfrm>
          <a:prstGeom prst="rect">
            <a:avLst/>
          </a:prstGeom>
          <a:noFill/>
        </p:spPr>
        <p:txBody>
          <a:bodyPr wrap="none" rtlCol="0">
            <a:spAutoFit/>
          </a:bodyPr>
          <a:lstStyle/>
          <a:p>
            <a:r>
              <a:rPr lang="es-ES" sz="2000" b="1" dirty="0">
                <a:solidFill>
                  <a:schemeClr val="bg1"/>
                </a:solidFill>
                <a:latin typeface="Arial Black" panose="020B0A04020102020204" pitchFamily="34" charset="0"/>
              </a:rPr>
              <a:t>NOTIFICACIÓN</a:t>
            </a:r>
            <a:endParaRPr lang="es-PE" sz="2000" b="1" dirty="0">
              <a:solidFill>
                <a:schemeClr val="bg1"/>
              </a:solidFill>
              <a:latin typeface="Arial Black" panose="020B0A04020102020204" pitchFamily="34" charset="0"/>
            </a:endParaRPr>
          </a:p>
        </p:txBody>
      </p:sp>
      <p:sp>
        <p:nvSpPr>
          <p:cNvPr id="10" name="CuadroTexto 9">
            <a:extLst>
              <a:ext uri="{FF2B5EF4-FFF2-40B4-BE49-F238E27FC236}">
                <a16:creationId xmlns:a16="http://schemas.microsoft.com/office/drawing/2014/main" xmlns="" id="{112A16AC-6076-4469-B38E-D46F24154A47}"/>
              </a:ext>
            </a:extLst>
          </p:cNvPr>
          <p:cNvSpPr txBox="1"/>
          <p:nvPr/>
        </p:nvSpPr>
        <p:spPr>
          <a:xfrm>
            <a:off x="2145699" y="4629892"/>
            <a:ext cx="8183734" cy="1200329"/>
          </a:xfrm>
          <a:prstGeom prst="rect">
            <a:avLst/>
          </a:prstGeom>
          <a:noFill/>
        </p:spPr>
        <p:txBody>
          <a:bodyPr wrap="square" rtlCol="0">
            <a:spAutoFit/>
          </a:bodyPr>
          <a:lstStyle/>
          <a:p>
            <a:pPr algn="just"/>
            <a:r>
              <a:rPr lang="es-ES" b="1" dirty="0">
                <a:solidFill>
                  <a:schemeClr val="bg1"/>
                </a:solidFill>
                <a:latin typeface="Arial Black" panose="020B0A04020102020204" pitchFamily="34" charset="0"/>
              </a:rPr>
              <a:t>La información mostrada en esta presentación, es considerada SECRETA, por lo cual en cumplimiento a la normatividad vigente, está prohibida su reproducción total o parcial, la difusión de su contenido constituye DELITO de INFIDENCIA.</a:t>
            </a:r>
            <a:endParaRPr lang="es-PE" b="1" dirty="0">
              <a:solidFill>
                <a:schemeClr val="bg1"/>
              </a:solidFill>
              <a:latin typeface="Arial Black" panose="020B0A04020102020204" pitchFamily="34" charset="0"/>
            </a:endParaRPr>
          </a:p>
        </p:txBody>
      </p:sp>
      <p:pic>
        <p:nvPicPr>
          <p:cNvPr id="11" name="Imagen 10">
            <a:extLst>
              <a:ext uri="{FF2B5EF4-FFF2-40B4-BE49-F238E27FC236}">
                <a16:creationId xmlns:a16="http://schemas.microsoft.com/office/drawing/2014/main" xmlns="" id="{7AA459CC-4AF8-45A5-98C9-5D3363DF9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0753" y="1490161"/>
            <a:ext cx="1737825" cy="2130780"/>
          </a:xfrm>
          <a:prstGeom prst="rect">
            <a:avLst/>
          </a:prstGeom>
          <a:effectLst>
            <a:glow rad="101600">
              <a:schemeClr val="bg1">
                <a:alpha val="60000"/>
              </a:schemeClr>
            </a:glow>
          </a:effectLst>
        </p:spPr>
      </p:pic>
      <p:sp>
        <p:nvSpPr>
          <p:cNvPr id="12" name="CuadroTexto 11">
            <a:extLst>
              <a:ext uri="{FF2B5EF4-FFF2-40B4-BE49-F238E27FC236}">
                <a16:creationId xmlns:a16="http://schemas.microsoft.com/office/drawing/2014/main" xmlns="" id="{9B3B0DCC-187E-44A9-AE28-01225D4C06D2}"/>
              </a:ext>
            </a:extLst>
          </p:cNvPr>
          <p:cNvSpPr txBox="1"/>
          <p:nvPr/>
        </p:nvSpPr>
        <p:spPr>
          <a:xfrm>
            <a:off x="3902870" y="706990"/>
            <a:ext cx="3753592" cy="584775"/>
          </a:xfrm>
          <a:prstGeom prst="rect">
            <a:avLst/>
          </a:prstGeom>
          <a:noFill/>
        </p:spPr>
        <p:txBody>
          <a:bodyPr wrap="none" rtlCol="0">
            <a:spAutoFit/>
          </a:bodyPr>
          <a:lstStyle/>
          <a:p>
            <a:r>
              <a:rPr lang="es-ES" sz="3200" b="1" dirty="0">
                <a:solidFill>
                  <a:schemeClr val="bg1"/>
                </a:solidFill>
                <a:latin typeface="Arial Black" panose="020B0A04020102020204" pitchFamily="34" charset="0"/>
              </a:rPr>
              <a:t>¡ IMPORTANTE !</a:t>
            </a:r>
            <a:endParaRPr lang="es-PE" sz="32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21798795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os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D9937CBD-76A8-4F6A-9CA9-DAA3808BE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870" y="197186"/>
            <a:ext cx="996820" cy="752290"/>
          </a:xfrm>
          <a:prstGeom prst="rect">
            <a:avLst/>
          </a:prstGeom>
        </p:spPr>
      </p:pic>
      <p:pic>
        <p:nvPicPr>
          <p:cNvPr id="9" name="Imagen 8">
            <a:extLst>
              <a:ext uri="{FF2B5EF4-FFF2-40B4-BE49-F238E27FC236}">
                <a16:creationId xmlns:a16="http://schemas.microsoft.com/office/drawing/2014/main" xmlns="" id="{01C0899C-6BB4-43FE-915D-413BDD4D7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55387" y="197185"/>
            <a:ext cx="996820" cy="752289"/>
          </a:xfrm>
          <a:prstGeom prst="rect">
            <a:avLst/>
          </a:prstGeom>
        </p:spPr>
      </p:pic>
      <p:pic>
        <p:nvPicPr>
          <p:cNvPr id="11" name="Imagen 10">
            <a:extLst>
              <a:ext uri="{FF2B5EF4-FFF2-40B4-BE49-F238E27FC236}">
                <a16:creationId xmlns:a16="http://schemas.microsoft.com/office/drawing/2014/main" xmlns="" id="{F041D9C3-8D3D-4C92-AF3F-D0AB9CF6C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 y="6288656"/>
            <a:ext cx="4087523" cy="569343"/>
          </a:xfrm>
          <a:prstGeom prst="rect">
            <a:avLst/>
          </a:prstGeom>
        </p:spPr>
      </p:pic>
      <p:pic>
        <p:nvPicPr>
          <p:cNvPr id="12" name="Imagen 11">
            <a:extLst>
              <a:ext uri="{FF2B5EF4-FFF2-40B4-BE49-F238E27FC236}">
                <a16:creationId xmlns:a16="http://schemas.microsoft.com/office/drawing/2014/main" xmlns="" id="{BC441951-3405-46A9-AB1C-692BEC802C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088919" y="6288656"/>
            <a:ext cx="4117370" cy="583632"/>
          </a:xfrm>
          <a:prstGeom prst="rect">
            <a:avLst/>
          </a:prstGeom>
        </p:spPr>
      </p:pic>
      <p:sp>
        <p:nvSpPr>
          <p:cNvPr id="13" name="Rectángulo 12">
            <a:extLst>
              <a:ext uri="{FF2B5EF4-FFF2-40B4-BE49-F238E27FC236}">
                <a16:creationId xmlns:a16="http://schemas.microsoft.com/office/drawing/2014/main" xmlns="" id="{1299BEC6-F51B-491A-A17E-21A534BC2B19}"/>
              </a:ext>
            </a:extLst>
          </p:cNvPr>
          <p:cNvSpPr/>
          <p:nvPr/>
        </p:nvSpPr>
        <p:spPr>
          <a:xfrm>
            <a:off x="11621193" y="0"/>
            <a:ext cx="576782" cy="556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xmlns="" id="{D2E05002-8DCC-4A16-AA70-66892099399B}"/>
              </a:ext>
            </a:extLst>
          </p:cNvPr>
          <p:cNvSpPr/>
          <p:nvPr/>
        </p:nvSpPr>
        <p:spPr>
          <a:xfrm>
            <a:off x="2339" y="0"/>
            <a:ext cx="521363" cy="556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Picture 4" descr="Resultado de imagen para escudo pnp">
            <a:extLst>
              <a:ext uri="{FF2B5EF4-FFF2-40B4-BE49-F238E27FC236}">
                <a16:creationId xmlns:a16="http://schemas.microsoft.com/office/drawing/2014/main" xmlns="" id="{9C8ECE08-94A0-4826-822C-D69806F6F3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19" y="14070"/>
            <a:ext cx="505813" cy="6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95120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12" name="2 CuadroTexto">
            <a:extLst>
              <a:ext uri="{FF2B5EF4-FFF2-40B4-BE49-F238E27FC236}">
                <a16:creationId xmlns:a16="http://schemas.microsoft.com/office/drawing/2014/main" xmlns="" id="{67AB869E-A72C-4CA2-8336-A604003640CF}"/>
              </a:ext>
            </a:extLst>
          </p:cNvPr>
          <p:cNvSpPr txBox="1"/>
          <p:nvPr/>
        </p:nvSpPr>
        <p:spPr>
          <a:xfrm>
            <a:off x="-6888" y="2568331"/>
            <a:ext cx="12205770" cy="2064053"/>
          </a:xfrm>
          <a:prstGeom prst="rect">
            <a:avLst/>
          </a:prstGeom>
          <a:solidFill>
            <a:srgbClr val="00503F"/>
          </a:solidFill>
        </p:spPr>
        <p:txBody>
          <a:bodyPr wrap="square" rtlCol="0">
            <a:spAutoFit/>
          </a:bodyPr>
          <a:lstStyle/>
          <a:p>
            <a:pPr lvl="0" algn="ctr" defTabSz="457200">
              <a:tabLst>
                <a:tab pos="2511425" algn="l"/>
              </a:tabLst>
              <a:defRPr/>
            </a:pPr>
            <a:endParaRPr lang="es-ES" sz="2800" b="1" dirty="0">
              <a:solidFill>
                <a:schemeClr val="bg1"/>
              </a:solidFill>
              <a:latin typeface="Arial" panose="020B0604020202020204" pitchFamily="34" charset="0"/>
              <a:cs typeface="Arial" panose="020B0604020202020204" pitchFamily="34" charset="0"/>
            </a:endParaRPr>
          </a:p>
        </p:txBody>
      </p:sp>
      <p:pic>
        <p:nvPicPr>
          <p:cNvPr id="13" name="Picture 4" descr="Resultado de imagen para escudo pnp">
            <a:extLst>
              <a:ext uri="{FF2B5EF4-FFF2-40B4-BE49-F238E27FC236}">
                <a16:creationId xmlns:a16="http://schemas.microsoft.com/office/drawing/2014/main" xmlns="" id="{A6EF6AC6-5250-46EA-BBCA-4E9E5A4C56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074" y="3104216"/>
            <a:ext cx="791308" cy="9700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4" name="Grupo 7">
            <a:extLst>
              <a:ext uri="{FF2B5EF4-FFF2-40B4-BE49-F238E27FC236}">
                <a16:creationId xmlns:a16="http://schemas.microsoft.com/office/drawing/2014/main" xmlns="" id="{001DB513-9244-40FF-8FA8-F8C5BFD55169}"/>
              </a:ext>
            </a:extLst>
          </p:cNvPr>
          <p:cNvGrpSpPr/>
          <p:nvPr/>
        </p:nvGrpSpPr>
        <p:grpSpPr>
          <a:xfrm>
            <a:off x="11079618" y="2971080"/>
            <a:ext cx="993749" cy="1236282"/>
            <a:chOff x="10109806" y="1133612"/>
            <a:chExt cx="1237305" cy="1461335"/>
          </a:xfrm>
        </p:grpSpPr>
        <p:pic>
          <p:nvPicPr>
            <p:cNvPr id="15" name="Imagen 8">
              <a:extLst>
                <a:ext uri="{FF2B5EF4-FFF2-40B4-BE49-F238E27FC236}">
                  <a16:creationId xmlns:a16="http://schemas.microsoft.com/office/drawing/2014/main" xmlns="" id="{5F76B9EC-9B85-49CB-9255-0A8EEF5F73F7}"/>
                </a:ext>
              </a:extLst>
            </p:cNvPr>
            <p:cNvPicPr>
              <a:picLocks noChangeAspect="1"/>
            </p:cNvPicPr>
            <p:nvPr/>
          </p:nvPicPr>
          <p:blipFill rotWithShape="1">
            <a:blip r:embed="rId3"/>
            <a:srcRect l="9352" t="926" r="10817" b="6675"/>
            <a:stretch/>
          </p:blipFill>
          <p:spPr>
            <a:xfrm>
              <a:off x="10109806" y="1133612"/>
              <a:ext cx="1237305" cy="1461335"/>
            </a:xfrm>
            <a:prstGeom prst="rect">
              <a:avLst/>
            </a:prstGeom>
          </p:spPr>
        </p:pic>
        <p:pic>
          <p:nvPicPr>
            <p:cNvPr id="16" name="Imagen 9">
              <a:extLst>
                <a:ext uri="{FF2B5EF4-FFF2-40B4-BE49-F238E27FC236}">
                  <a16:creationId xmlns:a16="http://schemas.microsoft.com/office/drawing/2014/main" xmlns="" id="{D64B3C4B-9B42-46B4-B8ED-A5D307151399}"/>
                </a:ext>
              </a:extLst>
            </p:cNvPr>
            <p:cNvPicPr>
              <a:picLocks noChangeAspect="1"/>
            </p:cNvPicPr>
            <p:nvPr/>
          </p:nvPicPr>
          <p:blipFill>
            <a:blip r:embed="rId4"/>
            <a:stretch>
              <a:fillRect/>
            </a:stretch>
          </p:blipFill>
          <p:spPr>
            <a:xfrm>
              <a:off x="10171244" y="1960129"/>
              <a:ext cx="1114427" cy="571074"/>
            </a:xfrm>
            <a:prstGeom prst="rect">
              <a:avLst/>
            </a:prstGeom>
          </p:spPr>
        </p:pic>
      </p:grpSp>
      <p:pic>
        <p:nvPicPr>
          <p:cNvPr id="17" name="Imagen 16">
            <a:extLst>
              <a:ext uri="{FF2B5EF4-FFF2-40B4-BE49-F238E27FC236}">
                <a16:creationId xmlns:a16="http://schemas.microsoft.com/office/drawing/2014/main" xmlns="" id="{990388F9-BC26-4813-B98E-8C42D750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870" y="197186"/>
            <a:ext cx="996820" cy="752290"/>
          </a:xfrm>
          <a:prstGeom prst="rect">
            <a:avLst/>
          </a:prstGeom>
        </p:spPr>
      </p:pic>
      <p:pic>
        <p:nvPicPr>
          <p:cNvPr id="18" name="Imagen 17">
            <a:extLst>
              <a:ext uri="{FF2B5EF4-FFF2-40B4-BE49-F238E27FC236}">
                <a16:creationId xmlns:a16="http://schemas.microsoft.com/office/drawing/2014/main" xmlns="" id="{FCA86945-8122-4ADD-9189-1B3045E8AA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208187" y="5755522"/>
            <a:ext cx="1000503" cy="991434"/>
          </a:xfrm>
          <a:prstGeom prst="rect">
            <a:avLst/>
          </a:prstGeom>
        </p:spPr>
      </p:pic>
      <p:pic>
        <p:nvPicPr>
          <p:cNvPr id="19" name="Imagen 18">
            <a:extLst>
              <a:ext uri="{FF2B5EF4-FFF2-40B4-BE49-F238E27FC236}">
                <a16:creationId xmlns:a16="http://schemas.microsoft.com/office/drawing/2014/main" xmlns="" id="{420B1107-C243-4F95-B09B-EC464BA74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55387" y="197185"/>
            <a:ext cx="996820" cy="752289"/>
          </a:xfrm>
          <a:prstGeom prst="rect">
            <a:avLst/>
          </a:prstGeom>
        </p:spPr>
      </p:pic>
      <p:pic>
        <p:nvPicPr>
          <p:cNvPr id="23" name="Imagen 22">
            <a:extLst>
              <a:ext uri="{FF2B5EF4-FFF2-40B4-BE49-F238E27FC236}">
                <a16:creationId xmlns:a16="http://schemas.microsoft.com/office/drawing/2014/main" xmlns="" id="{C61F1B81-B5F4-4585-BFD8-676EF13AC5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27385" y="5755522"/>
            <a:ext cx="1024822" cy="991434"/>
          </a:xfrm>
          <a:prstGeom prst="rect">
            <a:avLst/>
          </a:prstGeom>
        </p:spPr>
      </p:pic>
    </p:spTree>
    <p:extLst>
      <p:ext uri="{BB962C8B-B14F-4D97-AF65-F5344CB8AC3E}">
        <p14:creationId xmlns:p14="http://schemas.microsoft.com/office/powerpoint/2010/main" val="262112891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C33E05E-3D4F-400B-8091-3FBCDE2AC1B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xmlns="" id="{6AD2340E-5067-44E4-8A5C-9A74AEBCE8DD}"/>
              </a:ext>
            </a:extLst>
          </p:cNvPr>
          <p:cNvSpPr>
            <a:spLocks noGrp="1"/>
          </p:cNvSpPr>
          <p:nvPr>
            <p:ph type="dt" sz="half" idx="10"/>
          </p:nvPr>
        </p:nvSpPr>
        <p:spPr/>
        <p:txBody>
          <a:bodyPr/>
          <a:lstStyle/>
          <a:p>
            <a:fld id="{967C5C6B-4199-432E-BFA0-2A4B49303889}" type="datetimeFigureOut">
              <a:rPr lang="es-PE" smtClean="0"/>
              <a:t>8/11/2022</a:t>
            </a:fld>
            <a:endParaRPr lang="es-PE"/>
          </a:p>
        </p:txBody>
      </p:sp>
      <p:sp>
        <p:nvSpPr>
          <p:cNvPr id="4" name="Marcador de pie de página 3">
            <a:extLst>
              <a:ext uri="{FF2B5EF4-FFF2-40B4-BE49-F238E27FC236}">
                <a16:creationId xmlns:a16="http://schemas.microsoft.com/office/drawing/2014/main" xmlns="" id="{6C525247-C6E9-4E53-B58E-5266B3DAAD26}"/>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xmlns="" id="{C9C6F45A-8303-490B-B684-9037EE959798}"/>
              </a:ext>
            </a:extLst>
          </p:cNvPr>
          <p:cNvSpPr>
            <a:spLocks noGrp="1"/>
          </p:cNvSpPr>
          <p:nvPr>
            <p:ph type="sldNum" sz="quarter" idx="12"/>
          </p:nvPr>
        </p:nvSpPr>
        <p:spPr/>
        <p:txBody>
          <a:bodyPr/>
          <a:lstStyle/>
          <a:p>
            <a:fld id="{AE5E5EDA-821E-459B-A61F-BD42B176DA4F}" type="slidenum">
              <a:rPr lang="es-PE" smtClean="0"/>
              <a:t>‹Nº›</a:t>
            </a:fld>
            <a:endParaRPr lang="es-PE"/>
          </a:p>
        </p:txBody>
      </p:sp>
    </p:spTree>
    <p:extLst>
      <p:ext uri="{BB962C8B-B14F-4D97-AF65-F5344CB8AC3E}">
        <p14:creationId xmlns:p14="http://schemas.microsoft.com/office/powerpoint/2010/main" val="377224180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7CDF203F-44BE-4DD2-9E35-A0B675C8B197}"/>
              </a:ext>
            </a:extLst>
          </p:cNvPr>
          <p:cNvSpPr>
            <a:spLocks noGrp="1"/>
          </p:cNvSpPr>
          <p:nvPr>
            <p:ph type="dt" sz="half" idx="10"/>
          </p:nvPr>
        </p:nvSpPr>
        <p:spPr/>
        <p:txBody>
          <a:bodyPr/>
          <a:lstStyle/>
          <a:p>
            <a:fld id="{967C5C6B-4199-432E-BFA0-2A4B49303889}" type="datetimeFigureOut">
              <a:rPr lang="es-PE" smtClean="0"/>
              <a:t>8/11/2022</a:t>
            </a:fld>
            <a:endParaRPr lang="es-PE"/>
          </a:p>
        </p:txBody>
      </p:sp>
      <p:sp>
        <p:nvSpPr>
          <p:cNvPr id="3" name="Marcador de pie de página 2">
            <a:extLst>
              <a:ext uri="{FF2B5EF4-FFF2-40B4-BE49-F238E27FC236}">
                <a16:creationId xmlns:a16="http://schemas.microsoft.com/office/drawing/2014/main" xmlns="" id="{D7AB18C6-F0CE-4DF9-98B6-A713CE51B073}"/>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xmlns="" id="{A06870A4-7F66-48B2-B41A-F8639EEF4A43}"/>
              </a:ext>
            </a:extLst>
          </p:cNvPr>
          <p:cNvSpPr>
            <a:spLocks noGrp="1"/>
          </p:cNvSpPr>
          <p:nvPr>
            <p:ph type="sldNum" sz="quarter" idx="12"/>
          </p:nvPr>
        </p:nvSpPr>
        <p:spPr/>
        <p:txBody>
          <a:bodyPr/>
          <a:lstStyle/>
          <a:p>
            <a:fld id="{AE5E5EDA-821E-459B-A61F-BD42B176DA4F}" type="slidenum">
              <a:rPr lang="es-PE" smtClean="0"/>
              <a:t>‹Nº›</a:t>
            </a:fld>
            <a:endParaRPr lang="es-PE"/>
          </a:p>
        </p:txBody>
      </p:sp>
    </p:spTree>
    <p:extLst>
      <p:ext uri="{BB962C8B-B14F-4D97-AF65-F5344CB8AC3E}">
        <p14:creationId xmlns:p14="http://schemas.microsoft.com/office/powerpoint/2010/main" val="414731843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24A22E2-4D11-4D90-AFCC-9ABDD9D62E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E5CB344A-13FD-4A5D-804C-4B691A6A1B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259F0527-ADBD-4532-937A-8E54F1082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29E24409-3A4D-4120-80E3-CDD812B8C1C5}"/>
              </a:ext>
            </a:extLst>
          </p:cNvPr>
          <p:cNvSpPr>
            <a:spLocks noGrp="1"/>
          </p:cNvSpPr>
          <p:nvPr>
            <p:ph type="dt" sz="half" idx="10"/>
          </p:nvPr>
        </p:nvSpPr>
        <p:spPr/>
        <p:txBody>
          <a:bodyPr/>
          <a:lstStyle/>
          <a:p>
            <a:fld id="{967C5C6B-4199-432E-BFA0-2A4B49303889}" type="datetimeFigureOut">
              <a:rPr lang="es-PE" smtClean="0"/>
              <a:t>8/11/2022</a:t>
            </a:fld>
            <a:endParaRPr lang="es-PE"/>
          </a:p>
        </p:txBody>
      </p:sp>
      <p:sp>
        <p:nvSpPr>
          <p:cNvPr id="6" name="Marcador de pie de página 5">
            <a:extLst>
              <a:ext uri="{FF2B5EF4-FFF2-40B4-BE49-F238E27FC236}">
                <a16:creationId xmlns:a16="http://schemas.microsoft.com/office/drawing/2014/main" xmlns="" id="{76D6A44B-998B-43DA-8911-582FBED701BC}"/>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xmlns="" id="{EB4F197F-90F8-453A-984C-9A05EDC23CC9}"/>
              </a:ext>
            </a:extLst>
          </p:cNvPr>
          <p:cNvSpPr>
            <a:spLocks noGrp="1"/>
          </p:cNvSpPr>
          <p:nvPr>
            <p:ph type="sldNum" sz="quarter" idx="12"/>
          </p:nvPr>
        </p:nvSpPr>
        <p:spPr/>
        <p:txBody>
          <a:bodyPr/>
          <a:lstStyle/>
          <a:p>
            <a:fld id="{AE5E5EDA-821E-459B-A61F-BD42B176DA4F}" type="slidenum">
              <a:rPr lang="es-PE" smtClean="0"/>
              <a:t>‹Nº›</a:t>
            </a:fld>
            <a:endParaRPr lang="es-PE"/>
          </a:p>
        </p:txBody>
      </p:sp>
    </p:spTree>
    <p:extLst>
      <p:ext uri="{BB962C8B-B14F-4D97-AF65-F5344CB8AC3E}">
        <p14:creationId xmlns:p14="http://schemas.microsoft.com/office/powerpoint/2010/main" val="71780412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BDE6330-E12E-4A66-9A8B-E2B489B815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90B7D337-E200-4DA3-9B4B-CD8BCA983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Marcador de texto 3">
            <a:extLst>
              <a:ext uri="{FF2B5EF4-FFF2-40B4-BE49-F238E27FC236}">
                <a16:creationId xmlns:a16="http://schemas.microsoft.com/office/drawing/2014/main" xmlns="" id="{D850A55B-495F-452D-B384-0E46923D2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9FFF6258-D029-46D7-8DBA-C5FC1314EE48}"/>
              </a:ext>
            </a:extLst>
          </p:cNvPr>
          <p:cNvSpPr>
            <a:spLocks noGrp="1"/>
          </p:cNvSpPr>
          <p:nvPr>
            <p:ph type="dt" sz="half" idx="10"/>
          </p:nvPr>
        </p:nvSpPr>
        <p:spPr/>
        <p:txBody>
          <a:bodyPr/>
          <a:lstStyle/>
          <a:p>
            <a:fld id="{967C5C6B-4199-432E-BFA0-2A4B49303889}" type="datetimeFigureOut">
              <a:rPr lang="es-PE" smtClean="0"/>
              <a:t>8/11/2022</a:t>
            </a:fld>
            <a:endParaRPr lang="es-PE"/>
          </a:p>
        </p:txBody>
      </p:sp>
      <p:sp>
        <p:nvSpPr>
          <p:cNvPr id="6" name="Marcador de pie de página 5">
            <a:extLst>
              <a:ext uri="{FF2B5EF4-FFF2-40B4-BE49-F238E27FC236}">
                <a16:creationId xmlns:a16="http://schemas.microsoft.com/office/drawing/2014/main" xmlns="" id="{454314A5-DDFD-4924-BF8C-B825B82E12BB}"/>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xmlns="" id="{999C70D7-81A1-416F-BE43-CFB27D7D96D1}"/>
              </a:ext>
            </a:extLst>
          </p:cNvPr>
          <p:cNvSpPr>
            <a:spLocks noGrp="1"/>
          </p:cNvSpPr>
          <p:nvPr>
            <p:ph type="sldNum" sz="quarter" idx="12"/>
          </p:nvPr>
        </p:nvSpPr>
        <p:spPr/>
        <p:txBody>
          <a:bodyPr/>
          <a:lstStyle/>
          <a:p>
            <a:fld id="{AE5E5EDA-821E-459B-A61F-BD42B176DA4F}" type="slidenum">
              <a:rPr lang="es-PE" smtClean="0"/>
              <a:t>‹Nº›</a:t>
            </a:fld>
            <a:endParaRPr lang="es-PE"/>
          </a:p>
        </p:txBody>
      </p:sp>
    </p:spTree>
    <p:extLst>
      <p:ext uri="{BB962C8B-B14F-4D97-AF65-F5344CB8AC3E}">
        <p14:creationId xmlns:p14="http://schemas.microsoft.com/office/powerpoint/2010/main" val="18913099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4460A6B9-4A08-4DCF-B1F1-D73A0C9BD5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E8E7C735-35E1-4C39-BB3A-A2EA10712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F780768E-EA4D-43AD-A651-2E200406B6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C5C6B-4199-432E-BFA0-2A4B49303889}" type="datetimeFigureOut">
              <a:rPr lang="es-PE" smtClean="0"/>
              <a:t>8/11/2022</a:t>
            </a:fld>
            <a:endParaRPr lang="es-PE"/>
          </a:p>
        </p:txBody>
      </p:sp>
      <p:sp>
        <p:nvSpPr>
          <p:cNvPr id="5" name="Marcador de pie de página 4">
            <a:extLst>
              <a:ext uri="{FF2B5EF4-FFF2-40B4-BE49-F238E27FC236}">
                <a16:creationId xmlns:a16="http://schemas.microsoft.com/office/drawing/2014/main" xmlns="" id="{2417AE91-9279-4AC9-8366-AC2F213E1E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xmlns="" id="{F393A44A-0ADA-418E-96C6-2EFDAF6527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E5EDA-821E-459B-A61F-BD42B176DA4F}" type="slidenum">
              <a:rPr lang="es-PE" smtClean="0"/>
              <a:t>‹Nº›</a:t>
            </a:fld>
            <a:endParaRPr lang="es-PE"/>
          </a:p>
        </p:txBody>
      </p:sp>
    </p:spTree>
    <p:extLst>
      <p:ext uri="{BB962C8B-B14F-4D97-AF65-F5344CB8AC3E}">
        <p14:creationId xmlns:p14="http://schemas.microsoft.com/office/powerpoint/2010/main" val="2855035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6" r:id="rId13"/>
  </p:sldLayoutIdLst>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microsoft.com/office/2007/relationships/hdphoto" Target="../media/hdphoto2.wdp"/><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26.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txBox="1"/>
          <p:nvPr/>
        </p:nvSpPr>
        <p:spPr>
          <a:xfrm>
            <a:off x="86437" y="2966164"/>
            <a:ext cx="7506669" cy="997055"/>
          </a:xfrm>
          <a:prstGeom prst="rect">
            <a:avLst/>
          </a:prstGeom>
          <a:solidFill>
            <a:srgbClr val="527051"/>
          </a:solidFill>
        </p:spPr>
        <p:txBody>
          <a:bodyPr vert="horz" wrap="square" lIns="0" tIns="12052" rIns="0" bIns="0" rtlCol="0" anchor="ctr">
            <a:spAutoFit/>
          </a:bodyPr>
          <a:lstStyle/>
          <a:p>
            <a:pPr algn="ctr"/>
            <a:r>
              <a:rPr lang="es-ES" sz="3200" dirty="0" smtClean="0">
                <a:solidFill>
                  <a:prstClr val="white"/>
                </a:solidFill>
                <a:effectLst>
                  <a:outerShdw blurRad="38100" dist="38100" dir="2700000" algn="tl">
                    <a:srgbClr val="000000">
                      <a:alpha val="43137"/>
                    </a:srgbClr>
                  </a:outerShdw>
                </a:effectLst>
                <a:latin typeface="Impact" pitchFamily="34" charset="0"/>
                <a:sym typeface="Symbol" panose="05050102010706020507" pitchFamily="18" charset="2"/>
              </a:rPr>
              <a:t>SECCION ORDINARIA – DIVPOL SUR1</a:t>
            </a:r>
            <a:endParaRPr lang="es-ES" sz="3200" dirty="0">
              <a:solidFill>
                <a:prstClr val="white"/>
              </a:solidFill>
              <a:effectLst>
                <a:outerShdw blurRad="38100" dist="38100" dir="2700000" algn="tl">
                  <a:srgbClr val="000000">
                    <a:alpha val="43137"/>
                  </a:srgbClr>
                </a:outerShdw>
              </a:effectLst>
              <a:latin typeface="Impact" pitchFamily="34" charset="0"/>
              <a:sym typeface="Symbol" panose="05050102010706020507" pitchFamily="18" charset="2"/>
            </a:endParaRPr>
          </a:p>
          <a:p>
            <a:pPr algn="ctr"/>
            <a:r>
              <a:rPr lang="es-ES" sz="3200" dirty="0">
                <a:solidFill>
                  <a:prstClr val="white"/>
                </a:solidFill>
                <a:effectLst>
                  <a:outerShdw blurRad="38100" dist="38100" dir="2700000" algn="tl">
                    <a:srgbClr val="000000">
                      <a:alpha val="43137"/>
                    </a:srgbClr>
                  </a:outerShdw>
                </a:effectLst>
                <a:latin typeface="Impact" pitchFamily="34" charset="0"/>
                <a:sym typeface="Symbol" panose="05050102010706020507" pitchFamily="18" charset="2"/>
              </a:rPr>
              <a:t>PERIODO: </a:t>
            </a:r>
            <a:r>
              <a:rPr lang="es-ES" sz="3200" dirty="0" smtClean="0">
                <a:solidFill>
                  <a:prstClr val="white"/>
                </a:solidFill>
                <a:effectLst>
                  <a:outerShdw blurRad="38100" dist="38100" dir="2700000" algn="tl">
                    <a:srgbClr val="000000">
                      <a:alpha val="43137"/>
                    </a:srgbClr>
                  </a:outerShdw>
                </a:effectLst>
                <a:latin typeface="Impact" pitchFamily="34" charset="0"/>
                <a:sym typeface="Symbol" panose="05050102010706020507" pitchFamily="18" charset="2"/>
              </a:rPr>
              <a:t>ENE – OCT 2022</a:t>
            </a:r>
            <a:endParaRPr lang="es-ES" sz="3600" dirty="0">
              <a:solidFill>
                <a:prstClr val="white"/>
              </a:solidFill>
              <a:effectLst>
                <a:outerShdw blurRad="38100" dist="38100" dir="2700000" algn="tl">
                  <a:srgbClr val="000000">
                    <a:alpha val="43137"/>
                  </a:srgbClr>
                </a:outerShdw>
              </a:effectLst>
              <a:latin typeface="Impact" pitchFamily="34" charset="0"/>
              <a:sym typeface="Symbol" panose="05050102010706020507" pitchFamily="18" charset="2"/>
            </a:endParaRPr>
          </a:p>
        </p:txBody>
      </p:sp>
    </p:spTree>
    <p:extLst>
      <p:ext uri="{BB962C8B-B14F-4D97-AF65-F5344CB8AC3E}">
        <p14:creationId xmlns:p14="http://schemas.microsoft.com/office/powerpoint/2010/main" val="21402482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83791"/>
          <a:stretch/>
        </p:blipFill>
        <p:spPr>
          <a:xfrm>
            <a:off x="1151906" y="67726"/>
            <a:ext cx="9927772" cy="937888"/>
          </a:xfrm>
          <a:prstGeom prst="rect">
            <a:avLst/>
          </a:prstGeom>
        </p:spPr>
      </p:pic>
      <p:sp>
        <p:nvSpPr>
          <p:cNvPr id="9" name="CuadroTexto 8"/>
          <p:cNvSpPr txBox="1"/>
          <p:nvPr/>
        </p:nvSpPr>
        <p:spPr>
          <a:xfrm>
            <a:off x="1333362" y="113062"/>
            <a:ext cx="9957816" cy="892552"/>
          </a:xfrm>
          <a:prstGeom prst="rect">
            <a:avLst/>
          </a:prstGeom>
          <a:noFill/>
        </p:spPr>
        <p:txBody>
          <a:bodyPr wrap="square" rtlCol="0">
            <a:spAutoFit/>
          </a:bodyPr>
          <a:lstStyle/>
          <a:p>
            <a:pPr algn="ctr"/>
            <a:r>
              <a:rPr lang="es-PE" sz="2600" b="1" dirty="0" smtClean="0">
                <a:solidFill>
                  <a:srgbClr val="FFFF00"/>
                </a:solidFill>
                <a:effectLst>
                  <a:glow rad="152400">
                    <a:prstClr val="black">
                      <a:alpha val="92000"/>
                    </a:prstClr>
                  </a:glow>
                </a:effectLst>
                <a:latin typeface="Arial" pitchFamily="34" charset="0"/>
                <a:ea typeface="+mj-ea"/>
                <a:cs typeface="Arial" pitchFamily="34" charset="0"/>
              </a:rPr>
              <a:t>PARTICIPACION EN LOS COMITES DISTRITALES DE SEGURIDAD CIUDADANA - CODISEC</a:t>
            </a:r>
            <a:endParaRPr lang="es-PE" sz="2600" b="1" dirty="0">
              <a:solidFill>
                <a:srgbClr val="FFFF00"/>
              </a:solidFill>
              <a:effectLst>
                <a:glow rad="152400">
                  <a:prstClr val="black">
                    <a:alpha val="92000"/>
                  </a:prstClr>
                </a:glow>
              </a:effectLst>
              <a:latin typeface="Arial" pitchFamily="34" charset="0"/>
              <a:ea typeface="+mj-ea"/>
              <a:cs typeface="Arial" pitchFamily="34" charset="0"/>
            </a:endParaRPr>
          </a:p>
        </p:txBody>
      </p:sp>
      <p:sp>
        <p:nvSpPr>
          <p:cNvPr id="10" name="Rectángulo redondeado 9"/>
          <p:cNvSpPr/>
          <p:nvPr/>
        </p:nvSpPr>
        <p:spPr>
          <a:xfrm>
            <a:off x="285008" y="3289466"/>
            <a:ext cx="2719449" cy="9856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latin typeface="Arial" panose="020B0604020202020204" pitchFamily="34" charset="0"/>
                <a:cs typeface="Arial" panose="020B0604020202020204" pitchFamily="34" charset="0"/>
              </a:rPr>
              <a:t>PARTICIPACION</a:t>
            </a:r>
            <a:endParaRPr lang="es-PE" sz="2400" b="1" dirty="0">
              <a:solidFill>
                <a:schemeClr val="tx1"/>
              </a:solidFill>
              <a:latin typeface="Arial" panose="020B0604020202020204" pitchFamily="34" charset="0"/>
              <a:cs typeface="Arial" panose="020B0604020202020204" pitchFamily="34" charset="0"/>
            </a:endParaRPr>
          </a:p>
        </p:txBody>
      </p:sp>
      <p:graphicFrame>
        <p:nvGraphicFramePr>
          <p:cNvPr id="2" name="Diagrama 1"/>
          <p:cNvGraphicFramePr/>
          <p:nvPr>
            <p:extLst>
              <p:ext uri="{D42A27DB-BD31-4B8C-83A1-F6EECF244321}">
                <p14:modId xmlns:p14="http://schemas.microsoft.com/office/powerpoint/2010/main" val="876562708"/>
              </p:ext>
            </p:extLst>
          </p:nvPr>
        </p:nvGraphicFramePr>
        <p:xfrm>
          <a:off x="3433288" y="109967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233797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83791"/>
          <a:stretch/>
        </p:blipFill>
        <p:spPr>
          <a:xfrm>
            <a:off x="1151906" y="67726"/>
            <a:ext cx="9927772" cy="937888"/>
          </a:xfrm>
          <a:prstGeom prst="rect">
            <a:avLst/>
          </a:prstGeom>
        </p:spPr>
      </p:pic>
      <p:sp>
        <p:nvSpPr>
          <p:cNvPr id="9" name="CuadroTexto 8"/>
          <p:cNvSpPr txBox="1"/>
          <p:nvPr/>
        </p:nvSpPr>
        <p:spPr>
          <a:xfrm>
            <a:off x="1333362" y="113062"/>
            <a:ext cx="9957816" cy="892552"/>
          </a:xfrm>
          <a:prstGeom prst="rect">
            <a:avLst/>
          </a:prstGeom>
          <a:noFill/>
        </p:spPr>
        <p:txBody>
          <a:bodyPr wrap="square" rtlCol="0">
            <a:spAutoFit/>
          </a:bodyPr>
          <a:lstStyle/>
          <a:p>
            <a:pPr algn="ctr"/>
            <a:r>
              <a:rPr lang="es-PE" sz="2600" b="1" dirty="0" smtClean="0">
                <a:solidFill>
                  <a:srgbClr val="FFFF00"/>
                </a:solidFill>
                <a:effectLst>
                  <a:glow rad="152400">
                    <a:prstClr val="black">
                      <a:alpha val="92000"/>
                    </a:prstClr>
                  </a:glow>
                </a:effectLst>
                <a:latin typeface="Arial" pitchFamily="34" charset="0"/>
                <a:ea typeface="+mj-ea"/>
                <a:cs typeface="Arial" pitchFamily="34" charset="0"/>
              </a:rPr>
              <a:t>DEFICIENCIAS EN LOS COMITES DISTRITALES DE SEGURIDAD CIUDADANA - CODISEC</a:t>
            </a:r>
            <a:endParaRPr lang="es-PE" sz="2600" b="1" dirty="0">
              <a:solidFill>
                <a:srgbClr val="FFFF00"/>
              </a:solidFill>
              <a:effectLst>
                <a:glow rad="152400">
                  <a:prstClr val="black">
                    <a:alpha val="92000"/>
                  </a:prstClr>
                </a:glow>
              </a:effectLst>
              <a:latin typeface="Arial" pitchFamily="34" charset="0"/>
              <a:ea typeface="+mj-ea"/>
              <a:cs typeface="Arial" pitchFamily="34" charset="0"/>
            </a:endParaRPr>
          </a:p>
        </p:txBody>
      </p:sp>
      <p:sp>
        <p:nvSpPr>
          <p:cNvPr id="10" name="Rectángulo redondeado 9"/>
          <p:cNvSpPr/>
          <p:nvPr/>
        </p:nvSpPr>
        <p:spPr>
          <a:xfrm>
            <a:off x="380010" y="3253840"/>
            <a:ext cx="2719449" cy="9856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latin typeface="Arial" panose="020B0604020202020204" pitchFamily="34" charset="0"/>
                <a:cs typeface="Arial" panose="020B0604020202020204" pitchFamily="34" charset="0"/>
              </a:rPr>
              <a:t>DEFICIENCIAS</a:t>
            </a:r>
            <a:endParaRPr lang="es-PE" sz="2400" b="1" dirty="0">
              <a:solidFill>
                <a:schemeClr val="tx1"/>
              </a:solidFill>
              <a:latin typeface="Arial" panose="020B0604020202020204" pitchFamily="34" charset="0"/>
              <a:cs typeface="Arial" panose="020B0604020202020204" pitchFamily="34" charset="0"/>
            </a:endParaRPr>
          </a:p>
        </p:txBody>
      </p:sp>
      <p:graphicFrame>
        <p:nvGraphicFramePr>
          <p:cNvPr id="2" name="Diagrama 1"/>
          <p:cNvGraphicFramePr/>
          <p:nvPr>
            <p:extLst>
              <p:ext uri="{D42A27DB-BD31-4B8C-83A1-F6EECF244321}">
                <p14:modId xmlns:p14="http://schemas.microsoft.com/office/powerpoint/2010/main" val="4158572264"/>
              </p:ext>
            </p:extLst>
          </p:nvPr>
        </p:nvGraphicFramePr>
        <p:xfrm>
          <a:off x="3163178" y="1674421"/>
          <a:ext cx="8128000" cy="4073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392744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txBox="1"/>
          <p:nvPr/>
        </p:nvSpPr>
        <p:spPr>
          <a:xfrm>
            <a:off x="86437" y="3089276"/>
            <a:ext cx="7141087" cy="750833"/>
          </a:xfrm>
          <a:prstGeom prst="rect">
            <a:avLst/>
          </a:prstGeom>
          <a:solidFill>
            <a:srgbClr val="527051"/>
          </a:solidFill>
        </p:spPr>
        <p:txBody>
          <a:bodyPr vert="horz" wrap="square" lIns="0" tIns="12052" rIns="0" bIns="0" rtlCol="0" anchor="ctr">
            <a:spAutoFit/>
          </a:bodyPr>
          <a:lstStyle/>
          <a:p>
            <a:pPr algn="ctr"/>
            <a:r>
              <a:rPr lang="es-ES" sz="4800" dirty="0">
                <a:solidFill>
                  <a:prstClr val="white"/>
                </a:solidFill>
                <a:effectLst>
                  <a:outerShdw blurRad="38100" dist="38100" dir="2700000" algn="tl">
                    <a:srgbClr val="000000">
                      <a:alpha val="43137"/>
                    </a:srgbClr>
                  </a:outerShdw>
                </a:effectLst>
                <a:latin typeface="Impact" pitchFamily="34" charset="0"/>
                <a:sym typeface="Symbol" panose="05050102010706020507" pitchFamily="18" charset="2"/>
              </a:rPr>
              <a:t>Muchas gracias!</a:t>
            </a:r>
          </a:p>
        </p:txBody>
      </p:sp>
    </p:spTree>
    <p:extLst>
      <p:ext uri="{BB962C8B-B14F-4D97-AF65-F5344CB8AC3E}">
        <p14:creationId xmlns:p14="http://schemas.microsoft.com/office/powerpoint/2010/main" val="582476630"/>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83791"/>
          <a:stretch/>
        </p:blipFill>
        <p:spPr>
          <a:xfrm>
            <a:off x="1151906" y="67726"/>
            <a:ext cx="9927772" cy="937888"/>
          </a:xfrm>
          <a:prstGeom prst="rect">
            <a:avLst/>
          </a:prstGeom>
        </p:spPr>
      </p:pic>
      <p:sp>
        <p:nvSpPr>
          <p:cNvPr id="9" name="CuadroTexto 8"/>
          <p:cNvSpPr txBox="1"/>
          <p:nvPr/>
        </p:nvSpPr>
        <p:spPr>
          <a:xfrm>
            <a:off x="1333362" y="113062"/>
            <a:ext cx="9957816" cy="892552"/>
          </a:xfrm>
          <a:prstGeom prst="rect">
            <a:avLst/>
          </a:prstGeom>
          <a:noFill/>
        </p:spPr>
        <p:txBody>
          <a:bodyPr wrap="square" rtlCol="0">
            <a:spAutoFit/>
          </a:bodyPr>
          <a:lstStyle/>
          <a:p>
            <a:pPr algn="ctr"/>
            <a:r>
              <a:rPr lang="es-PE" sz="2600" b="1" dirty="0" smtClean="0">
                <a:solidFill>
                  <a:srgbClr val="FFFF00"/>
                </a:solidFill>
                <a:effectLst>
                  <a:glow rad="152400">
                    <a:prstClr val="black">
                      <a:alpha val="92000"/>
                    </a:prstClr>
                  </a:glow>
                </a:effectLst>
                <a:latin typeface="Arial" pitchFamily="34" charset="0"/>
                <a:ea typeface="+mj-ea"/>
                <a:cs typeface="Arial" pitchFamily="34" charset="0"/>
              </a:rPr>
              <a:t>ESTRATEGIA PARA COMBATIR LA DELINCUENCIA Y CRIMINALIDAD EN LIMA SUR 1 </a:t>
            </a:r>
            <a:endParaRPr lang="es-PE" sz="2600" b="1" dirty="0">
              <a:solidFill>
                <a:srgbClr val="FFFF00"/>
              </a:solidFill>
              <a:effectLst>
                <a:glow rad="152400">
                  <a:prstClr val="black">
                    <a:alpha val="92000"/>
                  </a:prstClr>
                </a:glow>
              </a:effectLst>
              <a:latin typeface="Arial" pitchFamily="34" charset="0"/>
              <a:ea typeface="+mj-ea"/>
              <a:cs typeface="Arial" pitchFamily="34" charset="0"/>
            </a:endParaRPr>
          </a:p>
        </p:txBody>
      </p:sp>
      <p:graphicFrame>
        <p:nvGraphicFramePr>
          <p:cNvPr id="7" name="Diagrama 6"/>
          <p:cNvGraphicFramePr/>
          <p:nvPr>
            <p:extLst>
              <p:ext uri="{D42A27DB-BD31-4B8C-83A1-F6EECF244321}">
                <p14:modId xmlns:p14="http://schemas.microsoft.com/office/powerpoint/2010/main" val="2044209327"/>
              </p:ext>
            </p:extLst>
          </p:nvPr>
        </p:nvGraphicFramePr>
        <p:xfrm>
          <a:off x="2713273" y="1087780"/>
          <a:ext cx="8772540" cy="5640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ángulo redondeado 9"/>
          <p:cNvSpPr/>
          <p:nvPr/>
        </p:nvSpPr>
        <p:spPr>
          <a:xfrm>
            <a:off x="475013" y="3289466"/>
            <a:ext cx="2505693" cy="9856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solidFill>
                  <a:schemeClr val="tx1"/>
                </a:solidFill>
                <a:latin typeface="Bahnschrift SemiBold SemiConden" panose="020B0502040204020203" pitchFamily="34" charset="0"/>
                <a:cs typeface="Arial" panose="020B0604020202020204" pitchFamily="34" charset="0"/>
              </a:rPr>
              <a:t>ESTRATEGIAS</a:t>
            </a:r>
            <a:endParaRPr lang="es-PE" sz="2400" dirty="0">
              <a:solidFill>
                <a:schemeClr val="tx1"/>
              </a:solidFill>
              <a:latin typeface="Bahnschrift SemiBold SemiConden" panose="020B0502040204020203" pitchFamily="34" charset="0"/>
              <a:cs typeface="Arial" panose="020B0604020202020204" pitchFamily="34" charset="0"/>
            </a:endParaRPr>
          </a:p>
        </p:txBody>
      </p:sp>
    </p:spTree>
    <p:extLst>
      <p:ext uri="{BB962C8B-B14F-4D97-AF65-F5344CB8AC3E}">
        <p14:creationId xmlns:p14="http://schemas.microsoft.com/office/powerpoint/2010/main" val="66852690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83791"/>
          <a:stretch/>
        </p:blipFill>
        <p:spPr>
          <a:xfrm>
            <a:off x="1151906" y="67726"/>
            <a:ext cx="9927772" cy="937888"/>
          </a:xfrm>
          <a:prstGeom prst="rect">
            <a:avLst/>
          </a:prstGeom>
        </p:spPr>
      </p:pic>
      <p:sp>
        <p:nvSpPr>
          <p:cNvPr id="9" name="CuadroTexto 8"/>
          <p:cNvSpPr txBox="1"/>
          <p:nvPr/>
        </p:nvSpPr>
        <p:spPr>
          <a:xfrm>
            <a:off x="1333362" y="113062"/>
            <a:ext cx="9957816" cy="892552"/>
          </a:xfrm>
          <a:prstGeom prst="rect">
            <a:avLst/>
          </a:prstGeom>
          <a:noFill/>
        </p:spPr>
        <p:txBody>
          <a:bodyPr wrap="square" rtlCol="0">
            <a:spAutoFit/>
          </a:bodyPr>
          <a:lstStyle/>
          <a:p>
            <a:pPr algn="ctr"/>
            <a:r>
              <a:rPr lang="es-PE" sz="2600" b="1" dirty="0" smtClean="0">
                <a:solidFill>
                  <a:srgbClr val="FFFF00"/>
                </a:solidFill>
                <a:effectLst>
                  <a:glow rad="152400">
                    <a:prstClr val="black">
                      <a:alpha val="92000"/>
                    </a:prstClr>
                  </a:glow>
                </a:effectLst>
                <a:latin typeface="Arial" pitchFamily="34" charset="0"/>
                <a:ea typeface="+mj-ea"/>
                <a:cs typeface="Arial" pitchFamily="34" charset="0"/>
              </a:rPr>
              <a:t>ESTRATEGIA PARA COMBATIR LA DELINCUENCIA Y CRIMINALIDAD EN LIMA SUR 1 </a:t>
            </a:r>
            <a:endParaRPr lang="es-PE" sz="2600" b="1" dirty="0">
              <a:solidFill>
                <a:srgbClr val="FFFF00"/>
              </a:solidFill>
              <a:effectLst>
                <a:glow rad="152400">
                  <a:prstClr val="black">
                    <a:alpha val="92000"/>
                  </a:prstClr>
                </a:glow>
              </a:effectLst>
              <a:latin typeface="Arial" pitchFamily="34" charset="0"/>
              <a:ea typeface="+mj-ea"/>
              <a:cs typeface="Arial" pitchFamily="34" charset="0"/>
            </a:endParaRPr>
          </a:p>
        </p:txBody>
      </p:sp>
      <p:graphicFrame>
        <p:nvGraphicFramePr>
          <p:cNvPr id="7" name="Diagrama 6"/>
          <p:cNvGraphicFramePr/>
          <p:nvPr>
            <p:extLst>
              <p:ext uri="{D42A27DB-BD31-4B8C-83A1-F6EECF244321}">
                <p14:modId xmlns:p14="http://schemas.microsoft.com/office/powerpoint/2010/main" val="3367347990"/>
              </p:ext>
            </p:extLst>
          </p:nvPr>
        </p:nvGraphicFramePr>
        <p:xfrm>
          <a:off x="2398815" y="1050950"/>
          <a:ext cx="9334006" cy="5608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ángulo redondeado 9"/>
          <p:cNvSpPr/>
          <p:nvPr/>
        </p:nvSpPr>
        <p:spPr>
          <a:xfrm>
            <a:off x="106878" y="3194463"/>
            <a:ext cx="2719449" cy="9856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ln>
                  <a:solidFill>
                    <a:schemeClr val="tx1"/>
                  </a:solidFill>
                </a:ln>
                <a:solidFill>
                  <a:schemeClr val="tx1"/>
                </a:solidFill>
                <a:latin typeface="Bahnschrift SemiLight" panose="020B0502040204020203" pitchFamily="34" charset="0"/>
                <a:cs typeface="Arial" panose="020B0604020202020204" pitchFamily="34" charset="0"/>
              </a:rPr>
              <a:t>ESTRATEGIAS</a:t>
            </a:r>
            <a:endParaRPr lang="es-PE" sz="2400" b="1" dirty="0">
              <a:ln>
                <a:solidFill>
                  <a:schemeClr val="tx1"/>
                </a:solidFill>
              </a:ln>
              <a:solidFill>
                <a:schemeClr val="tx1"/>
              </a:solidFill>
              <a:latin typeface="Bahnschrift SemiLight" panose="020B0502040204020203" pitchFamily="34" charset="0"/>
              <a:cs typeface="Arial" panose="020B0604020202020204" pitchFamily="34" charset="0"/>
            </a:endParaRPr>
          </a:p>
        </p:txBody>
      </p:sp>
    </p:spTree>
    <p:extLst>
      <p:ext uri="{BB962C8B-B14F-4D97-AF65-F5344CB8AC3E}">
        <p14:creationId xmlns:p14="http://schemas.microsoft.com/office/powerpoint/2010/main" val="153703866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C7102A6C-075F-47A5-866D-706973AF5D3A}"/>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022" y="0"/>
            <a:ext cx="12302105" cy="6858001"/>
          </a:xfrm>
          <a:prstGeom prst="rect">
            <a:avLst/>
          </a:prstGeom>
        </p:spPr>
      </p:pic>
      <p:pic>
        <p:nvPicPr>
          <p:cNvPr id="4" name="Imagen 3"/>
          <p:cNvPicPr>
            <a:picLocks noChangeAspect="1"/>
          </p:cNvPicPr>
          <p:nvPr/>
        </p:nvPicPr>
        <p:blipFill rotWithShape="1">
          <a:blip r:embed="rId4"/>
          <a:srcRect b="83791"/>
          <a:stretch/>
        </p:blipFill>
        <p:spPr>
          <a:xfrm>
            <a:off x="950026" y="67726"/>
            <a:ext cx="10794670" cy="937888"/>
          </a:xfrm>
          <a:prstGeom prst="rect">
            <a:avLst/>
          </a:prstGeom>
        </p:spPr>
      </p:pic>
      <p:sp>
        <p:nvSpPr>
          <p:cNvPr id="5" name="CuadroTexto 4"/>
          <p:cNvSpPr txBox="1"/>
          <p:nvPr/>
        </p:nvSpPr>
        <p:spPr>
          <a:xfrm>
            <a:off x="1394994" y="307465"/>
            <a:ext cx="9957816" cy="492443"/>
          </a:xfrm>
          <a:prstGeom prst="rect">
            <a:avLst/>
          </a:prstGeom>
          <a:noFill/>
        </p:spPr>
        <p:txBody>
          <a:bodyPr wrap="square" rtlCol="0">
            <a:spAutoFit/>
          </a:bodyPr>
          <a:lstStyle/>
          <a:p>
            <a:pPr algn="ctr"/>
            <a:r>
              <a:rPr lang="es-PE" sz="2600" b="1" dirty="0">
                <a:solidFill>
                  <a:srgbClr val="FFFF00"/>
                </a:solidFill>
                <a:effectLst>
                  <a:glow rad="152400">
                    <a:prstClr val="black">
                      <a:alpha val="92000"/>
                    </a:prstClr>
                  </a:glow>
                </a:effectLst>
                <a:latin typeface="Arial" pitchFamily="34" charset="0"/>
                <a:ea typeface="+mj-ea"/>
                <a:cs typeface="Arial" pitchFamily="34" charset="0"/>
              </a:rPr>
              <a:t>PRODUCCIÓN </a:t>
            </a:r>
            <a:r>
              <a:rPr lang="es-PE" sz="2600" b="1" dirty="0" smtClean="0">
                <a:solidFill>
                  <a:srgbClr val="FFFF00"/>
                </a:solidFill>
                <a:effectLst>
                  <a:glow rad="152400">
                    <a:prstClr val="black">
                      <a:alpha val="92000"/>
                    </a:prstClr>
                  </a:glow>
                </a:effectLst>
                <a:latin typeface="Arial" pitchFamily="34" charset="0"/>
                <a:ea typeface="+mj-ea"/>
                <a:cs typeface="Arial" pitchFamily="34" charset="0"/>
              </a:rPr>
              <a:t>POLICIAL  DIVPOL SUR1 </a:t>
            </a:r>
            <a:endParaRPr lang="es-PE" sz="2600" b="1" dirty="0">
              <a:solidFill>
                <a:srgbClr val="FFFF00"/>
              </a:solidFill>
              <a:effectLst>
                <a:glow rad="152400">
                  <a:prstClr val="black">
                    <a:alpha val="92000"/>
                  </a:prstClr>
                </a:glow>
              </a:effectLst>
              <a:latin typeface="Arial" pitchFamily="34" charset="0"/>
              <a:ea typeface="+mj-ea"/>
              <a:cs typeface="Arial" pitchFamily="34" charset="0"/>
            </a:endParaRPr>
          </a:p>
        </p:txBody>
      </p:sp>
      <p:sp>
        <p:nvSpPr>
          <p:cNvPr id="9" name="CuadroTexto 8"/>
          <p:cNvSpPr txBox="1"/>
          <p:nvPr/>
        </p:nvSpPr>
        <p:spPr>
          <a:xfrm>
            <a:off x="1069848" y="1090214"/>
            <a:ext cx="9957816" cy="492443"/>
          </a:xfrm>
          <a:prstGeom prst="rect">
            <a:avLst/>
          </a:prstGeom>
          <a:noFill/>
        </p:spPr>
        <p:txBody>
          <a:bodyPr wrap="square" rtlCol="0">
            <a:spAutoFit/>
          </a:bodyPr>
          <a:lstStyle/>
          <a:p>
            <a:pPr algn="ctr"/>
            <a:r>
              <a:rPr lang="es-PE" sz="2600" b="1" dirty="0" smtClean="0">
                <a:solidFill>
                  <a:srgbClr val="FFFF00"/>
                </a:solidFill>
                <a:effectLst>
                  <a:glow rad="152400">
                    <a:prstClr val="black">
                      <a:alpha val="92000"/>
                    </a:prstClr>
                  </a:glow>
                </a:effectLst>
                <a:latin typeface="Arial" pitchFamily="34" charset="0"/>
                <a:ea typeface="+mj-ea"/>
                <a:cs typeface="Arial" pitchFamily="34" charset="0"/>
              </a:rPr>
              <a:t>PERIODO:  ENE  A OCT 2022</a:t>
            </a:r>
            <a:endParaRPr lang="es-PE" sz="2600" b="1" dirty="0">
              <a:solidFill>
                <a:srgbClr val="FFFF00"/>
              </a:solidFill>
              <a:effectLst>
                <a:glow rad="152400">
                  <a:prstClr val="black">
                    <a:alpha val="92000"/>
                  </a:prstClr>
                </a:glow>
              </a:effectLst>
              <a:latin typeface="Arial" pitchFamily="34" charset="0"/>
              <a:ea typeface="+mj-ea"/>
              <a:cs typeface="Arial" pitchFamily="34" charset="0"/>
            </a:endParaRPr>
          </a:p>
        </p:txBody>
      </p:sp>
      <p:pic>
        <p:nvPicPr>
          <p:cNvPr id="11" name="Imagen 10">
            <a:extLst>
              <a:ext uri="{FF2B5EF4-FFF2-40B4-BE49-F238E27FC236}">
                <a16:creationId xmlns:a16="http://schemas.microsoft.com/office/drawing/2014/main" xmlns="" id="{1D1B76CF-E73B-4934-B098-E2462F5CC6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409" y="65764"/>
            <a:ext cx="573031" cy="788984"/>
          </a:xfrm>
          <a:prstGeom prst="rect">
            <a:avLst/>
          </a:prstGeom>
        </p:spPr>
      </p:pic>
      <p:pic>
        <p:nvPicPr>
          <p:cNvPr id="3" name="Imagen 2"/>
          <p:cNvPicPr>
            <a:picLocks noChangeAspect="1"/>
          </p:cNvPicPr>
          <p:nvPr/>
        </p:nvPicPr>
        <p:blipFill>
          <a:blip r:embed="rId6"/>
          <a:stretch>
            <a:fillRect/>
          </a:stretch>
        </p:blipFill>
        <p:spPr>
          <a:xfrm>
            <a:off x="6946655" y="1715375"/>
            <a:ext cx="2319295" cy="936761"/>
          </a:xfrm>
          <a:prstGeom prst="rect">
            <a:avLst/>
          </a:prstGeom>
        </p:spPr>
      </p:pic>
      <p:pic>
        <p:nvPicPr>
          <p:cNvPr id="6" name="Imagen 5"/>
          <p:cNvPicPr>
            <a:picLocks noChangeAspect="1"/>
          </p:cNvPicPr>
          <p:nvPr/>
        </p:nvPicPr>
        <p:blipFill>
          <a:blip r:embed="rId7"/>
          <a:stretch>
            <a:fillRect/>
          </a:stretch>
        </p:blipFill>
        <p:spPr>
          <a:xfrm>
            <a:off x="534924" y="2909455"/>
            <a:ext cx="1330633" cy="1052670"/>
          </a:xfrm>
          <a:prstGeom prst="rect">
            <a:avLst/>
          </a:prstGeom>
          <a:ln w="19050">
            <a:solidFill>
              <a:schemeClr val="tx1"/>
            </a:solidFill>
          </a:ln>
        </p:spPr>
      </p:pic>
      <p:pic>
        <p:nvPicPr>
          <p:cNvPr id="13" name="Imagen 12"/>
          <p:cNvPicPr/>
          <p:nvPr/>
        </p:nvPicPr>
        <p:blipFill rotWithShape="1">
          <a:blip r:embed="rId8" cstate="print">
            <a:extLst>
              <a:ext uri="{28A0092B-C50C-407E-A947-70E740481C1C}">
                <a14:useLocalDpi xmlns:a14="http://schemas.microsoft.com/office/drawing/2010/main" val="0"/>
              </a:ext>
            </a:extLst>
          </a:blip>
          <a:srcRect l="19052" t="48424" r="63175" b="33589"/>
          <a:stretch/>
        </p:blipFill>
        <p:spPr bwMode="auto">
          <a:xfrm>
            <a:off x="3633646" y="2952091"/>
            <a:ext cx="1313891" cy="1080655"/>
          </a:xfrm>
          <a:prstGeom prst="rect">
            <a:avLst/>
          </a:prstGeom>
          <a:noFill/>
          <a:ln w="19050">
            <a:solidFill>
              <a:schemeClr val="tx1"/>
            </a:solidFill>
          </a:ln>
          <a:extLst>
            <a:ext uri="{53640926-AAD7-44D8-BBD7-CCE9431645EC}">
              <a14:shadowObscured xmlns:a14="http://schemas.microsoft.com/office/drawing/2010/main"/>
            </a:ext>
          </a:extLst>
        </p:spPr>
      </p:pic>
      <p:pic>
        <p:nvPicPr>
          <p:cNvPr id="14" name="Imagen 13"/>
          <p:cNvPicPr/>
          <p:nvPr/>
        </p:nvPicPr>
        <p:blipFill rotWithShape="1">
          <a:blip r:embed="rId8" cstate="print">
            <a:extLst>
              <a:ext uri="{28A0092B-C50C-407E-A947-70E740481C1C}">
                <a14:useLocalDpi xmlns:a14="http://schemas.microsoft.com/office/drawing/2010/main" val="0"/>
              </a:ext>
            </a:extLst>
          </a:blip>
          <a:srcRect l="42512" t="48424" r="37295" b="33589"/>
          <a:stretch/>
        </p:blipFill>
        <p:spPr bwMode="auto">
          <a:xfrm>
            <a:off x="6414569" y="3003828"/>
            <a:ext cx="1321506" cy="1052670"/>
          </a:xfrm>
          <a:prstGeom prst="rect">
            <a:avLst/>
          </a:prstGeom>
          <a:noFill/>
          <a:ln w="19050">
            <a:solidFill>
              <a:schemeClr val="tx1"/>
            </a:solidFill>
          </a:ln>
          <a:extLst>
            <a:ext uri="{53640926-AAD7-44D8-BBD7-CCE9431645EC}">
              <a14:shadowObscured xmlns:a14="http://schemas.microsoft.com/office/drawing/2010/main"/>
            </a:ext>
          </a:extLst>
        </p:spPr>
      </p:pic>
      <p:pic>
        <p:nvPicPr>
          <p:cNvPr id="15" name="Imagen 14"/>
          <p:cNvPicPr/>
          <p:nvPr/>
        </p:nvPicPr>
        <p:blipFill rotWithShape="1">
          <a:blip r:embed="rId9" cstate="print">
            <a:extLst>
              <a:ext uri="{28A0092B-C50C-407E-A947-70E740481C1C}">
                <a14:useLocalDpi xmlns:a14="http://schemas.microsoft.com/office/drawing/2010/main" val="0"/>
              </a:ext>
            </a:extLst>
          </a:blip>
          <a:srcRect l="75924" t="48424" r="5732" b="30778"/>
          <a:stretch/>
        </p:blipFill>
        <p:spPr bwMode="auto">
          <a:xfrm>
            <a:off x="9761943" y="2952091"/>
            <a:ext cx="1456706" cy="1052670"/>
          </a:xfrm>
          <a:prstGeom prst="rect">
            <a:avLst/>
          </a:prstGeom>
          <a:noFill/>
          <a:ln w="19050">
            <a:solidFill>
              <a:schemeClr val="tx1"/>
            </a:solidFill>
          </a:ln>
          <a:extLst>
            <a:ext uri="{53640926-AAD7-44D8-BBD7-CCE9431645EC}">
              <a14:shadowObscured xmlns:a14="http://schemas.microsoft.com/office/drawing/2010/main"/>
            </a:ext>
          </a:extLst>
        </p:spPr>
      </p:pic>
      <p:pic>
        <p:nvPicPr>
          <p:cNvPr id="17" name="Imagen 16"/>
          <p:cNvPicPr>
            <a:picLocks noChangeAspect="1"/>
          </p:cNvPicPr>
          <p:nvPr/>
        </p:nvPicPr>
        <p:blipFill>
          <a:blip r:embed="rId10"/>
          <a:stretch>
            <a:fillRect/>
          </a:stretch>
        </p:blipFill>
        <p:spPr>
          <a:xfrm>
            <a:off x="3277025" y="4310154"/>
            <a:ext cx="2027135" cy="1093120"/>
          </a:xfrm>
          <a:prstGeom prst="rect">
            <a:avLst/>
          </a:prstGeom>
        </p:spPr>
      </p:pic>
      <p:grpSp>
        <p:nvGrpSpPr>
          <p:cNvPr id="19" name="Grupo 18"/>
          <p:cNvGrpSpPr/>
          <p:nvPr/>
        </p:nvGrpSpPr>
        <p:grpSpPr>
          <a:xfrm>
            <a:off x="6045480" y="4272796"/>
            <a:ext cx="2066306" cy="1130478"/>
            <a:chOff x="0" y="0"/>
            <a:chExt cx="2385392" cy="811033"/>
          </a:xfrm>
        </p:grpSpPr>
        <p:sp>
          <p:nvSpPr>
            <p:cNvPr id="20" name="Rectángulo redondeado 19"/>
            <p:cNvSpPr/>
            <p:nvPr/>
          </p:nvSpPr>
          <p:spPr>
            <a:xfrm>
              <a:off x="0" y="0"/>
              <a:ext cx="2385392" cy="811033"/>
            </a:xfrm>
            <a:prstGeom prst="roundRect">
              <a:avLst/>
            </a:prstGeom>
            <a:solidFill>
              <a:sysClr val="window" lastClr="FFFFFF"/>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 </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S" sz="2200" dirty="0">
                  <a:solidFill>
                    <a:srgbClr val="FF0000"/>
                  </a:solidFill>
                  <a:effectLst/>
                  <a:latin typeface="Impact" panose="020B0806030902050204" pitchFamily="34" charset="0"/>
                  <a:ea typeface="Calibri" panose="020F0502020204030204" pitchFamily="34" charset="0"/>
                  <a:cs typeface="Times New Roman" panose="02020603050405020304" pitchFamily="18" charset="0"/>
                </a:rPr>
                <a:t>66</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ángulo 20"/>
            <p:cNvSpPr/>
            <p:nvPr/>
          </p:nvSpPr>
          <p:spPr>
            <a:xfrm>
              <a:off x="108589" y="39617"/>
              <a:ext cx="2166046" cy="211942"/>
            </a:xfrm>
            <a:prstGeom prst="rect">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r>
                <a:rPr lang="es-ES" sz="600" b="1" dirty="0" smtClean="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r>
                <a:rPr lang="es-ES" sz="700" b="1" dirty="0" smtClean="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ARMAS INCAUTADAS</a:t>
              </a:r>
              <a:endParaRPr lang="es-PE" sz="7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8" name="Imagen 17"/>
          <p:cNvPicPr>
            <a:picLocks noChangeAspect="1"/>
          </p:cNvPicPr>
          <p:nvPr/>
        </p:nvPicPr>
        <p:blipFill>
          <a:blip r:embed="rId11"/>
          <a:stretch>
            <a:fillRect/>
          </a:stretch>
        </p:blipFill>
        <p:spPr>
          <a:xfrm>
            <a:off x="8598997" y="4278552"/>
            <a:ext cx="1609950" cy="1124722"/>
          </a:xfrm>
          <a:prstGeom prst="rect">
            <a:avLst/>
          </a:prstGeom>
        </p:spPr>
      </p:pic>
      <p:grpSp>
        <p:nvGrpSpPr>
          <p:cNvPr id="26" name="Grupo 25"/>
          <p:cNvGrpSpPr/>
          <p:nvPr/>
        </p:nvGrpSpPr>
        <p:grpSpPr>
          <a:xfrm>
            <a:off x="10389740" y="4278552"/>
            <a:ext cx="1557965" cy="1124722"/>
            <a:chOff x="0" y="0"/>
            <a:chExt cx="2385392" cy="811033"/>
          </a:xfrm>
        </p:grpSpPr>
        <p:sp>
          <p:nvSpPr>
            <p:cNvPr id="27" name="Rectángulo redondeado 26"/>
            <p:cNvSpPr/>
            <p:nvPr/>
          </p:nvSpPr>
          <p:spPr>
            <a:xfrm>
              <a:off x="0" y="0"/>
              <a:ext cx="2385392" cy="811033"/>
            </a:xfrm>
            <a:prstGeom prst="roundRect">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a:effectLst/>
                  <a:latin typeface="Calibri" panose="020F0502020204030204" pitchFamily="34" charset="0"/>
                  <a:ea typeface="Calibri" panose="020F0502020204030204" pitchFamily="34" charset="0"/>
                  <a:cs typeface="Times New Roman" panose="02020603050405020304" pitchFamily="18" charset="0"/>
                </a:rPr>
                <a:t> </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S" sz="2200">
                  <a:solidFill>
                    <a:srgbClr val="70AD47"/>
                  </a:solidFill>
                  <a:effectLst/>
                  <a:latin typeface="Impact" panose="020B0806030902050204" pitchFamily="34" charset="0"/>
                  <a:ea typeface="Calibri" panose="020F0502020204030204" pitchFamily="34" charset="0"/>
                  <a:cs typeface="Times New Roman" panose="02020603050405020304" pitchFamily="18" charset="0"/>
                </a:rPr>
                <a:t>1.014</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ángulo 27"/>
            <p:cNvSpPr/>
            <p:nvPr/>
          </p:nvSpPr>
          <p:spPr>
            <a:xfrm>
              <a:off x="47609" y="39592"/>
              <a:ext cx="2289893" cy="209103"/>
            </a:xfrm>
            <a:prstGeom prst="rect">
              <a:avLst/>
            </a:prstGeom>
            <a:solidFill>
              <a:srgbClr val="70AD47"/>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ES" sz="6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CC  (ENVOLTORIOS)</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9" name="Imagen 28"/>
          <p:cNvPicPr>
            <a:picLocks noChangeAspect="1"/>
          </p:cNvPicPr>
          <p:nvPr/>
        </p:nvPicPr>
        <p:blipFill>
          <a:blip r:embed="rId12"/>
          <a:stretch>
            <a:fillRect/>
          </a:stretch>
        </p:blipFill>
        <p:spPr>
          <a:xfrm>
            <a:off x="9627782" y="5605153"/>
            <a:ext cx="1725028" cy="1171816"/>
          </a:xfrm>
          <a:prstGeom prst="rect">
            <a:avLst/>
          </a:prstGeom>
        </p:spPr>
      </p:pic>
      <p:pic>
        <p:nvPicPr>
          <p:cNvPr id="30" name="Imagen 29"/>
          <p:cNvPicPr>
            <a:picLocks noChangeAspect="1"/>
          </p:cNvPicPr>
          <p:nvPr/>
        </p:nvPicPr>
        <p:blipFill>
          <a:blip r:embed="rId13"/>
          <a:stretch>
            <a:fillRect/>
          </a:stretch>
        </p:blipFill>
        <p:spPr>
          <a:xfrm>
            <a:off x="260110" y="4272796"/>
            <a:ext cx="1984326" cy="1130478"/>
          </a:xfrm>
          <a:prstGeom prst="rect">
            <a:avLst/>
          </a:prstGeom>
        </p:spPr>
      </p:pic>
      <p:grpSp>
        <p:nvGrpSpPr>
          <p:cNvPr id="31" name="Grupo 30"/>
          <p:cNvGrpSpPr/>
          <p:nvPr/>
        </p:nvGrpSpPr>
        <p:grpSpPr>
          <a:xfrm>
            <a:off x="248409" y="5723908"/>
            <a:ext cx="2150407" cy="1053062"/>
            <a:chOff x="0" y="0"/>
            <a:chExt cx="2385392" cy="811033"/>
          </a:xfrm>
        </p:grpSpPr>
        <p:sp>
          <p:nvSpPr>
            <p:cNvPr id="32" name="Rectángulo redondeado 31"/>
            <p:cNvSpPr/>
            <p:nvPr/>
          </p:nvSpPr>
          <p:spPr>
            <a:xfrm>
              <a:off x="0" y="0"/>
              <a:ext cx="2385392" cy="811033"/>
            </a:xfrm>
            <a:prstGeom prst="roundRect">
              <a:avLst/>
            </a:prstGeom>
            <a:solidFill>
              <a:sysClr val="window" lastClr="FFFFFF"/>
            </a:solidFill>
            <a:ln w="12700" cap="flat" cmpd="sng" algn="ctr">
              <a:solidFill>
                <a:srgbClr val="5B9BD5">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a:effectLst/>
                  <a:latin typeface="Calibri" panose="020F0502020204030204" pitchFamily="34" charset="0"/>
                  <a:ea typeface="Calibri" panose="020F0502020204030204" pitchFamily="34" charset="0"/>
                  <a:cs typeface="Times New Roman" panose="02020603050405020304" pitchFamily="18" charset="0"/>
                </a:rPr>
                <a:t> </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S" sz="2200" b="1">
                  <a:solidFill>
                    <a:srgbClr val="5B9BD5"/>
                  </a:solidFill>
                  <a:effectLst/>
                  <a:latin typeface="Impact" panose="020B0806030902050204" pitchFamily="34" charset="0"/>
                  <a:ea typeface="Calibri" panose="020F0502020204030204" pitchFamily="34" charset="0"/>
                  <a:cs typeface="Times New Roman" panose="02020603050405020304" pitchFamily="18" charset="0"/>
                </a:rPr>
                <a:t>2,422</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ángulo 32"/>
            <p:cNvSpPr/>
            <p:nvPr/>
          </p:nvSpPr>
          <p:spPr>
            <a:xfrm>
              <a:off x="83762" y="29419"/>
              <a:ext cx="2217866" cy="196181"/>
            </a:xfrm>
            <a:prstGeom prst="rect">
              <a:avLst/>
            </a:prstGeom>
            <a:solidFill>
              <a:srgbClr val="5B9BD5"/>
            </a:solidFill>
            <a:ln w="12700" cap="flat" cmpd="sng" algn="ctr">
              <a:solidFill>
                <a:srgbClr val="5B9BD5">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ES" sz="7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r>
                <a:rPr lang="es-ES" sz="700" b="1" dirty="0" smtClean="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DETENIDOS POR DIVERSOS DELITOS </a:t>
              </a:r>
              <a:endParaRPr lang="es-PE" sz="7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Imagen 6"/>
          <p:cNvPicPr>
            <a:picLocks noChangeAspect="1"/>
          </p:cNvPicPr>
          <p:nvPr/>
        </p:nvPicPr>
        <p:blipFill>
          <a:blip r:embed="rId14"/>
          <a:stretch>
            <a:fillRect/>
          </a:stretch>
        </p:blipFill>
        <p:spPr>
          <a:xfrm>
            <a:off x="3093581" y="1747135"/>
            <a:ext cx="1981477" cy="905001"/>
          </a:xfrm>
          <a:prstGeom prst="rect">
            <a:avLst/>
          </a:prstGeom>
        </p:spPr>
      </p:pic>
    </p:spTree>
    <p:extLst>
      <p:ext uri="{BB962C8B-B14F-4D97-AF65-F5344CB8AC3E}">
        <p14:creationId xmlns:p14="http://schemas.microsoft.com/office/powerpoint/2010/main" val="422356784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83791"/>
          <a:stretch/>
        </p:blipFill>
        <p:spPr>
          <a:xfrm>
            <a:off x="1069849" y="13904"/>
            <a:ext cx="9977766" cy="937888"/>
          </a:xfrm>
          <a:prstGeom prst="rect">
            <a:avLst/>
          </a:prstGeom>
        </p:spPr>
      </p:pic>
      <p:sp>
        <p:nvSpPr>
          <p:cNvPr id="5" name="CuadroTexto 4"/>
          <p:cNvSpPr txBox="1"/>
          <p:nvPr/>
        </p:nvSpPr>
        <p:spPr>
          <a:xfrm>
            <a:off x="1172144" y="113062"/>
            <a:ext cx="9957816" cy="892552"/>
          </a:xfrm>
          <a:prstGeom prst="rect">
            <a:avLst/>
          </a:prstGeom>
          <a:noFill/>
        </p:spPr>
        <p:txBody>
          <a:bodyPr wrap="square" rtlCol="0">
            <a:spAutoFit/>
          </a:bodyPr>
          <a:lstStyle/>
          <a:p>
            <a:pPr algn="ctr"/>
            <a:r>
              <a:rPr lang="es-PE" sz="2600" b="1" dirty="0" smtClean="0">
                <a:solidFill>
                  <a:srgbClr val="FFFF00"/>
                </a:solidFill>
                <a:effectLst>
                  <a:glow rad="152400">
                    <a:prstClr val="black">
                      <a:alpha val="92000"/>
                    </a:prstClr>
                  </a:glow>
                </a:effectLst>
                <a:latin typeface="Arial" pitchFamily="34" charset="0"/>
                <a:ea typeface="+mj-ea"/>
                <a:cs typeface="Arial" pitchFamily="34" charset="0"/>
              </a:rPr>
              <a:t>TIPOS DE DELITOS REGISTRADOS EN LA JURISDICCION DE LA DIVPOL SUR 1 </a:t>
            </a:r>
            <a:endParaRPr lang="es-PE" sz="2600" b="1" dirty="0">
              <a:solidFill>
                <a:srgbClr val="FFFF00"/>
              </a:solidFill>
              <a:effectLst>
                <a:glow rad="152400">
                  <a:prstClr val="black">
                    <a:alpha val="92000"/>
                  </a:prstClr>
                </a:glow>
              </a:effectLst>
              <a:latin typeface="Arial" pitchFamily="34" charset="0"/>
              <a:ea typeface="+mj-ea"/>
              <a:cs typeface="Arial" pitchFamily="34" charset="0"/>
            </a:endParaRPr>
          </a:p>
        </p:txBody>
      </p:sp>
      <p:graphicFrame>
        <p:nvGraphicFramePr>
          <p:cNvPr id="2" name="Diagrama 1"/>
          <p:cNvGraphicFramePr/>
          <p:nvPr>
            <p:extLst>
              <p:ext uri="{D42A27DB-BD31-4B8C-83A1-F6EECF244321}">
                <p14:modId xmlns:p14="http://schemas.microsoft.com/office/powerpoint/2010/main" val="814643642"/>
              </p:ext>
            </p:extLst>
          </p:nvPr>
        </p:nvGraphicFramePr>
        <p:xfrm>
          <a:off x="2148518" y="1230058"/>
          <a:ext cx="8250704" cy="5212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p:cNvSpPr txBox="1"/>
          <p:nvPr/>
        </p:nvSpPr>
        <p:spPr>
          <a:xfrm>
            <a:off x="7176655" y="1648692"/>
            <a:ext cx="1704110" cy="369332"/>
          </a:xfrm>
          <a:prstGeom prst="rect">
            <a:avLst/>
          </a:prstGeom>
          <a:noFill/>
        </p:spPr>
        <p:txBody>
          <a:bodyPr wrap="square" rtlCol="0">
            <a:spAutoFit/>
          </a:bodyPr>
          <a:lstStyle/>
          <a:p>
            <a:endParaRPr lang="es-PE" dirty="0"/>
          </a:p>
        </p:txBody>
      </p:sp>
      <p:sp>
        <p:nvSpPr>
          <p:cNvPr id="12" name="CuadroTexto 11"/>
          <p:cNvSpPr txBox="1"/>
          <p:nvPr/>
        </p:nvSpPr>
        <p:spPr>
          <a:xfrm>
            <a:off x="6922335" y="1509937"/>
            <a:ext cx="2424545" cy="430887"/>
          </a:xfrm>
          <a:prstGeom prst="rect">
            <a:avLst/>
          </a:prstGeom>
          <a:solidFill>
            <a:schemeClr val="accent2">
              <a:lumMod val="60000"/>
              <a:lumOff val="40000"/>
            </a:schemeClr>
          </a:solidFill>
        </p:spPr>
        <p:txBody>
          <a:bodyPr wrap="square" rtlCol="0">
            <a:spAutoFit/>
          </a:bodyPr>
          <a:lstStyle/>
          <a:p>
            <a:pPr marL="171450" indent="-171450">
              <a:buFont typeface="Wingdings" panose="05000000000000000000" pitchFamily="2" charset="2"/>
              <a:buChar char="q"/>
            </a:pPr>
            <a:r>
              <a:rPr lang="es-ES" sz="1100" dirty="0" smtClean="0">
                <a:latin typeface="Arial" panose="020B0604020202020204" pitchFamily="34" charset="0"/>
                <a:cs typeface="Arial" panose="020B0604020202020204" pitchFamily="34" charset="0"/>
              </a:rPr>
              <a:t>TOCAMIENTOS INDEBIDOS.</a:t>
            </a:r>
          </a:p>
          <a:p>
            <a:pPr marL="171450" indent="-171450">
              <a:buFont typeface="Wingdings" panose="05000000000000000000" pitchFamily="2" charset="2"/>
              <a:buChar char="q"/>
            </a:pPr>
            <a:r>
              <a:rPr lang="es-ES" sz="1100" dirty="0" smtClean="0">
                <a:latin typeface="Arial" panose="020B0604020202020204" pitchFamily="34" charset="0"/>
                <a:cs typeface="Arial" panose="020B0604020202020204" pitchFamily="34" charset="0"/>
              </a:rPr>
              <a:t>VIOLACION SEXUAL</a:t>
            </a:r>
            <a:endParaRPr lang="es-PE" sz="1100" dirty="0">
              <a:latin typeface="Arial" panose="020B0604020202020204" pitchFamily="34" charset="0"/>
              <a:cs typeface="Arial" panose="020B0604020202020204" pitchFamily="34" charset="0"/>
            </a:endParaRPr>
          </a:p>
        </p:txBody>
      </p:sp>
      <p:sp>
        <p:nvSpPr>
          <p:cNvPr id="13" name="CuadroTexto 12"/>
          <p:cNvSpPr txBox="1"/>
          <p:nvPr/>
        </p:nvSpPr>
        <p:spPr>
          <a:xfrm>
            <a:off x="9237430" y="3340733"/>
            <a:ext cx="2641458" cy="430887"/>
          </a:xfrm>
          <a:prstGeom prst="rect">
            <a:avLst/>
          </a:prstGeom>
          <a:solidFill>
            <a:schemeClr val="accent2">
              <a:lumMod val="60000"/>
              <a:lumOff val="40000"/>
            </a:schemeClr>
          </a:solidFill>
        </p:spPr>
        <p:txBody>
          <a:bodyPr wrap="square" rtlCol="0">
            <a:spAutoFit/>
          </a:bodyPr>
          <a:lstStyle/>
          <a:p>
            <a:pPr marL="171450" indent="-171450">
              <a:buFont typeface="Wingdings" panose="05000000000000000000" pitchFamily="2" charset="2"/>
              <a:buChar char="q"/>
            </a:pPr>
            <a:r>
              <a:rPr lang="es-ES" sz="1100" dirty="0" smtClean="0">
                <a:latin typeface="Arial" panose="020B0604020202020204" pitchFamily="34" charset="0"/>
                <a:cs typeface="Arial" panose="020B0604020202020204" pitchFamily="34" charset="0"/>
              </a:rPr>
              <a:t>VIOLENCIA FAMILIAR (LEY 30364)</a:t>
            </a:r>
          </a:p>
          <a:p>
            <a:pPr marL="171450" indent="-171450">
              <a:buFont typeface="Wingdings" panose="05000000000000000000" pitchFamily="2" charset="2"/>
              <a:buChar char="q"/>
            </a:pPr>
            <a:r>
              <a:rPr lang="es-ES" sz="1100" dirty="0" smtClean="0">
                <a:latin typeface="Arial" panose="020B0604020202020204" pitchFamily="34" charset="0"/>
                <a:cs typeface="Arial" panose="020B0604020202020204" pitchFamily="34" charset="0"/>
              </a:rPr>
              <a:t>LESIONES CULPOSAS</a:t>
            </a:r>
          </a:p>
        </p:txBody>
      </p:sp>
      <p:sp>
        <p:nvSpPr>
          <p:cNvPr id="14" name="CuadroTexto 13"/>
          <p:cNvSpPr txBox="1"/>
          <p:nvPr/>
        </p:nvSpPr>
        <p:spPr>
          <a:xfrm>
            <a:off x="1172144" y="3340733"/>
            <a:ext cx="2576895" cy="430887"/>
          </a:xfrm>
          <a:prstGeom prst="rect">
            <a:avLst/>
          </a:prstGeom>
          <a:solidFill>
            <a:schemeClr val="accent2">
              <a:lumMod val="60000"/>
              <a:lumOff val="40000"/>
            </a:schemeClr>
          </a:solidFill>
        </p:spPr>
        <p:txBody>
          <a:bodyPr wrap="square" rtlCol="0">
            <a:spAutoFit/>
          </a:bodyPr>
          <a:lstStyle/>
          <a:p>
            <a:pPr marL="171450" indent="-171450">
              <a:buFont typeface="Wingdings" panose="05000000000000000000" pitchFamily="2" charset="2"/>
              <a:buChar char="q"/>
            </a:pPr>
            <a:r>
              <a:rPr lang="es-ES" sz="1100" dirty="0" smtClean="0">
                <a:latin typeface="Arial" panose="020B0604020202020204" pitchFamily="34" charset="0"/>
                <a:cs typeface="Arial" panose="020B0604020202020204" pitchFamily="34" charset="0"/>
              </a:rPr>
              <a:t>DESOBEDIENCIA Y RESISTENCIA A LA AUTORIDAD</a:t>
            </a:r>
          </a:p>
        </p:txBody>
      </p:sp>
      <p:sp>
        <p:nvSpPr>
          <p:cNvPr id="15" name="CuadroTexto 14"/>
          <p:cNvSpPr txBox="1"/>
          <p:nvPr/>
        </p:nvSpPr>
        <p:spPr>
          <a:xfrm>
            <a:off x="1604356" y="5717715"/>
            <a:ext cx="2845725" cy="600164"/>
          </a:xfrm>
          <a:prstGeom prst="rect">
            <a:avLst/>
          </a:prstGeom>
          <a:solidFill>
            <a:schemeClr val="accent2">
              <a:lumMod val="60000"/>
              <a:lumOff val="40000"/>
            </a:schemeClr>
          </a:solidFill>
        </p:spPr>
        <p:txBody>
          <a:bodyPr wrap="square" rtlCol="0">
            <a:spAutoFit/>
          </a:bodyPr>
          <a:lstStyle/>
          <a:p>
            <a:pPr marL="171450" indent="-171450">
              <a:buFont typeface="Wingdings" panose="05000000000000000000" pitchFamily="2" charset="2"/>
              <a:buChar char="q"/>
            </a:pPr>
            <a:r>
              <a:rPr lang="es-PE" sz="1100" dirty="0">
                <a:latin typeface="Arial" panose="020B0604020202020204" pitchFamily="34" charset="0"/>
                <a:cs typeface="Arial" panose="020B0604020202020204" pitchFamily="34" charset="0"/>
              </a:rPr>
              <a:t>PELIGRO COMUN - CONDUCCION EN ESTADO DE </a:t>
            </a:r>
            <a:r>
              <a:rPr lang="es-PE" sz="1100" dirty="0" smtClean="0">
                <a:latin typeface="Arial" panose="020B0604020202020204" pitchFamily="34" charset="0"/>
                <a:cs typeface="Arial" panose="020B0604020202020204" pitchFamily="34" charset="0"/>
              </a:rPr>
              <a:t>EBRIEDAD</a:t>
            </a:r>
          </a:p>
          <a:p>
            <a:pPr marL="171450" indent="-171450">
              <a:buFont typeface="Wingdings" panose="05000000000000000000" pitchFamily="2" charset="2"/>
              <a:buChar char="q"/>
            </a:pPr>
            <a:r>
              <a:rPr lang="es-ES" sz="1100" dirty="0" smtClean="0">
                <a:latin typeface="Arial" panose="020B0604020202020204" pitchFamily="34" charset="0"/>
                <a:cs typeface="Arial" panose="020B0604020202020204" pitchFamily="34" charset="0"/>
              </a:rPr>
              <a:t>TRAFICO ILICITO DE DROGAS - TID</a:t>
            </a:r>
            <a:endParaRPr lang="es-PE" sz="1100" dirty="0">
              <a:latin typeface="Arial" panose="020B0604020202020204" pitchFamily="34" charset="0"/>
              <a:cs typeface="Arial" panose="020B0604020202020204" pitchFamily="34" charset="0"/>
            </a:endParaRPr>
          </a:p>
        </p:txBody>
      </p:sp>
      <p:sp>
        <p:nvSpPr>
          <p:cNvPr id="16" name="CuadroTexto 15"/>
          <p:cNvSpPr txBox="1"/>
          <p:nvPr/>
        </p:nvSpPr>
        <p:spPr>
          <a:xfrm>
            <a:off x="7916701" y="5379160"/>
            <a:ext cx="2641458" cy="1277273"/>
          </a:xfrm>
          <a:prstGeom prst="rect">
            <a:avLst/>
          </a:prstGeom>
          <a:solidFill>
            <a:schemeClr val="accent2">
              <a:lumMod val="60000"/>
              <a:lumOff val="40000"/>
            </a:schemeClr>
          </a:solidFill>
        </p:spPr>
        <p:txBody>
          <a:bodyPr wrap="square" rtlCol="0">
            <a:spAutoFit/>
          </a:bodyPr>
          <a:lstStyle/>
          <a:p>
            <a:pPr marL="171450" indent="-171450">
              <a:buFont typeface="Wingdings" panose="05000000000000000000" pitchFamily="2" charset="2"/>
              <a:buChar char="q"/>
            </a:pPr>
            <a:r>
              <a:rPr lang="es-ES" sz="1100" dirty="0" smtClean="0">
                <a:latin typeface="Arial" panose="020B0604020202020204" pitchFamily="34" charset="0"/>
                <a:cs typeface="Arial" panose="020B0604020202020204" pitchFamily="34" charset="0"/>
              </a:rPr>
              <a:t>ROBO</a:t>
            </a:r>
          </a:p>
          <a:p>
            <a:pPr marL="171450" indent="-171450">
              <a:buFont typeface="Wingdings" panose="05000000000000000000" pitchFamily="2" charset="2"/>
              <a:buChar char="q"/>
            </a:pPr>
            <a:r>
              <a:rPr lang="es-ES" sz="1100" dirty="0" smtClean="0">
                <a:latin typeface="Arial" panose="020B0604020202020204" pitchFamily="34" charset="0"/>
                <a:cs typeface="Arial" panose="020B0604020202020204" pitchFamily="34" charset="0"/>
              </a:rPr>
              <a:t>HURTO</a:t>
            </a:r>
          </a:p>
          <a:p>
            <a:pPr marL="171450" indent="-171450">
              <a:buFont typeface="Wingdings" panose="05000000000000000000" pitchFamily="2" charset="2"/>
              <a:buChar char="q"/>
            </a:pPr>
            <a:r>
              <a:rPr lang="es-ES" sz="1100" dirty="0" smtClean="0">
                <a:latin typeface="Arial" panose="020B0604020202020204" pitchFamily="34" charset="0"/>
                <a:cs typeface="Arial" panose="020B0604020202020204" pitchFamily="34" charset="0"/>
              </a:rPr>
              <a:t>HURTO AGRAVADO</a:t>
            </a:r>
          </a:p>
          <a:p>
            <a:pPr marL="171450" indent="-171450">
              <a:buFont typeface="Wingdings" panose="05000000000000000000" pitchFamily="2" charset="2"/>
              <a:buChar char="q"/>
            </a:pPr>
            <a:r>
              <a:rPr lang="es-ES" sz="1100" dirty="0" smtClean="0">
                <a:latin typeface="Arial" panose="020B0604020202020204" pitchFamily="34" charset="0"/>
                <a:cs typeface="Arial" panose="020B0604020202020204" pitchFamily="34" charset="0"/>
              </a:rPr>
              <a:t>URSURPACION </a:t>
            </a:r>
          </a:p>
          <a:p>
            <a:pPr marL="171450" indent="-171450">
              <a:buFont typeface="Wingdings" panose="05000000000000000000" pitchFamily="2" charset="2"/>
              <a:buChar char="q"/>
            </a:pPr>
            <a:r>
              <a:rPr lang="es-ES" sz="1100" dirty="0" smtClean="0">
                <a:latin typeface="Arial" panose="020B0604020202020204" pitchFamily="34" charset="0"/>
                <a:cs typeface="Arial" panose="020B0604020202020204" pitchFamily="34" charset="0"/>
              </a:rPr>
              <a:t>ESTAFA</a:t>
            </a:r>
          </a:p>
          <a:p>
            <a:pPr marL="171450" indent="-171450">
              <a:buFont typeface="Wingdings" panose="05000000000000000000" pitchFamily="2" charset="2"/>
              <a:buChar char="q"/>
            </a:pPr>
            <a:r>
              <a:rPr lang="es-ES" sz="1100" dirty="0" smtClean="0">
                <a:latin typeface="Arial" panose="020B0604020202020204" pitchFamily="34" charset="0"/>
                <a:cs typeface="Arial" panose="020B0604020202020204" pitchFamily="34" charset="0"/>
              </a:rPr>
              <a:t>ASALTO Y ROBO DE VEHICULOS.</a:t>
            </a:r>
          </a:p>
          <a:p>
            <a:pPr marL="171450" indent="-171450">
              <a:buFont typeface="Wingdings" panose="05000000000000000000" pitchFamily="2" charset="2"/>
              <a:buChar char="q"/>
            </a:pPr>
            <a:endParaRPr lang="es-E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81199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83791"/>
          <a:stretch/>
        </p:blipFill>
        <p:spPr>
          <a:xfrm>
            <a:off x="1152975" y="2627915"/>
            <a:ext cx="9957816" cy="937888"/>
          </a:xfrm>
          <a:prstGeom prst="rect">
            <a:avLst/>
          </a:prstGeom>
        </p:spPr>
      </p:pic>
      <p:sp>
        <p:nvSpPr>
          <p:cNvPr id="5" name="CuadroTexto 4"/>
          <p:cNvSpPr txBox="1"/>
          <p:nvPr/>
        </p:nvSpPr>
        <p:spPr>
          <a:xfrm>
            <a:off x="1003347" y="2850637"/>
            <a:ext cx="9957816" cy="492443"/>
          </a:xfrm>
          <a:prstGeom prst="rect">
            <a:avLst/>
          </a:prstGeom>
          <a:noFill/>
        </p:spPr>
        <p:txBody>
          <a:bodyPr wrap="square" rtlCol="0">
            <a:spAutoFit/>
          </a:bodyPr>
          <a:lstStyle/>
          <a:p>
            <a:pPr algn="ctr"/>
            <a:r>
              <a:rPr lang="es-PE" sz="2600" b="1" dirty="0" smtClean="0">
                <a:solidFill>
                  <a:srgbClr val="FFFF00"/>
                </a:solidFill>
                <a:effectLst>
                  <a:glow rad="152400">
                    <a:prstClr val="black">
                      <a:alpha val="92000"/>
                    </a:prstClr>
                  </a:glow>
                </a:effectLst>
                <a:latin typeface="Arial" pitchFamily="34" charset="0"/>
                <a:ea typeface="+mj-ea"/>
                <a:cs typeface="Arial" pitchFamily="34" charset="0"/>
              </a:rPr>
              <a:t>PARQUE AUTOMOTOR   - DIVPOL SUR1</a:t>
            </a:r>
            <a:endParaRPr lang="es-PE" sz="2600" b="1" dirty="0">
              <a:solidFill>
                <a:srgbClr val="FFFF00"/>
              </a:solidFill>
              <a:effectLst>
                <a:glow rad="152400">
                  <a:prstClr val="black">
                    <a:alpha val="92000"/>
                  </a:prstClr>
                </a:glow>
              </a:effectLst>
              <a:latin typeface="Arial" pitchFamily="34" charset="0"/>
              <a:ea typeface="+mj-ea"/>
              <a:cs typeface="Arial" pitchFamily="34" charset="0"/>
            </a:endParaRPr>
          </a:p>
        </p:txBody>
      </p:sp>
      <p:pic>
        <p:nvPicPr>
          <p:cNvPr id="2" name="Imagen 1"/>
          <p:cNvPicPr>
            <a:picLocks noChangeAspect="1"/>
          </p:cNvPicPr>
          <p:nvPr/>
        </p:nvPicPr>
        <p:blipFill>
          <a:blip r:embed="rId3"/>
          <a:stretch>
            <a:fillRect/>
          </a:stretch>
        </p:blipFill>
        <p:spPr>
          <a:xfrm>
            <a:off x="8815054" y="3833796"/>
            <a:ext cx="2786742" cy="2109399"/>
          </a:xfrm>
          <a:prstGeom prst="rect">
            <a:avLst/>
          </a:prstGeom>
          <a:ln>
            <a:solidFill>
              <a:schemeClr val="tx1"/>
            </a:solidFill>
          </a:ln>
        </p:spPr>
      </p:pic>
      <p:pic>
        <p:nvPicPr>
          <p:cNvPr id="3" name="Imagen 2"/>
          <p:cNvPicPr>
            <a:picLocks noChangeAspect="1"/>
          </p:cNvPicPr>
          <p:nvPr/>
        </p:nvPicPr>
        <p:blipFill>
          <a:blip r:embed="rId4"/>
          <a:stretch>
            <a:fillRect/>
          </a:stretch>
        </p:blipFill>
        <p:spPr>
          <a:xfrm>
            <a:off x="665017" y="4970052"/>
            <a:ext cx="2402380" cy="1657312"/>
          </a:xfrm>
          <a:prstGeom prst="rect">
            <a:avLst/>
          </a:prstGeom>
          <a:ln w="38100">
            <a:solidFill>
              <a:schemeClr val="tx1"/>
            </a:solidFill>
          </a:ln>
        </p:spPr>
      </p:pic>
      <p:pic>
        <p:nvPicPr>
          <p:cNvPr id="6" name="Imagen 5"/>
          <p:cNvPicPr>
            <a:picLocks noChangeAspect="1"/>
          </p:cNvPicPr>
          <p:nvPr/>
        </p:nvPicPr>
        <p:blipFill>
          <a:blip r:embed="rId5"/>
          <a:stretch>
            <a:fillRect/>
          </a:stretch>
        </p:blipFill>
        <p:spPr>
          <a:xfrm>
            <a:off x="1186537" y="0"/>
            <a:ext cx="9924254" cy="847417"/>
          </a:xfrm>
          <a:prstGeom prst="rect">
            <a:avLst/>
          </a:prstGeom>
        </p:spPr>
      </p:pic>
    </p:spTree>
    <p:extLst>
      <p:ext uri="{BB962C8B-B14F-4D97-AF65-F5344CB8AC3E}">
        <p14:creationId xmlns:p14="http://schemas.microsoft.com/office/powerpoint/2010/main" val="179607554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83791"/>
          <a:stretch/>
        </p:blipFill>
        <p:spPr>
          <a:xfrm>
            <a:off x="1069848" y="67726"/>
            <a:ext cx="9957816" cy="937888"/>
          </a:xfrm>
          <a:prstGeom prst="rect">
            <a:avLst/>
          </a:prstGeom>
        </p:spPr>
      </p:pic>
      <p:sp>
        <p:nvSpPr>
          <p:cNvPr id="5" name="CuadroTexto 4"/>
          <p:cNvSpPr txBox="1"/>
          <p:nvPr/>
        </p:nvSpPr>
        <p:spPr>
          <a:xfrm>
            <a:off x="1069848" y="113062"/>
            <a:ext cx="9957816" cy="892552"/>
          </a:xfrm>
          <a:prstGeom prst="rect">
            <a:avLst/>
          </a:prstGeom>
          <a:noFill/>
        </p:spPr>
        <p:txBody>
          <a:bodyPr wrap="square" rtlCol="0">
            <a:spAutoFit/>
          </a:bodyPr>
          <a:lstStyle/>
          <a:p>
            <a:pPr algn="ctr"/>
            <a:r>
              <a:rPr lang="es-PE" sz="2600" b="1" dirty="0" smtClean="0">
                <a:solidFill>
                  <a:srgbClr val="FFFF00"/>
                </a:solidFill>
                <a:effectLst>
                  <a:glow rad="152400">
                    <a:prstClr val="black">
                      <a:alpha val="92000"/>
                    </a:prstClr>
                  </a:glow>
                </a:effectLst>
                <a:latin typeface="Arial" pitchFamily="34" charset="0"/>
                <a:ea typeface="+mj-ea"/>
                <a:cs typeface="Arial" pitchFamily="34" charset="0"/>
              </a:rPr>
              <a:t>NUMEROS DE VEHICULOS  AUTOMOTORES Y MOTORIZADOS  - DIVPOL SUR1</a:t>
            </a:r>
            <a:endParaRPr lang="es-PE" sz="2600" b="1" dirty="0">
              <a:solidFill>
                <a:srgbClr val="FFFF00"/>
              </a:solidFill>
              <a:effectLst>
                <a:glow rad="152400">
                  <a:prstClr val="black">
                    <a:alpha val="92000"/>
                  </a:prstClr>
                </a:glow>
              </a:effectLst>
              <a:latin typeface="Arial" pitchFamily="34" charset="0"/>
              <a:ea typeface="+mj-ea"/>
              <a:cs typeface="Arial" pitchFamily="34" charset="0"/>
            </a:endParaRPr>
          </a:p>
        </p:txBody>
      </p:sp>
      <p:pic>
        <p:nvPicPr>
          <p:cNvPr id="9" name="Imagen 8"/>
          <p:cNvPicPr>
            <a:picLocks noChangeAspect="1"/>
          </p:cNvPicPr>
          <p:nvPr/>
        </p:nvPicPr>
        <p:blipFill>
          <a:blip r:embed="rId3"/>
          <a:stretch>
            <a:fillRect/>
          </a:stretch>
        </p:blipFill>
        <p:spPr>
          <a:xfrm>
            <a:off x="202950" y="1263964"/>
            <a:ext cx="9107304" cy="5101212"/>
          </a:xfrm>
          <a:prstGeom prst="rect">
            <a:avLst/>
          </a:prstGeom>
        </p:spPr>
      </p:pic>
      <p:pic>
        <p:nvPicPr>
          <p:cNvPr id="2" name="Imagen 1"/>
          <p:cNvPicPr>
            <a:picLocks noChangeAspect="1"/>
          </p:cNvPicPr>
          <p:nvPr/>
        </p:nvPicPr>
        <p:blipFill>
          <a:blip r:embed="rId4"/>
          <a:stretch>
            <a:fillRect/>
          </a:stretch>
        </p:blipFill>
        <p:spPr>
          <a:xfrm>
            <a:off x="9405258" y="4748601"/>
            <a:ext cx="2786742" cy="2109399"/>
          </a:xfrm>
          <a:prstGeom prst="rect">
            <a:avLst/>
          </a:prstGeom>
          <a:ln>
            <a:solidFill>
              <a:schemeClr val="tx1"/>
            </a:solidFill>
          </a:ln>
        </p:spPr>
      </p:pic>
    </p:spTree>
    <p:extLst>
      <p:ext uri="{BB962C8B-B14F-4D97-AF65-F5344CB8AC3E}">
        <p14:creationId xmlns:p14="http://schemas.microsoft.com/office/powerpoint/2010/main" val="101943021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
            <a:ext cx="12192000" cy="6460176"/>
          </a:xfrm>
          <a:prstGeom prst="rect">
            <a:avLst/>
          </a:prstGeom>
        </p:spPr>
      </p:pic>
      <p:pic>
        <p:nvPicPr>
          <p:cNvPr id="9" name="Imagen 8">
            <a:extLst>
              <a:ext uri="{FF2B5EF4-FFF2-40B4-BE49-F238E27FC236}">
                <a16:creationId xmlns:a16="http://schemas.microsoft.com/office/drawing/2014/main" xmlns="" id="{1D1B76CF-E73B-4934-B098-E2462F5CC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56" y="0"/>
            <a:ext cx="573031" cy="788984"/>
          </a:xfrm>
          <a:prstGeom prst="rect">
            <a:avLst/>
          </a:prstGeom>
        </p:spPr>
      </p:pic>
    </p:spTree>
    <p:extLst>
      <p:ext uri="{BB962C8B-B14F-4D97-AF65-F5344CB8AC3E}">
        <p14:creationId xmlns:p14="http://schemas.microsoft.com/office/powerpoint/2010/main" val="423544049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83791"/>
          <a:stretch/>
        </p:blipFill>
        <p:spPr>
          <a:xfrm>
            <a:off x="1069848" y="67726"/>
            <a:ext cx="9957816" cy="937888"/>
          </a:xfrm>
          <a:prstGeom prst="rect">
            <a:avLst/>
          </a:prstGeom>
        </p:spPr>
      </p:pic>
      <p:sp>
        <p:nvSpPr>
          <p:cNvPr id="5" name="CuadroTexto 4"/>
          <p:cNvSpPr txBox="1"/>
          <p:nvPr/>
        </p:nvSpPr>
        <p:spPr>
          <a:xfrm>
            <a:off x="1069848" y="90394"/>
            <a:ext cx="9957816" cy="892552"/>
          </a:xfrm>
          <a:prstGeom prst="rect">
            <a:avLst/>
          </a:prstGeom>
          <a:noFill/>
        </p:spPr>
        <p:txBody>
          <a:bodyPr wrap="square" rtlCol="0">
            <a:spAutoFit/>
          </a:bodyPr>
          <a:lstStyle/>
          <a:p>
            <a:pPr algn="ctr"/>
            <a:r>
              <a:rPr lang="es-PE" sz="2600" b="1" dirty="0">
                <a:solidFill>
                  <a:srgbClr val="FFFF00"/>
                </a:solidFill>
                <a:effectLst>
                  <a:glow rad="152400">
                    <a:prstClr val="black">
                      <a:alpha val="92000"/>
                    </a:prstClr>
                  </a:glow>
                </a:effectLst>
                <a:latin typeface="Arial" pitchFamily="34" charset="0"/>
                <a:ea typeface="+mj-ea"/>
                <a:cs typeface="Arial" pitchFamily="34" charset="0"/>
              </a:rPr>
              <a:t>GRADO DE COORDINACION QUE EFECTUAN CON LAS JUNTAS VECINALES DE LA ZONA-DIVPOL SUR-1</a:t>
            </a:r>
          </a:p>
        </p:txBody>
      </p:sp>
      <p:pic>
        <p:nvPicPr>
          <p:cNvPr id="2" name="Imagen 1"/>
          <p:cNvPicPr>
            <a:picLocks noChangeAspect="1"/>
          </p:cNvPicPr>
          <p:nvPr/>
        </p:nvPicPr>
        <p:blipFill>
          <a:blip r:embed="rId3"/>
          <a:stretch>
            <a:fillRect/>
          </a:stretch>
        </p:blipFill>
        <p:spPr>
          <a:xfrm>
            <a:off x="498762" y="1163783"/>
            <a:ext cx="11340935" cy="5251481"/>
          </a:xfrm>
          <a:prstGeom prst="rect">
            <a:avLst/>
          </a:prstGeom>
        </p:spPr>
      </p:pic>
    </p:spTree>
    <p:extLst>
      <p:ext uri="{BB962C8B-B14F-4D97-AF65-F5344CB8AC3E}">
        <p14:creationId xmlns:p14="http://schemas.microsoft.com/office/powerpoint/2010/main" val="166634069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2222- DIVPRINT">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idrio ahumado">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2222- DIVPRINT" id="{E9BB4F40-8318-4325-9EA1-9DCD1D9EA92D}" vid="{74D1EA55-3C7C-40C2-8B66-8C3B4540DB7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Tema2222- DIVPRINT</Template>
  <TotalTime>7316</TotalTime>
  <Words>622</Words>
  <Application>Microsoft Office PowerPoint</Application>
  <PresentationFormat>Panorámica</PresentationFormat>
  <Paragraphs>61</Paragraphs>
  <Slides>12</Slides>
  <Notes>0</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12</vt:i4>
      </vt:variant>
    </vt:vector>
  </HeadingPairs>
  <TitlesOfParts>
    <vt:vector size="26" baseType="lpstr">
      <vt:lpstr>Arial</vt:lpstr>
      <vt:lpstr>Arial Black</vt:lpstr>
      <vt:lpstr>Arial Narrow</vt:lpstr>
      <vt:lpstr>Bahnschrift SemiBold SemiConden</vt:lpstr>
      <vt:lpstr>Bahnschrift SemiLight</vt:lpstr>
      <vt:lpstr>Calibri</vt:lpstr>
      <vt:lpstr>Cambria Math</vt:lpstr>
      <vt:lpstr>Century Gothic</vt:lpstr>
      <vt:lpstr>Impact</vt:lpstr>
      <vt:lpstr>Symbol</vt:lpstr>
      <vt:lpstr>Times New Roman</vt:lpstr>
      <vt:lpstr>Trebuchet MS</vt:lpstr>
      <vt:lpstr>Wingdings</vt:lpstr>
      <vt:lpstr>Tema2222- DIVPRINT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RI21</dc:creator>
  <cp:lastModifiedBy>Carmen Estefania Luis Leonardo</cp:lastModifiedBy>
  <cp:revision>522</cp:revision>
  <cp:lastPrinted>2022-01-22T14:52:09Z</cp:lastPrinted>
  <dcterms:created xsi:type="dcterms:W3CDTF">2020-01-18T19:06:00Z</dcterms:created>
  <dcterms:modified xsi:type="dcterms:W3CDTF">2022-11-09T01:22:01Z</dcterms:modified>
</cp:coreProperties>
</file>