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</p:sldMasterIdLst>
  <p:notesMasterIdLst>
    <p:notesMasterId r:id="rId19"/>
  </p:notesMasterIdLst>
  <p:sldIdLst>
    <p:sldId id="280" r:id="rId3"/>
    <p:sldId id="272" r:id="rId4"/>
    <p:sldId id="257" r:id="rId5"/>
    <p:sldId id="273" r:id="rId6"/>
    <p:sldId id="274" r:id="rId7"/>
    <p:sldId id="275" r:id="rId8"/>
    <p:sldId id="256" r:id="rId9"/>
    <p:sldId id="271" r:id="rId10"/>
    <p:sldId id="285" r:id="rId11"/>
    <p:sldId id="286" r:id="rId12"/>
    <p:sldId id="276" r:id="rId13"/>
    <p:sldId id="277" r:id="rId14"/>
    <p:sldId id="281" r:id="rId15"/>
    <p:sldId id="270" r:id="rId16"/>
    <p:sldId id="284" r:id="rId17"/>
    <p:sldId id="268" r:id="rId18"/>
  </p:sldIdLst>
  <p:sldSz cx="12192000" cy="6858000"/>
  <p:notesSz cx="6858000" cy="9144000"/>
  <p:embeddedFontLst>
    <p:embeddedFont>
      <p:font typeface="Arial Narrow" panose="020B0606020202030204" pitchFamily="34" charset="0"/>
      <p:regular r:id="rId20"/>
      <p:bold r:id="rId21"/>
      <p:italic r:id="rId22"/>
      <p:boldItalic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mbria" panose="02040503050406030204" pitchFamily="18" charset="0"/>
      <p:regular r:id="rId28"/>
      <p:bold r:id="rId29"/>
      <p:italic r:id="rId30"/>
      <p:boldItalic r:id="rId31"/>
    </p:embeddedFont>
    <p:embeddedFont>
      <p:font typeface="Candara" panose="020E0502030303020204" pitchFamily="34" charset="0"/>
      <p:regular r:id="rId32"/>
      <p:bold r:id="rId33"/>
      <p:italic r:id="rId34"/>
      <p:boldItalic r:id="rId35"/>
    </p:embeddedFont>
    <p:embeddedFont>
      <p:font typeface="Impact" panose="020B0806030902050204" pitchFamily="34" charset="0"/>
      <p:regular r:id="rId36"/>
    </p:embeddedFont>
    <p:embeddedFont>
      <p:font typeface="Montserrat ExtraBold" panose="00000900000000000000" pitchFamily="2" charset="0"/>
      <p:bold r:id="rId37"/>
      <p:boldItalic r:id="rId38"/>
    </p:embeddedFont>
    <p:embeddedFont>
      <p:font typeface="Neue Haas Grotesk Text Pro" panose="020B0504020202020204" pitchFamily="34" charset="0"/>
      <p:regular r:id="rId39"/>
      <p:bold r:id="rId40"/>
      <p:italic r:id="rId41"/>
      <p:boldItalic r:id="rId42"/>
    </p:embeddedFont>
    <p:embeddedFont>
      <p:font typeface="Tahoma" panose="020B0604030504040204" pitchFamily="34" charset="0"/>
      <p:regular r:id="rId43"/>
      <p:bold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5" roundtripDataSignature="AMtx7miHa47t0dMbMS4jGNGHGQAL577BZ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E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F7CBEDF-7773-4093-AE9B-C36116F6FCD8}">
  <a:tblStyle styleId="{7F7CBEDF-7773-4093-AE9B-C36116F6FCD8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 b="off" i="off"/>
      <a:tcStyle>
        <a:tcBdr/>
        <a:fill>
          <a:solidFill>
            <a:srgbClr val="CDD4EA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DD4EA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1836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39" Type="http://schemas.openxmlformats.org/officeDocument/2006/relationships/font" Target="fonts/font20.fntdata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font" Target="fonts/font23.fntdata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10.fntdata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font" Target="fonts/font21.fntdata"/><Relationship Id="rId45" Type="http://customschemas.google.com/relationships/presentationmetadata" Target="meta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4" Type="http://schemas.openxmlformats.org/officeDocument/2006/relationships/font" Target="fonts/font2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openxmlformats.org/officeDocument/2006/relationships/font" Target="fonts/font24.fntdata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Relationship Id="rId46" Type="http://schemas.openxmlformats.org/officeDocument/2006/relationships/presProps" Target="presProps.xml"/><Relationship Id="rId20" Type="http://schemas.openxmlformats.org/officeDocument/2006/relationships/font" Target="fonts/font1.fntdata"/><Relationship Id="rId41" Type="http://schemas.openxmlformats.org/officeDocument/2006/relationships/font" Target="fonts/font2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C84EF7-69CD-4E9C-AB7A-96162A355D4F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PE"/>
        </a:p>
      </dgm:t>
    </dgm:pt>
    <dgm:pt modelId="{F590317C-9EDC-4611-934A-DA243B8115DA}">
      <dgm:prSet phldrT="[Texto]" custT="1"/>
      <dgm:spPr>
        <a:solidFill>
          <a:srgbClr val="C00000"/>
        </a:solidFill>
        <a:ln>
          <a:noFill/>
        </a:ln>
      </dgm:spPr>
      <dgm:t>
        <a:bodyPr/>
        <a:lstStyle/>
        <a:p>
          <a:r>
            <a:rPr lang="es-PE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Ministerio de la Producción </a:t>
          </a:r>
          <a:r>
            <a:rPr lang="es-PE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(PRESIDE)</a:t>
          </a:r>
        </a:p>
      </dgm:t>
    </dgm:pt>
    <dgm:pt modelId="{542BA309-557B-4220-9D9D-610C55AE7F37}" type="parTrans" cxnId="{C1831749-A6CB-4421-82D4-36C3B8DBF744}">
      <dgm:prSet/>
      <dgm:spPr/>
      <dgm:t>
        <a:bodyPr/>
        <a:lstStyle/>
        <a:p>
          <a:endParaRPr lang="es-PE" sz="1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F199601-A8D0-411A-BA62-997BC229E7CE}" type="sibTrans" cxnId="{C1831749-A6CB-4421-82D4-36C3B8DBF744}">
      <dgm:prSet/>
      <dgm:spPr/>
      <dgm:t>
        <a:bodyPr/>
        <a:lstStyle/>
        <a:p>
          <a:endParaRPr lang="es-PE" sz="1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D85C5CA-5B79-4934-B01C-2E156299F949}">
      <dgm:prSet phldrT="[Texto]" custT="1"/>
      <dgm:spPr>
        <a:solidFill>
          <a:srgbClr val="C00000"/>
        </a:solidFill>
        <a:ln>
          <a:noFill/>
        </a:ln>
      </dgm:spPr>
      <dgm:t>
        <a:bodyPr/>
        <a:lstStyle/>
        <a:p>
          <a:r>
            <a:rPr lang="es-PE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Ministerio de Desarrollo Agrario y Riego</a:t>
          </a:r>
        </a:p>
      </dgm:t>
    </dgm:pt>
    <dgm:pt modelId="{25FCE9AE-D467-4C76-A6CB-D13FA1748BF1}" type="parTrans" cxnId="{F87AD3C5-BB4C-40EA-B334-BE5562031D4D}">
      <dgm:prSet/>
      <dgm:spPr/>
      <dgm:t>
        <a:bodyPr/>
        <a:lstStyle/>
        <a:p>
          <a:endParaRPr lang="es-PE" sz="1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F334C2C7-CA03-4817-A84F-A65E7655B17D}" type="sibTrans" cxnId="{F87AD3C5-BB4C-40EA-B334-BE5562031D4D}">
      <dgm:prSet/>
      <dgm:spPr/>
      <dgm:t>
        <a:bodyPr/>
        <a:lstStyle/>
        <a:p>
          <a:endParaRPr lang="es-PE" sz="1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4984EC17-835E-4578-9E26-843AA67F0E96}">
      <dgm:prSet phldrT="[Texto]" custT="1"/>
      <dgm:spPr>
        <a:solidFill>
          <a:srgbClr val="C00000"/>
        </a:solidFill>
        <a:ln>
          <a:noFill/>
        </a:ln>
      </dgm:spPr>
      <dgm:t>
        <a:bodyPr/>
        <a:lstStyle/>
        <a:p>
          <a:r>
            <a:rPr lang="es-PE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Ministerio de Comercio Exterior y Turismo</a:t>
          </a:r>
        </a:p>
      </dgm:t>
    </dgm:pt>
    <dgm:pt modelId="{D8287CCE-3356-442A-B9E1-D4691DC63AC8}" type="parTrans" cxnId="{544FF655-1752-46DB-8895-E6931E6D27DD}">
      <dgm:prSet/>
      <dgm:spPr/>
      <dgm:t>
        <a:bodyPr/>
        <a:lstStyle/>
        <a:p>
          <a:endParaRPr lang="es-PE" sz="1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92EF318F-5AEB-43FA-814E-D87A5671C72E}" type="sibTrans" cxnId="{544FF655-1752-46DB-8895-E6931E6D27DD}">
      <dgm:prSet/>
      <dgm:spPr/>
      <dgm:t>
        <a:bodyPr/>
        <a:lstStyle/>
        <a:p>
          <a:endParaRPr lang="es-PE" sz="1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D71139D4-30E3-4E3E-BA0E-812E17A2F9F9}">
      <dgm:prSet phldrT="[Texto]" custT="1"/>
      <dgm:spPr>
        <a:solidFill>
          <a:srgbClr val="C00000"/>
        </a:solidFill>
        <a:ln>
          <a:noFill/>
        </a:ln>
      </dgm:spPr>
      <dgm:t>
        <a:bodyPr/>
        <a:lstStyle/>
        <a:p>
          <a:r>
            <a:rPr lang="es-PE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Ministerio de Relaciones Exteriores</a:t>
          </a:r>
        </a:p>
      </dgm:t>
    </dgm:pt>
    <dgm:pt modelId="{ED31C613-7186-4510-ABC4-6D5015F12766}" type="parTrans" cxnId="{0CBD6CDE-0984-47C1-80B1-9B8101E48D69}">
      <dgm:prSet/>
      <dgm:spPr/>
      <dgm:t>
        <a:bodyPr/>
        <a:lstStyle/>
        <a:p>
          <a:endParaRPr lang="es-PE" sz="1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B51A7B51-250E-4E6A-9AF9-78F35437EDA6}" type="sibTrans" cxnId="{0CBD6CDE-0984-47C1-80B1-9B8101E48D69}">
      <dgm:prSet/>
      <dgm:spPr/>
      <dgm:t>
        <a:bodyPr/>
        <a:lstStyle/>
        <a:p>
          <a:endParaRPr lang="es-PE" sz="1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443BB349-120D-4696-92D8-157096809385}">
      <dgm:prSet phldrT="[Texto]" custT="1"/>
      <dgm:spPr>
        <a:solidFill>
          <a:schemeClr val="bg1">
            <a:lumMod val="65000"/>
          </a:schemeClr>
        </a:solidFill>
        <a:ln>
          <a:noFill/>
        </a:ln>
      </dgm:spPr>
      <dgm:t>
        <a:bodyPr/>
        <a:lstStyle/>
        <a:p>
          <a:r>
            <a:rPr lang="es-PE" sz="1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ADEX</a:t>
          </a:r>
        </a:p>
      </dgm:t>
    </dgm:pt>
    <dgm:pt modelId="{E637AA1B-9754-41A2-8617-2A8B905B6DCA}" type="parTrans" cxnId="{3834EB2A-CA4F-4158-9B21-ADBF03288260}">
      <dgm:prSet/>
      <dgm:spPr/>
      <dgm:t>
        <a:bodyPr/>
        <a:lstStyle/>
        <a:p>
          <a:endParaRPr lang="es-PE" sz="1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00863133-A94B-4C23-8954-8479CC4CE5B4}" type="sibTrans" cxnId="{3834EB2A-CA4F-4158-9B21-ADBF03288260}">
      <dgm:prSet/>
      <dgm:spPr/>
      <dgm:t>
        <a:bodyPr/>
        <a:lstStyle/>
        <a:p>
          <a:endParaRPr lang="es-PE" sz="1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2F374DBD-F763-4E7F-85BA-E2DDDC1527C8}">
      <dgm:prSet phldrT="[Texto]" custT="1"/>
      <dgm:spPr>
        <a:solidFill>
          <a:srgbClr val="C00000"/>
        </a:solidFill>
        <a:ln>
          <a:noFill/>
        </a:ln>
      </dgm:spPr>
      <dgm:t>
        <a:bodyPr/>
        <a:lstStyle/>
        <a:p>
          <a:r>
            <a:rPr lang="es-PE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Ministerio del Ambiente</a:t>
          </a:r>
        </a:p>
      </dgm:t>
    </dgm:pt>
    <dgm:pt modelId="{8408A1ED-AC13-4006-BBB5-854331B6329A}" type="parTrans" cxnId="{DA30D969-AFB2-40F4-95D6-1F41A51EFB9F}">
      <dgm:prSet/>
      <dgm:spPr/>
      <dgm:t>
        <a:bodyPr/>
        <a:lstStyle/>
        <a:p>
          <a:endParaRPr lang="es-PE" sz="1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DEC5B66C-7141-4A42-A12F-177C99C30982}" type="sibTrans" cxnId="{DA30D969-AFB2-40F4-95D6-1F41A51EFB9F}">
      <dgm:prSet/>
      <dgm:spPr/>
      <dgm:t>
        <a:bodyPr/>
        <a:lstStyle/>
        <a:p>
          <a:endParaRPr lang="es-PE" sz="1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D69E8D7F-EFE2-4D17-9D49-7501D9A462B2}">
      <dgm:prSet phldrT="[Texto]" custT="1"/>
      <dgm:spPr>
        <a:solidFill>
          <a:schemeClr val="tx1">
            <a:lumMod val="65000"/>
            <a:lumOff val="35000"/>
          </a:schemeClr>
        </a:solidFill>
        <a:ln>
          <a:noFill/>
        </a:ln>
      </dgm:spPr>
      <dgm:t>
        <a:bodyPr/>
        <a:lstStyle/>
        <a:p>
          <a:r>
            <a:rPr lang="es-PE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PROMPERU</a:t>
          </a:r>
        </a:p>
      </dgm:t>
    </dgm:pt>
    <dgm:pt modelId="{10F04B2F-C8CB-4D85-9579-A338B91E9E11}" type="parTrans" cxnId="{84730941-C184-400E-8D0A-EBD6A43D90CD}">
      <dgm:prSet/>
      <dgm:spPr/>
      <dgm:t>
        <a:bodyPr/>
        <a:lstStyle/>
        <a:p>
          <a:endParaRPr lang="es-PE" sz="1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3E95589-B8C1-4DF6-9E1A-B0D04E46784E}" type="sibTrans" cxnId="{84730941-C184-400E-8D0A-EBD6A43D90CD}">
      <dgm:prSet/>
      <dgm:spPr/>
      <dgm:t>
        <a:bodyPr/>
        <a:lstStyle/>
        <a:p>
          <a:endParaRPr lang="es-PE" sz="1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D1B32EC3-0963-4177-A9D4-99ABA46B1E13}">
      <dgm:prSet phldrT="[Texto]" custT="1"/>
      <dgm:spPr>
        <a:solidFill>
          <a:schemeClr val="tx1">
            <a:lumMod val="65000"/>
            <a:lumOff val="35000"/>
          </a:schemeClr>
        </a:solidFill>
        <a:ln>
          <a:noFill/>
        </a:ln>
      </dgm:spPr>
      <dgm:t>
        <a:bodyPr/>
        <a:lstStyle/>
        <a:p>
          <a:r>
            <a:rPr lang="es-PE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ITP</a:t>
          </a:r>
        </a:p>
      </dgm:t>
    </dgm:pt>
    <dgm:pt modelId="{CB85CB6C-67DE-4FE9-BA6D-4B24D10DD190}" type="parTrans" cxnId="{93052AA5-9428-484B-81D3-4D3E85FA4177}">
      <dgm:prSet/>
      <dgm:spPr/>
      <dgm:t>
        <a:bodyPr/>
        <a:lstStyle/>
        <a:p>
          <a:endParaRPr lang="es-PE" sz="1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F016BAC8-ECE1-4CF0-9764-4F57B2F36E27}" type="sibTrans" cxnId="{93052AA5-9428-484B-81D3-4D3E85FA4177}">
      <dgm:prSet/>
      <dgm:spPr/>
      <dgm:t>
        <a:bodyPr/>
        <a:lstStyle/>
        <a:p>
          <a:endParaRPr lang="es-PE" sz="1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A1CA2816-DC6D-419D-80D8-C4356ED80CF9}">
      <dgm:prSet phldrT="[Texto]" custT="1"/>
      <dgm:spPr>
        <a:solidFill>
          <a:schemeClr val="tx1">
            <a:lumMod val="65000"/>
            <a:lumOff val="35000"/>
          </a:schemeClr>
        </a:solidFill>
        <a:ln>
          <a:noFill/>
        </a:ln>
      </dgm:spPr>
      <dgm:t>
        <a:bodyPr/>
        <a:lstStyle/>
        <a:p>
          <a:r>
            <a:rPr lang="es-PE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CONCYTEC</a:t>
          </a:r>
        </a:p>
      </dgm:t>
    </dgm:pt>
    <dgm:pt modelId="{8D439E1D-F8A0-414C-BC54-7AA1B7827AE6}" type="parTrans" cxnId="{636FB27F-F026-4339-9DFB-34E759737B4A}">
      <dgm:prSet/>
      <dgm:spPr/>
      <dgm:t>
        <a:bodyPr/>
        <a:lstStyle/>
        <a:p>
          <a:endParaRPr lang="es-PE" sz="1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98EBB60C-D63C-4A35-A65C-8D53B2E9A831}" type="sibTrans" cxnId="{636FB27F-F026-4339-9DFB-34E759737B4A}">
      <dgm:prSet/>
      <dgm:spPr/>
      <dgm:t>
        <a:bodyPr/>
        <a:lstStyle/>
        <a:p>
          <a:endParaRPr lang="es-PE" sz="1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9198DE3-C3AA-496F-BF68-C44EAD36A3BB}">
      <dgm:prSet phldrT="[Texto]" custT="1"/>
      <dgm:spPr>
        <a:solidFill>
          <a:schemeClr val="tx1">
            <a:lumMod val="65000"/>
            <a:lumOff val="35000"/>
          </a:schemeClr>
        </a:solidFill>
        <a:ln>
          <a:noFill/>
        </a:ln>
      </dgm:spPr>
      <dgm:t>
        <a:bodyPr/>
        <a:lstStyle/>
        <a:p>
          <a:r>
            <a:rPr lang="es-PE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Sierra y Selva Exportadora</a:t>
          </a:r>
        </a:p>
      </dgm:t>
    </dgm:pt>
    <dgm:pt modelId="{FF6B8E17-5BFE-480A-99E5-53A959D69F86}" type="parTrans" cxnId="{73D6C03E-1F8C-41B1-ABB4-90B12627DC91}">
      <dgm:prSet/>
      <dgm:spPr/>
      <dgm:t>
        <a:bodyPr/>
        <a:lstStyle/>
        <a:p>
          <a:endParaRPr lang="es-PE" sz="1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4A6C1CA4-8C29-4CC8-A7A5-D6B8B2C1002D}" type="sibTrans" cxnId="{73D6C03E-1F8C-41B1-ABB4-90B12627DC91}">
      <dgm:prSet/>
      <dgm:spPr/>
      <dgm:t>
        <a:bodyPr/>
        <a:lstStyle/>
        <a:p>
          <a:endParaRPr lang="es-PE" sz="1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D085D82D-EF2A-41D8-B32B-3550F37274B2}">
      <dgm:prSet phldrT="[Texto]" custT="1"/>
      <dgm:spPr>
        <a:solidFill>
          <a:schemeClr val="tx1">
            <a:lumMod val="65000"/>
            <a:lumOff val="35000"/>
          </a:schemeClr>
        </a:solidFill>
        <a:ln>
          <a:noFill/>
        </a:ln>
      </dgm:spPr>
      <dgm:t>
        <a:bodyPr/>
        <a:lstStyle/>
        <a:p>
          <a:r>
            <a:rPr lang="es-MX" sz="13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Comisión Nacional de Riesgos Genealógicos de Alpacas y Llamas del Perú</a:t>
          </a:r>
          <a:endParaRPr lang="es-PE" sz="13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B083BF4C-BFA3-4EFE-9B50-9393CB279325}" type="parTrans" cxnId="{08D4F731-A83C-42F9-AD11-FABB131C8ED3}">
      <dgm:prSet/>
      <dgm:spPr/>
      <dgm:t>
        <a:bodyPr/>
        <a:lstStyle/>
        <a:p>
          <a:endParaRPr lang="es-PE" sz="1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90CA18BE-6FEE-48F5-B52D-01AEFA3D77C5}" type="sibTrans" cxnId="{08D4F731-A83C-42F9-AD11-FABB131C8ED3}">
      <dgm:prSet/>
      <dgm:spPr/>
      <dgm:t>
        <a:bodyPr/>
        <a:lstStyle/>
        <a:p>
          <a:endParaRPr lang="es-PE" sz="1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07D3D347-A773-4ABF-B81D-A339C9BF000B}">
      <dgm:prSet phldrT="[Texto]" custT="1"/>
      <dgm:spPr>
        <a:solidFill>
          <a:schemeClr val="bg1">
            <a:lumMod val="65000"/>
          </a:schemeClr>
        </a:solidFill>
        <a:ln>
          <a:noFill/>
        </a:ln>
      </dgm:spPr>
      <dgm:t>
        <a:bodyPr/>
        <a:lstStyle/>
        <a:p>
          <a:r>
            <a:rPr lang="es-MX" sz="1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Asociación Nacional de Alpaca</a:t>
          </a:r>
          <a:endParaRPr lang="es-PE" sz="14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3A1E7F9-CB02-4726-A133-9D503D6D1127}" type="parTrans" cxnId="{72C161D9-D998-4F2C-88AC-A14C48FF1B7C}">
      <dgm:prSet/>
      <dgm:spPr/>
      <dgm:t>
        <a:bodyPr/>
        <a:lstStyle/>
        <a:p>
          <a:endParaRPr lang="es-PE" sz="1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B88C6186-2E49-4668-B13B-7060E5A32C86}" type="sibTrans" cxnId="{72C161D9-D998-4F2C-88AC-A14C48FF1B7C}">
      <dgm:prSet/>
      <dgm:spPr/>
      <dgm:t>
        <a:bodyPr/>
        <a:lstStyle/>
        <a:p>
          <a:endParaRPr lang="es-PE" sz="1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B538B71-30F6-4545-B727-586BCCF23B9A}">
      <dgm:prSet phldrT="[Texto]" custT="1"/>
      <dgm:spPr>
        <a:solidFill>
          <a:schemeClr val="bg1">
            <a:lumMod val="65000"/>
          </a:schemeClr>
        </a:solidFill>
        <a:ln>
          <a:noFill/>
        </a:ln>
      </dgm:spPr>
      <dgm:t>
        <a:bodyPr/>
        <a:lstStyle/>
        <a:p>
          <a:r>
            <a:rPr lang="es-MX" sz="1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Sociedad Nacional de Industria</a:t>
          </a:r>
          <a:endParaRPr lang="es-PE" sz="14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07C1B9FE-67EB-4C30-B73B-1B494293E858}" type="parTrans" cxnId="{F0417446-8518-4E39-9974-638E49990A66}">
      <dgm:prSet/>
      <dgm:spPr/>
      <dgm:t>
        <a:bodyPr/>
        <a:lstStyle/>
        <a:p>
          <a:endParaRPr lang="es-PE" sz="1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B286FF1D-10B6-4C82-8CE2-931A481BA4B9}" type="sibTrans" cxnId="{F0417446-8518-4E39-9974-638E49990A66}">
      <dgm:prSet/>
      <dgm:spPr/>
      <dgm:t>
        <a:bodyPr/>
        <a:lstStyle/>
        <a:p>
          <a:endParaRPr lang="es-PE" sz="1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C124BD5E-A0EF-445C-8E0F-388D68644463}">
      <dgm:prSet phldrT="[Texto]" custT="1"/>
      <dgm:spPr>
        <a:solidFill>
          <a:schemeClr val="bg1">
            <a:lumMod val="65000"/>
          </a:schemeClr>
        </a:solidFill>
        <a:ln>
          <a:noFill/>
        </a:ln>
      </dgm:spPr>
      <dgm:t>
        <a:bodyPr/>
        <a:lstStyle/>
        <a:p>
          <a:r>
            <a:rPr lang="es-MX" sz="1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Cámara de Comercio de Lima </a:t>
          </a:r>
          <a:endParaRPr lang="es-PE" sz="14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E34A6B6-0304-4A02-BE78-452601FDCDF2}" type="parTrans" cxnId="{36BF4AAB-70B6-423C-A067-BEAE40E3984C}">
      <dgm:prSet/>
      <dgm:spPr/>
      <dgm:t>
        <a:bodyPr/>
        <a:lstStyle/>
        <a:p>
          <a:endParaRPr lang="es-PE" sz="1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DE1342D6-4653-4522-A2D5-B11F0D75F541}" type="sibTrans" cxnId="{36BF4AAB-70B6-423C-A067-BEAE40E3984C}">
      <dgm:prSet/>
      <dgm:spPr/>
      <dgm:t>
        <a:bodyPr/>
        <a:lstStyle/>
        <a:p>
          <a:endParaRPr lang="es-PE" sz="1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EFD04E42-C5AB-4978-B21E-D7DF01343EBD}">
      <dgm:prSet phldrT="[Texto]" custT="1"/>
      <dgm:spPr>
        <a:solidFill>
          <a:schemeClr val="bg1">
            <a:lumMod val="65000"/>
          </a:schemeClr>
        </a:solidFill>
        <a:ln>
          <a:noFill/>
        </a:ln>
      </dgm:spPr>
      <dgm:t>
        <a:bodyPr/>
        <a:lstStyle/>
        <a:p>
          <a:r>
            <a:rPr lang="es-MX" sz="1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Sociedad Peruana de Alpacas Registradas Pasco SPAR Pasco</a:t>
          </a:r>
          <a:endParaRPr lang="es-PE" sz="14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3AE66DD-5FBA-43F2-8913-301B18CC1588}" type="parTrans" cxnId="{9C845FAD-616F-4640-9818-E0BB2B916D05}">
      <dgm:prSet/>
      <dgm:spPr/>
      <dgm:t>
        <a:bodyPr/>
        <a:lstStyle/>
        <a:p>
          <a:endParaRPr lang="es-PE" sz="1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C8380517-4566-4C0A-B95B-353A65DC59EE}" type="sibTrans" cxnId="{9C845FAD-616F-4640-9818-E0BB2B916D05}">
      <dgm:prSet/>
      <dgm:spPr/>
      <dgm:t>
        <a:bodyPr/>
        <a:lstStyle/>
        <a:p>
          <a:endParaRPr lang="es-PE" sz="1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EC0DB766-E515-4FE7-B9A7-97642138426F}">
      <dgm:prSet phldrT="[Texto]" custT="1"/>
      <dgm:spPr>
        <a:solidFill>
          <a:schemeClr val="bg1">
            <a:lumMod val="65000"/>
          </a:schemeClr>
        </a:solidFill>
        <a:ln>
          <a:noFill/>
        </a:ln>
      </dgm:spPr>
      <dgm:t>
        <a:bodyPr/>
        <a:lstStyle/>
        <a:p>
          <a:r>
            <a:rPr lang="es-MX" sz="14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Sociedad Peruana de Alpacas Registradas Cusco SPAR Cusco</a:t>
          </a:r>
          <a:endParaRPr lang="es-PE" sz="14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02A4A19B-EF0A-4F50-BF49-ED1E691343FA}" type="parTrans" cxnId="{7ABC92B4-CCCB-4256-88B4-43EFF4699C4D}">
      <dgm:prSet/>
      <dgm:spPr/>
      <dgm:t>
        <a:bodyPr/>
        <a:lstStyle/>
        <a:p>
          <a:endParaRPr lang="es-PE" sz="1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EB9371DF-3895-4015-9C97-1D1E1F0B7218}" type="sibTrans" cxnId="{7ABC92B4-CCCB-4256-88B4-43EFF4699C4D}">
      <dgm:prSet/>
      <dgm:spPr/>
      <dgm:t>
        <a:bodyPr/>
        <a:lstStyle/>
        <a:p>
          <a:endParaRPr lang="es-PE" sz="1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E05D4150-0689-4A33-AFDC-F5467D10399A}" type="pres">
      <dgm:prSet presAssocID="{FAC84EF7-69CD-4E9C-AB7A-96162A355D4F}" presName="diagram" presStyleCnt="0">
        <dgm:presLayoutVars>
          <dgm:dir/>
          <dgm:resizeHandles val="exact"/>
        </dgm:presLayoutVars>
      </dgm:prSet>
      <dgm:spPr/>
    </dgm:pt>
    <dgm:pt modelId="{D18F68B7-45C0-4EB7-9CA9-7AB02F462AFE}" type="pres">
      <dgm:prSet presAssocID="{F590317C-9EDC-4611-934A-DA243B8115DA}" presName="node" presStyleLbl="node1" presStyleIdx="0" presStyleCnt="16">
        <dgm:presLayoutVars>
          <dgm:bulletEnabled val="1"/>
        </dgm:presLayoutVars>
      </dgm:prSet>
      <dgm:spPr/>
    </dgm:pt>
    <dgm:pt modelId="{AB34E7DE-7847-4A8D-9FA0-AAD136AE481E}" type="pres">
      <dgm:prSet presAssocID="{8F199601-A8D0-411A-BA62-997BC229E7CE}" presName="sibTrans" presStyleCnt="0"/>
      <dgm:spPr/>
    </dgm:pt>
    <dgm:pt modelId="{62A8FB79-CBD1-435D-B928-13ADBF935E34}" type="pres">
      <dgm:prSet presAssocID="{1D85C5CA-5B79-4934-B01C-2E156299F949}" presName="node" presStyleLbl="node1" presStyleIdx="1" presStyleCnt="16">
        <dgm:presLayoutVars>
          <dgm:bulletEnabled val="1"/>
        </dgm:presLayoutVars>
      </dgm:prSet>
      <dgm:spPr/>
    </dgm:pt>
    <dgm:pt modelId="{B737DF82-69AE-4A31-8621-DC7AB9B11783}" type="pres">
      <dgm:prSet presAssocID="{F334C2C7-CA03-4817-A84F-A65E7655B17D}" presName="sibTrans" presStyleCnt="0"/>
      <dgm:spPr/>
    </dgm:pt>
    <dgm:pt modelId="{04BFF3C4-115A-49B7-BF2A-8DA6117DEE06}" type="pres">
      <dgm:prSet presAssocID="{4984EC17-835E-4578-9E26-843AA67F0E96}" presName="node" presStyleLbl="node1" presStyleIdx="2" presStyleCnt="16">
        <dgm:presLayoutVars>
          <dgm:bulletEnabled val="1"/>
        </dgm:presLayoutVars>
      </dgm:prSet>
      <dgm:spPr/>
    </dgm:pt>
    <dgm:pt modelId="{37E0615B-4B14-4998-9B4A-7C032A14464B}" type="pres">
      <dgm:prSet presAssocID="{92EF318F-5AEB-43FA-814E-D87A5671C72E}" presName="sibTrans" presStyleCnt="0"/>
      <dgm:spPr/>
    </dgm:pt>
    <dgm:pt modelId="{1D3F6EA0-F765-4EE6-A2ED-FA48836A10EF}" type="pres">
      <dgm:prSet presAssocID="{D71139D4-30E3-4E3E-BA0E-812E17A2F9F9}" presName="node" presStyleLbl="node1" presStyleIdx="3" presStyleCnt="16">
        <dgm:presLayoutVars>
          <dgm:bulletEnabled val="1"/>
        </dgm:presLayoutVars>
      </dgm:prSet>
      <dgm:spPr/>
    </dgm:pt>
    <dgm:pt modelId="{90CB5064-F801-4C5B-AC3D-D84572AEC91A}" type="pres">
      <dgm:prSet presAssocID="{B51A7B51-250E-4E6A-9AF9-78F35437EDA6}" presName="sibTrans" presStyleCnt="0"/>
      <dgm:spPr/>
    </dgm:pt>
    <dgm:pt modelId="{D1DDCF12-AF2D-4E04-976C-8DA1C1A3A27E}" type="pres">
      <dgm:prSet presAssocID="{2F374DBD-F763-4E7F-85BA-E2DDDC1527C8}" presName="node" presStyleLbl="node1" presStyleIdx="4" presStyleCnt="16">
        <dgm:presLayoutVars>
          <dgm:bulletEnabled val="1"/>
        </dgm:presLayoutVars>
      </dgm:prSet>
      <dgm:spPr/>
    </dgm:pt>
    <dgm:pt modelId="{9ED3C8AE-8D95-40E5-B709-AD4B78F3AFEE}" type="pres">
      <dgm:prSet presAssocID="{DEC5B66C-7141-4A42-A12F-177C99C30982}" presName="sibTrans" presStyleCnt="0"/>
      <dgm:spPr/>
    </dgm:pt>
    <dgm:pt modelId="{7CA540AC-877E-4CCC-B9AE-3C77DE604038}" type="pres">
      <dgm:prSet presAssocID="{D69E8D7F-EFE2-4D17-9D49-7501D9A462B2}" presName="node" presStyleLbl="node1" presStyleIdx="5" presStyleCnt="16">
        <dgm:presLayoutVars>
          <dgm:bulletEnabled val="1"/>
        </dgm:presLayoutVars>
      </dgm:prSet>
      <dgm:spPr/>
    </dgm:pt>
    <dgm:pt modelId="{4B146933-DADF-49B4-A04F-C2C988364D8B}" type="pres">
      <dgm:prSet presAssocID="{63E95589-B8C1-4DF6-9E1A-B0D04E46784E}" presName="sibTrans" presStyleCnt="0"/>
      <dgm:spPr/>
    </dgm:pt>
    <dgm:pt modelId="{A1DE9B4B-3844-47B1-80AC-D3A40EAC7F4E}" type="pres">
      <dgm:prSet presAssocID="{D1B32EC3-0963-4177-A9D4-99ABA46B1E13}" presName="node" presStyleLbl="node1" presStyleIdx="6" presStyleCnt="16">
        <dgm:presLayoutVars>
          <dgm:bulletEnabled val="1"/>
        </dgm:presLayoutVars>
      </dgm:prSet>
      <dgm:spPr/>
    </dgm:pt>
    <dgm:pt modelId="{7BDC749F-0B04-46F6-B5BE-3B5EB31D521C}" type="pres">
      <dgm:prSet presAssocID="{F016BAC8-ECE1-4CF0-9764-4F57B2F36E27}" presName="sibTrans" presStyleCnt="0"/>
      <dgm:spPr/>
    </dgm:pt>
    <dgm:pt modelId="{53FB9D78-3DE4-476E-BEA3-0FA8483FA868}" type="pres">
      <dgm:prSet presAssocID="{A1CA2816-DC6D-419D-80D8-C4356ED80CF9}" presName="node" presStyleLbl="node1" presStyleIdx="7" presStyleCnt="16">
        <dgm:presLayoutVars>
          <dgm:bulletEnabled val="1"/>
        </dgm:presLayoutVars>
      </dgm:prSet>
      <dgm:spPr/>
    </dgm:pt>
    <dgm:pt modelId="{08817F58-C98E-47B9-983E-95B1A3B689E6}" type="pres">
      <dgm:prSet presAssocID="{98EBB60C-D63C-4A35-A65C-8D53B2E9A831}" presName="sibTrans" presStyleCnt="0"/>
      <dgm:spPr/>
    </dgm:pt>
    <dgm:pt modelId="{0E0E2D9E-5BDD-480B-8135-8A1D242D115E}" type="pres">
      <dgm:prSet presAssocID="{19198DE3-C3AA-496F-BF68-C44EAD36A3BB}" presName="node" presStyleLbl="node1" presStyleIdx="8" presStyleCnt="16">
        <dgm:presLayoutVars>
          <dgm:bulletEnabled val="1"/>
        </dgm:presLayoutVars>
      </dgm:prSet>
      <dgm:spPr/>
    </dgm:pt>
    <dgm:pt modelId="{993EF41A-4F31-4BFA-A639-98D2490366D1}" type="pres">
      <dgm:prSet presAssocID="{4A6C1CA4-8C29-4CC8-A7A5-D6B8B2C1002D}" presName="sibTrans" presStyleCnt="0"/>
      <dgm:spPr/>
    </dgm:pt>
    <dgm:pt modelId="{C93BB13B-DD0B-4EBF-83E3-D1380B14B0E0}" type="pres">
      <dgm:prSet presAssocID="{D085D82D-EF2A-41D8-B32B-3550F37274B2}" presName="node" presStyleLbl="node1" presStyleIdx="9" presStyleCnt="16">
        <dgm:presLayoutVars>
          <dgm:bulletEnabled val="1"/>
        </dgm:presLayoutVars>
      </dgm:prSet>
      <dgm:spPr/>
    </dgm:pt>
    <dgm:pt modelId="{62A8FD4B-C078-449C-808C-E116344F5F70}" type="pres">
      <dgm:prSet presAssocID="{90CA18BE-6FEE-48F5-B52D-01AEFA3D77C5}" presName="sibTrans" presStyleCnt="0"/>
      <dgm:spPr/>
    </dgm:pt>
    <dgm:pt modelId="{81C097D9-45BF-4FC0-AF11-81935686E3E2}" type="pres">
      <dgm:prSet presAssocID="{07D3D347-A773-4ABF-B81D-A339C9BF000B}" presName="node" presStyleLbl="node1" presStyleIdx="10" presStyleCnt="16">
        <dgm:presLayoutVars>
          <dgm:bulletEnabled val="1"/>
        </dgm:presLayoutVars>
      </dgm:prSet>
      <dgm:spPr/>
    </dgm:pt>
    <dgm:pt modelId="{23F7A2AE-28C6-40CA-B14D-9120E470B315}" type="pres">
      <dgm:prSet presAssocID="{B88C6186-2E49-4668-B13B-7060E5A32C86}" presName="sibTrans" presStyleCnt="0"/>
      <dgm:spPr/>
    </dgm:pt>
    <dgm:pt modelId="{4825D069-7A9C-45FD-A2B2-67F69E748B36}" type="pres">
      <dgm:prSet presAssocID="{8B538B71-30F6-4545-B727-586BCCF23B9A}" presName="node" presStyleLbl="node1" presStyleIdx="11" presStyleCnt="16">
        <dgm:presLayoutVars>
          <dgm:bulletEnabled val="1"/>
        </dgm:presLayoutVars>
      </dgm:prSet>
      <dgm:spPr/>
    </dgm:pt>
    <dgm:pt modelId="{F9C17980-B7DE-43F1-810E-3422F3865EA8}" type="pres">
      <dgm:prSet presAssocID="{B286FF1D-10B6-4C82-8CE2-931A481BA4B9}" presName="sibTrans" presStyleCnt="0"/>
      <dgm:spPr/>
    </dgm:pt>
    <dgm:pt modelId="{4EF97A1F-D114-482A-87C1-DFBE8EE93738}" type="pres">
      <dgm:prSet presAssocID="{443BB349-120D-4696-92D8-157096809385}" presName="node" presStyleLbl="node1" presStyleIdx="12" presStyleCnt="16">
        <dgm:presLayoutVars>
          <dgm:bulletEnabled val="1"/>
        </dgm:presLayoutVars>
      </dgm:prSet>
      <dgm:spPr/>
    </dgm:pt>
    <dgm:pt modelId="{AAD4F225-FD72-4050-8C4C-1C10C9259C87}" type="pres">
      <dgm:prSet presAssocID="{00863133-A94B-4C23-8954-8479CC4CE5B4}" presName="sibTrans" presStyleCnt="0"/>
      <dgm:spPr/>
    </dgm:pt>
    <dgm:pt modelId="{941DF42D-8B1D-4504-8074-11268F5F9EB2}" type="pres">
      <dgm:prSet presAssocID="{C124BD5E-A0EF-445C-8E0F-388D68644463}" presName="node" presStyleLbl="node1" presStyleIdx="13" presStyleCnt="16">
        <dgm:presLayoutVars>
          <dgm:bulletEnabled val="1"/>
        </dgm:presLayoutVars>
      </dgm:prSet>
      <dgm:spPr/>
    </dgm:pt>
    <dgm:pt modelId="{79621DB0-6030-451C-9A58-7C4498CD3DB6}" type="pres">
      <dgm:prSet presAssocID="{DE1342D6-4653-4522-A2D5-B11F0D75F541}" presName="sibTrans" presStyleCnt="0"/>
      <dgm:spPr/>
    </dgm:pt>
    <dgm:pt modelId="{30969A73-787E-47BD-9230-73C1A80BB362}" type="pres">
      <dgm:prSet presAssocID="{EFD04E42-C5AB-4978-B21E-D7DF01343EBD}" presName="node" presStyleLbl="node1" presStyleIdx="14" presStyleCnt="16">
        <dgm:presLayoutVars>
          <dgm:bulletEnabled val="1"/>
        </dgm:presLayoutVars>
      </dgm:prSet>
      <dgm:spPr/>
    </dgm:pt>
    <dgm:pt modelId="{C1DD43A3-36DB-47FC-92C0-DFE5CA93BE93}" type="pres">
      <dgm:prSet presAssocID="{C8380517-4566-4C0A-B95B-353A65DC59EE}" presName="sibTrans" presStyleCnt="0"/>
      <dgm:spPr/>
    </dgm:pt>
    <dgm:pt modelId="{155C4FAB-D253-4355-AFA5-F0E168D52F3F}" type="pres">
      <dgm:prSet presAssocID="{EC0DB766-E515-4FE7-B9A7-97642138426F}" presName="node" presStyleLbl="node1" presStyleIdx="15" presStyleCnt="16" custLinFactNeighborX="-2282" custLinFactNeighborY="-412">
        <dgm:presLayoutVars>
          <dgm:bulletEnabled val="1"/>
        </dgm:presLayoutVars>
      </dgm:prSet>
      <dgm:spPr/>
    </dgm:pt>
  </dgm:ptLst>
  <dgm:cxnLst>
    <dgm:cxn modelId="{85DD720F-9AA2-4EC8-8CEA-9DDC01808235}" type="presOf" srcId="{D71139D4-30E3-4E3E-BA0E-812E17A2F9F9}" destId="{1D3F6EA0-F765-4EE6-A2ED-FA48836A10EF}" srcOrd="0" destOrd="0" presId="urn:microsoft.com/office/officeart/2005/8/layout/default"/>
    <dgm:cxn modelId="{61EA2919-570C-47C4-B8C3-C5B4536FCBA7}" type="presOf" srcId="{F590317C-9EDC-4611-934A-DA243B8115DA}" destId="{D18F68B7-45C0-4EB7-9CA9-7AB02F462AFE}" srcOrd="0" destOrd="0" presId="urn:microsoft.com/office/officeart/2005/8/layout/default"/>
    <dgm:cxn modelId="{B888841A-BB94-483A-B0DB-C92148906B08}" type="presOf" srcId="{D1B32EC3-0963-4177-A9D4-99ABA46B1E13}" destId="{A1DE9B4B-3844-47B1-80AC-D3A40EAC7F4E}" srcOrd="0" destOrd="0" presId="urn:microsoft.com/office/officeart/2005/8/layout/default"/>
    <dgm:cxn modelId="{3834EB2A-CA4F-4158-9B21-ADBF03288260}" srcId="{FAC84EF7-69CD-4E9C-AB7A-96162A355D4F}" destId="{443BB349-120D-4696-92D8-157096809385}" srcOrd="12" destOrd="0" parTransId="{E637AA1B-9754-41A2-8617-2A8B905B6DCA}" sibTransId="{00863133-A94B-4C23-8954-8479CC4CE5B4}"/>
    <dgm:cxn modelId="{08D4F731-A83C-42F9-AD11-FABB131C8ED3}" srcId="{FAC84EF7-69CD-4E9C-AB7A-96162A355D4F}" destId="{D085D82D-EF2A-41D8-B32B-3550F37274B2}" srcOrd="9" destOrd="0" parTransId="{B083BF4C-BFA3-4EFE-9B50-9393CB279325}" sibTransId="{90CA18BE-6FEE-48F5-B52D-01AEFA3D77C5}"/>
    <dgm:cxn modelId="{73D6C03E-1F8C-41B1-ABB4-90B12627DC91}" srcId="{FAC84EF7-69CD-4E9C-AB7A-96162A355D4F}" destId="{19198DE3-C3AA-496F-BF68-C44EAD36A3BB}" srcOrd="8" destOrd="0" parTransId="{FF6B8E17-5BFE-480A-99E5-53A959D69F86}" sibTransId="{4A6C1CA4-8C29-4CC8-A7A5-D6B8B2C1002D}"/>
    <dgm:cxn modelId="{84730941-C184-400E-8D0A-EBD6A43D90CD}" srcId="{FAC84EF7-69CD-4E9C-AB7A-96162A355D4F}" destId="{D69E8D7F-EFE2-4D17-9D49-7501D9A462B2}" srcOrd="5" destOrd="0" parTransId="{10F04B2F-C8CB-4D85-9579-A338B91E9E11}" sibTransId="{63E95589-B8C1-4DF6-9E1A-B0D04E46784E}"/>
    <dgm:cxn modelId="{52180E64-2E94-4378-8B0C-68AFEA2C94E4}" type="presOf" srcId="{4984EC17-835E-4578-9E26-843AA67F0E96}" destId="{04BFF3C4-115A-49B7-BF2A-8DA6117DEE06}" srcOrd="0" destOrd="0" presId="urn:microsoft.com/office/officeart/2005/8/layout/default"/>
    <dgm:cxn modelId="{F0417446-8518-4E39-9974-638E49990A66}" srcId="{FAC84EF7-69CD-4E9C-AB7A-96162A355D4F}" destId="{8B538B71-30F6-4545-B727-586BCCF23B9A}" srcOrd="11" destOrd="0" parTransId="{07C1B9FE-67EB-4C30-B73B-1B494293E858}" sibTransId="{B286FF1D-10B6-4C82-8CE2-931A481BA4B9}"/>
    <dgm:cxn modelId="{C1831749-A6CB-4421-82D4-36C3B8DBF744}" srcId="{FAC84EF7-69CD-4E9C-AB7A-96162A355D4F}" destId="{F590317C-9EDC-4611-934A-DA243B8115DA}" srcOrd="0" destOrd="0" parTransId="{542BA309-557B-4220-9D9D-610C55AE7F37}" sibTransId="{8F199601-A8D0-411A-BA62-997BC229E7CE}"/>
    <dgm:cxn modelId="{DA30D969-AFB2-40F4-95D6-1F41A51EFB9F}" srcId="{FAC84EF7-69CD-4E9C-AB7A-96162A355D4F}" destId="{2F374DBD-F763-4E7F-85BA-E2DDDC1527C8}" srcOrd="4" destOrd="0" parTransId="{8408A1ED-AC13-4006-BBB5-854331B6329A}" sibTransId="{DEC5B66C-7141-4A42-A12F-177C99C30982}"/>
    <dgm:cxn modelId="{2273DA69-6EF9-4E77-9B01-1871642D4B47}" type="presOf" srcId="{1D85C5CA-5B79-4934-B01C-2E156299F949}" destId="{62A8FB79-CBD1-435D-B928-13ADBF935E34}" srcOrd="0" destOrd="0" presId="urn:microsoft.com/office/officeart/2005/8/layout/default"/>
    <dgm:cxn modelId="{544FF655-1752-46DB-8895-E6931E6D27DD}" srcId="{FAC84EF7-69CD-4E9C-AB7A-96162A355D4F}" destId="{4984EC17-835E-4578-9E26-843AA67F0E96}" srcOrd="2" destOrd="0" parTransId="{D8287CCE-3356-442A-B9E1-D4691DC63AC8}" sibTransId="{92EF318F-5AEB-43FA-814E-D87A5671C72E}"/>
    <dgm:cxn modelId="{6D2B6076-8BA6-41DA-87F6-ED086C5480F6}" type="presOf" srcId="{443BB349-120D-4696-92D8-157096809385}" destId="{4EF97A1F-D114-482A-87C1-DFBE8EE93738}" srcOrd="0" destOrd="0" presId="urn:microsoft.com/office/officeart/2005/8/layout/default"/>
    <dgm:cxn modelId="{F0B93678-DC54-42CE-A1A2-029A63C03CF8}" type="presOf" srcId="{C124BD5E-A0EF-445C-8E0F-388D68644463}" destId="{941DF42D-8B1D-4504-8074-11268F5F9EB2}" srcOrd="0" destOrd="0" presId="urn:microsoft.com/office/officeart/2005/8/layout/default"/>
    <dgm:cxn modelId="{FAF0DF7E-82ED-4D1E-AB43-8FC8F2615C00}" type="presOf" srcId="{D69E8D7F-EFE2-4D17-9D49-7501D9A462B2}" destId="{7CA540AC-877E-4CCC-B9AE-3C77DE604038}" srcOrd="0" destOrd="0" presId="urn:microsoft.com/office/officeart/2005/8/layout/default"/>
    <dgm:cxn modelId="{636FB27F-F026-4339-9DFB-34E759737B4A}" srcId="{FAC84EF7-69CD-4E9C-AB7A-96162A355D4F}" destId="{A1CA2816-DC6D-419D-80D8-C4356ED80CF9}" srcOrd="7" destOrd="0" parTransId="{8D439E1D-F8A0-414C-BC54-7AA1B7827AE6}" sibTransId="{98EBB60C-D63C-4A35-A65C-8D53B2E9A831}"/>
    <dgm:cxn modelId="{13F7F085-EFAD-4886-9D8F-78D6EE50EF79}" type="presOf" srcId="{EC0DB766-E515-4FE7-B9A7-97642138426F}" destId="{155C4FAB-D253-4355-AFA5-F0E168D52F3F}" srcOrd="0" destOrd="0" presId="urn:microsoft.com/office/officeart/2005/8/layout/default"/>
    <dgm:cxn modelId="{3840D097-78C1-45D1-9FFF-C35964F0176E}" type="presOf" srcId="{A1CA2816-DC6D-419D-80D8-C4356ED80CF9}" destId="{53FB9D78-3DE4-476E-BEA3-0FA8483FA868}" srcOrd="0" destOrd="0" presId="urn:microsoft.com/office/officeart/2005/8/layout/default"/>
    <dgm:cxn modelId="{0D4DF897-40EC-4896-AC8D-9F5A4087AE27}" type="presOf" srcId="{07D3D347-A773-4ABF-B81D-A339C9BF000B}" destId="{81C097D9-45BF-4FC0-AF11-81935686E3E2}" srcOrd="0" destOrd="0" presId="urn:microsoft.com/office/officeart/2005/8/layout/default"/>
    <dgm:cxn modelId="{93052AA5-9428-484B-81D3-4D3E85FA4177}" srcId="{FAC84EF7-69CD-4E9C-AB7A-96162A355D4F}" destId="{D1B32EC3-0963-4177-A9D4-99ABA46B1E13}" srcOrd="6" destOrd="0" parTransId="{CB85CB6C-67DE-4FE9-BA6D-4B24D10DD190}" sibTransId="{F016BAC8-ECE1-4CF0-9764-4F57B2F36E27}"/>
    <dgm:cxn modelId="{7EF668A7-B614-453B-8596-0C4F309C2159}" type="presOf" srcId="{8B538B71-30F6-4545-B727-586BCCF23B9A}" destId="{4825D069-7A9C-45FD-A2B2-67F69E748B36}" srcOrd="0" destOrd="0" presId="urn:microsoft.com/office/officeart/2005/8/layout/default"/>
    <dgm:cxn modelId="{36BF4AAB-70B6-423C-A067-BEAE40E3984C}" srcId="{FAC84EF7-69CD-4E9C-AB7A-96162A355D4F}" destId="{C124BD5E-A0EF-445C-8E0F-388D68644463}" srcOrd="13" destOrd="0" parTransId="{1E34A6B6-0304-4A02-BE78-452601FDCDF2}" sibTransId="{DE1342D6-4653-4522-A2D5-B11F0D75F541}"/>
    <dgm:cxn modelId="{9C845FAD-616F-4640-9818-E0BB2B916D05}" srcId="{FAC84EF7-69CD-4E9C-AB7A-96162A355D4F}" destId="{EFD04E42-C5AB-4978-B21E-D7DF01343EBD}" srcOrd="14" destOrd="0" parTransId="{83AE66DD-5FBA-43F2-8913-301B18CC1588}" sibTransId="{C8380517-4566-4C0A-B95B-353A65DC59EE}"/>
    <dgm:cxn modelId="{7ABC92B4-CCCB-4256-88B4-43EFF4699C4D}" srcId="{FAC84EF7-69CD-4E9C-AB7A-96162A355D4F}" destId="{EC0DB766-E515-4FE7-B9A7-97642138426F}" srcOrd="15" destOrd="0" parTransId="{02A4A19B-EF0A-4F50-BF49-ED1E691343FA}" sibTransId="{EB9371DF-3895-4015-9C97-1D1E1F0B7218}"/>
    <dgm:cxn modelId="{F87AD3C5-BB4C-40EA-B334-BE5562031D4D}" srcId="{FAC84EF7-69CD-4E9C-AB7A-96162A355D4F}" destId="{1D85C5CA-5B79-4934-B01C-2E156299F949}" srcOrd="1" destOrd="0" parTransId="{25FCE9AE-D467-4C76-A6CB-D13FA1748BF1}" sibTransId="{F334C2C7-CA03-4817-A84F-A65E7655B17D}"/>
    <dgm:cxn modelId="{B7DDA5CF-EC08-4BE8-8C01-F651D987089D}" type="presOf" srcId="{19198DE3-C3AA-496F-BF68-C44EAD36A3BB}" destId="{0E0E2D9E-5BDD-480B-8135-8A1D242D115E}" srcOrd="0" destOrd="0" presId="urn:microsoft.com/office/officeart/2005/8/layout/default"/>
    <dgm:cxn modelId="{72C161D9-D998-4F2C-88AC-A14C48FF1B7C}" srcId="{FAC84EF7-69CD-4E9C-AB7A-96162A355D4F}" destId="{07D3D347-A773-4ABF-B81D-A339C9BF000B}" srcOrd="10" destOrd="0" parTransId="{83A1E7F9-CB02-4726-A133-9D503D6D1127}" sibTransId="{B88C6186-2E49-4668-B13B-7060E5A32C86}"/>
    <dgm:cxn modelId="{0CBD6CDE-0984-47C1-80B1-9B8101E48D69}" srcId="{FAC84EF7-69CD-4E9C-AB7A-96162A355D4F}" destId="{D71139D4-30E3-4E3E-BA0E-812E17A2F9F9}" srcOrd="3" destOrd="0" parTransId="{ED31C613-7186-4510-ABC4-6D5015F12766}" sibTransId="{B51A7B51-250E-4E6A-9AF9-78F35437EDA6}"/>
    <dgm:cxn modelId="{10CFB5E0-F7D2-43B1-B44E-7581995C6B12}" type="presOf" srcId="{EFD04E42-C5AB-4978-B21E-D7DF01343EBD}" destId="{30969A73-787E-47BD-9230-73C1A80BB362}" srcOrd="0" destOrd="0" presId="urn:microsoft.com/office/officeart/2005/8/layout/default"/>
    <dgm:cxn modelId="{E83EE0E2-8F6A-44A2-AE77-AEE7EF47D0BD}" type="presOf" srcId="{D085D82D-EF2A-41D8-B32B-3550F37274B2}" destId="{C93BB13B-DD0B-4EBF-83E3-D1380B14B0E0}" srcOrd="0" destOrd="0" presId="urn:microsoft.com/office/officeart/2005/8/layout/default"/>
    <dgm:cxn modelId="{7460D0E6-C020-49CF-94EE-51D9A99B3291}" type="presOf" srcId="{FAC84EF7-69CD-4E9C-AB7A-96162A355D4F}" destId="{E05D4150-0689-4A33-AFDC-F5467D10399A}" srcOrd="0" destOrd="0" presId="urn:microsoft.com/office/officeart/2005/8/layout/default"/>
    <dgm:cxn modelId="{9D6727EF-EA0D-43C0-8749-4D188AFF69D0}" type="presOf" srcId="{2F374DBD-F763-4E7F-85BA-E2DDDC1527C8}" destId="{D1DDCF12-AF2D-4E04-976C-8DA1C1A3A27E}" srcOrd="0" destOrd="0" presId="urn:microsoft.com/office/officeart/2005/8/layout/default"/>
    <dgm:cxn modelId="{EB13DF69-6C94-40D8-8C65-1BEFB6682D29}" type="presParOf" srcId="{E05D4150-0689-4A33-AFDC-F5467D10399A}" destId="{D18F68B7-45C0-4EB7-9CA9-7AB02F462AFE}" srcOrd="0" destOrd="0" presId="urn:microsoft.com/office/officeart/2005/8/layout/default"/>
    <dgm:cxn modelId="{089BCAED-73B4-4153-82DE-B5B1DCD7D24A}" type="presParOf" srcId="{E05D4150-0689-4A33-AFDC-F5467D10399A}" destId="{AB34E7DE-7847-4A8D-9FA0-AAD136AE481E}" srcOrd="1" destOrd="0" presId="urn:microsoft.com/office/officeart/2005/8/layout/default"/>
    <dgm:cxn modelId="{AB599562-E067-4E89-987F-ECF878C7EE4E}" type="presParOf" srcId="{E05D4150-0689-4A33-AFDC-F5467D10399A}" destId="{62A8FB79-CBD1-435D-B928-13ADBF935E34}" srcOrd="2" destOrd="0" presId="urn:microsoft.com/office/officeart/2005/8/layout/default"/>
    <dgm:cxn modelId="{3289EABD-F7BE-4E79-B0E6-5E86CB404360}" type="presParOf" srcId="{E05D4150-0689-4A33-AFDC-F5467D10399A}" destId="{B737DF82-69AE-4A31-8621-DC7AB9B11783}" srcOrd="3" destOrd="0" presId="urn:microsoft.com/office/officeart/2005/8/layout/default"/>
    <dgm:cxn modelId="{43876ABC-CABF-43D3-9288-29A0B5C73014}" type="presParOf" srcId="{E05D4150-0689-4A33-AFDC-F5467D10399A}" destId="{04BFF3C4-115A-49B7-BF2A-8DA6117DEE06}" srcOrd="4" destOrd="0" presId="urn:microsoft.com/office/officeart/2005/8/layout/default"/>
    <dgm:cxn modelId="{1B7AF8B0-AE5F-4A8D-B150-5B9B4001D28E}" type="presParOf" srcId="{E05D4150-0689-4A33-AFDC-F5467D10399A}" destId="{37E0615B-4B14-4998-9B4A-7C032A14464B}" srcOrd="5" destOrd="0" presId="urn:microsoft.com/office/officeart/2005/8/layout/default"/>
    <dgm:cxn modelId="{11F8D877-10A4-4052-871B-2D44AF1DBB26}" type="presParOf" srcId="{E05D4150-0689-4A33-AFDC-F5467D10399A}" destId="{1D3F6EA0-F765-4EE6-A2ED-FA48836A10EF}" srcOrd="6" destOrd="0" presId="urn:microsoft.com/office/officeart/2005/8/layout/default"/>
    <dgm:cxn modelId="{B3E84989-98BD-4916-9F8B-22E4536B7048}" type="presParOf" srcId="{E05D4150-0689-4A33-AFDC-F5467D10399A}" destId="{90CB5064-F801-4C5B-AC3D-D84572AEC91A}" srcOrd="7" destOrd="0" presId="urn:microsoft.com/office/officeart/2005/8/layout/default"/>
    <dgm:cxn modelId="{34D7773A-959C-4D39-9576-12AA8762F7AF}" type="presParOf" srcId="{E05D4150-0689-4A33-AFDC-F5467D10399A}" destId="{D1DDCF12-AF2D-4E04-976C-8DA1C1A3A27E}" srcOrd="8" destOrd="0" presId="urn:microsoft.com/office/officeart/2005/8/layout/default"/>
    <dgm:cxn modelId="{4AFCB3B6-32D7-4142-9AB6-61416E47375D}" type="presParOf" srcId="{E05D4150-0689-4A33-AFDC-F5467D10399A}" destId="{9ED3C8AE-8D95-40E5-B709-AD4B78F3AFEE}" srcOrd="9" destOrd="0" presId="urn:microsoft.com/office/officeart/2005/8/layout/default"/>
    <dgm:cxn modelId="{2135FFCB-F99C-4EEB-B5D9-04AF1403039C}" type="presParOf" srcId="{E05D4150-0689-4A33-AFDC-F5467D10399A}" destId="{7CA540AC-877E-4CCC-B9AE-3C77DE604038}" srcOrd="10" destOrd="0" presId="urn:microsoft.com/office/officeart/2005/8/layout/default"/>
    <dgm:cxn modelId="{C510E698-C7B9-4521-BF5C-35876437D6FF}" type="presParOf" srcId="{E05D4150-0689-4A33-AFDC-F5467D10399A}" destId="{4B146933-DADF-49B4-A04F-C2C988364D8B}" srcOrd="11" destOrd="0" presId="urn:microsoft.com/office/officeart/2005/8/layout/default"/>
    <dgm:cxn modelId="{97B3B4D9-6DAE-4278-A340-364881C9CFBD}" type="presParOf" srcId="{E05D4150-0689-4A33-AFDC-F5467D10399A}" destId="{A1DE9B4B-3844-47B1-80AC-D3A40EAC7F4E}" srcOrd="12" destOrd="0" presId="urn:microsoft.com/office/officeart/2005/8/layout/default"/>
    <dgm:cxn modelId="{D51CD810-4DD8-4D03-AACB-588CD815AE1E}" type="presParOf" srcId="{E05D4150-0689-4A33-AFDC-F5467D10399A}" destId="{7BDC749F-0B04-46F6-B5BE-3B5EB31D521C}" srcOrd="13" destOrd="0" presId="urn:microsoft.com/office/officeart/2005/8/layout/default"/>
    <dgm:cxn modelId="{FFAFD53F-C4A2-4A73-B9DE-314EF8578F92}" type="presParOf" srcId="{E05D4150-0689-4A33-AFDC-F5467D10399A}" destId="{53FB9D78-3DE4-476E-BEA3-0FA8483FA868}" srcOrd="14" destOrd="0" presId="urn:microsoft.com/office/officeart/2005/8/layout/default"/>
    <dgm:cxn modelId="{9FF54C78-FC8F-40C5-84A9-BF210E751C11}" type="presParOf" srcId="{E05D4150-0689-4A33-AFDC-F5467D10399A}" destId="{08817F58-C98E-47B9-983E-95B1A3B689E6}" srcOrd="15" destOrd="0" presId="urn:microsoft.com/office/officeart/2005/8/layout/default"/>
    <dgm:cxn modelId="{FB83CEE7-F78F-4DFE-B8C6-A6D4FB222EBB}" type="presParOf" srcId="{E05D4150-0689-4A33-AFDC-F5467D10399A}" destId="{0E0E2D9E-5BDD-480B-8135-8A1D242D115E}" srcOrd="16" destOrd="0" presId="urn:microsoft.com/office/officeart/2005/8/layout/default"/>
    <dgm:cxn modelId="{A90EE0AD-BE3E-421F-BCF5-C9297047C430}" type="presParOf" srcId="{E05D4150-0689-4A33-AFDC-F5467D10399A}" destId="{993EF41A-4F31-4BFA-A639-98D2490366D1}" srcOrd="17" destOrd="0" presId="urn:microsoft.com/office/officeart/2005/8/layout/default"/>
    <dgm:cxn modelId="{8B764523-EF3F-45C1-9FA0-0A3DC5DB0535}" type="presParOf" srcId="{E05D4150-0689-4A33-AFDC-F5467D10399A}" destId="{C93BB13B-DD0B-4EBF-83E3-D1380B14B0E0}" srcOrd="18" destOrd="0" presId="urn:microsoft.com/office/officeart/2005/8/layout/default"/>
    <dgm:cxn modelId="{C6E8FEA8-DC35-48FA-86C3-7BE763822029}" type="presParOf" srcId="{E05D4150-0689-4A33-AFDC-F5467D10399A}" destId="{62A8FD4B-C078-449C-808C-E116344F5F70}" srcOrd="19" destOrd="0" presId="urn:microsoft.com/office/officeart/2005/8/layout/default"/>
    <dgm:cxn modelId="{5165501F-B024-4414-853D-E4B94E3E96A7}" type="presParOf" srcId="{E05D4150-0689-4A33-AFDC-F5467D10399A}" destId="{81C097D9-45BF-4FC0-AF11-81935686E3E2}" srcOrd="20" destOrd="0" presId="urn:microsoft.com/office/officeart/2005/8/layout/default"/>
    <dgm:cxn modelId="{4D8B6821-C145-4E99-94CD-4178C71DEB02}" type="presParOf" srcId="{E05D4150-0689-4A33-AFDC-F5467D10399A}" destId="{23F7A2AE-28C6-40CA-B14D-9120E470B315}" srcOrd="21" destOrd="0" presId="urn:microsoft.com/office/officeart/2005/8/layout/default"/>
    <dgm:cxn modelId="{A093D36E-C712-4863-8903-33D2734616CB}" type="presParOf" srcId="{E05D4150-0689-4A33-AFDC-F5467D10399A}" destId="{4825D069-7A9C-45FD-A2B2-67F69E748B36}" srcOrd="22" destOrd="0" presId="urn:microsoft.com/office/officeart/2005/8/layout/default"/>
    <dgm:cxn modelId="{68FE7F9B-94BE-4BD7-B8B7-4CB7666FFA11}" type="presParOf" srcId="{E05D4150-0689-4A33-AFDC-F5467D10399A}" destId="{F9C17980-B7DE-43F1-810E-3422F3865EA8}" srcOrd="23" destOrd="0" presId="urn:microsoft.com/office/officeart/2005/8/layout/default"/>
    <dgm:cxn modelId="{E7096E7D-372B-4C49-90A0-9D73B875C38D}" type="presParOf" srcId="{E05D4150-0689-4A33-AFDC-F5467D10399A}" destId="{4EF97A1F-D114-482A-87C1-DFBE8EE93738}" srcOrd="24" destOrd="0" presId="urn:microsoft.com/office/officeart/2005/8/layout/default"/>
    <dgm:cxn modelId="{FAFED75D-2F91-43AC-982F-9E1CD3823867}" type="presParOf" srcId="{E05D4150-0689-4A33-AFDC-F5467D10399A}" destId="{AAD4F225-FD72-4050-8C4C-1C10C9259C87}" srcOrd="25" destOrd="0" presId="urn:microsoft.com/office/officeart/2005/8/layout/default"/>
    <dgm:cxn modelId="{0478436F-3CD8-4030-9482-C0F813A67094}" type="presParOf" srcId="{E05D4150-0689-4A33-AFDC-F5467D10399A}" destId="{941DF42D-8B1D-4504-8074-11268F5F9EB2}" srcOrd="26" destOrd="0" presId="urn:microsoft.com/office/officeart/2005/8/layout/default"/>
    <dgm:cxn modelId="{037DA30A-F43A-40A0-A526-2E34214D1842}" type="presParOf" srcId="{E05D4150-0689-4A33-AFDC-F5467D10399A}" destId="{79621DB0-6030-451C-9A58-7C4498CD3DB6}" srcOrd="27" destOrd="0" presId="urn:microsoft.com/office/officeart/2005/8/layout/default"/>
    <dgm:cxn modelId="{81C2C671-09FB-4ED9-8117-8DF77BC3D4BC}" type="presParOf" srcId="{E05D4150-0689-4A33-AFDC-F5467D10399A}" destId="{30969A73-787E-47BD-9230-73C1A80BB362}" srcOrd="28" destOrd="0" presId="urn:microsoft.com/office/officeart/2005/8/layout/default"/>
    <dgm:cxn modelId="{F9B4F418-4325-4261-B91D-6CB6B382080E}" type="presParOf" srcId="{E05D4150-0689-4A33-AFDC-F5467D10399A}" destId="{C1DD43A3-36DB-47FC-92C0-DFE5CA93BE93}" srcOrd="29" destOrd="0" presId="urn:microsoft.com/office/officeart/2005/8/layout/default"/>
    <dgm:cxn modelId="{27675177-D236-4470-B218-6F95CE0428D7}" type="presParOf" srcId="{E05D4150-0689-4A33-AFDC-F5467D10399A}" destId="{155C4FAB-D253-4355-AFA5-F0E168D52F3F}" srcOrd="3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24B32FE-F48C-47AF-A81E-3646F4F1233A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B8BCBA2A-6A26-4BB9-BF80-A1EA1F4B5AAE}">
      <dgm:prSet phldrT="[Texto]" custT="1"/>
      <dgm:spPr>
        <a:solidFill>
          <a:srgbClr val="C00000"/>
        </a:solidFill>
      </dgm:spPr>
      <dgm:t>
        <a:bodyPr/>
        <a:lstStyle/>
        <a:p>
          <a:r>
            <a:rPr lang="es-PE" sz="2800" dirty="0">
              <a:latin typeface="Impact" panose="020B0806030902050204" pitchFamily="34" charset="0"/>
              <a:ea typeface="Tahoma" panose="020B0604030504040204" pitchFamily="34" charset="0"/>
              <a:cs typeface="Tahoma" panose="020B0604030504040204" pitchFamily="34" charset="0"/>
            </a:rPr>
            <a:t>2017</a:t>
          </a:r>
        </a:p>
      </dgm:t>
    </dgm:pt>
    <dgm:pt modelId="{347E8AC5-7A65-47AA-8FE8-B3E060C4E900}" type="parTrans" cxnId="{3C9036BE-F3C4-4558-A6A4-F16ABBECC386}">
      <dgm:prSet/>
      <dgm:spPr/>
      <dgm:t>
        <a:bodyPr/>
        <a:lstStyle/>
        <a:p>
          <a:endParaRPr lang="es-PE" sz="1800">
            <a:latin typeface="Impact" panose="020B080603090205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350B2BC4-7DBA-49D9-ADBF-13245A3280C9}" type="sibTrans" cxnId="{3C9036BE-F3C4-4558-A6A4-F16ABBECC386}">
      <dgm:prSet/>
      <dgm:spPr/>
      <dgm:t>
        <a:bodyPr/>
        <a:lstStyle/>
        <a:p>
          <a:endParaRPr lang="es-PE" sz="1800">
            <a:latin typeface="Impact" panose="020B080603090205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FD9C3A89-38F8-4D65-8C05-0115D9AA0D65}">
      <dgm:prSet phldrT="[Texto]" custT="1"/>
      <dgm:spPr>
        <a:solidFill>
          <a:srgbClr val="C00000"/>
        </a:solidFill>
      </dgm:spPr>
      <dgm:t>
        <a:bodyPr/>
        <a:lstStyle/>
        <a:p>
          <a:r>
            <a:rPr lang="es-PE" sz="2800" dirty="0">
              <a:latin typeface="Impact" panose="020B0806030902050204" pitchFamily="34" charset="0"/>
              <a:ea typeface="Tahoma" panose="020B0604030504040204" pitchFamily="34" charset="0"/>
              <a:cs typeface="Tahoma" panose="020B0604030504040204" pitchFamily="34" charset="0"/>
            </a:rPr>
            <a:t>2018</a:t>
          </a:r>
        </a:p>
      </dgm:t>
    </dgm:pt>
    <dgm:pt modelId="{B789FFD6-A3EC-4A22-8050-FFCCF9F8111F}" type="parTrans" cxnId="{0B3819DD-1823-49DE-A84E-5CE47CAC34D4}">
      <dgm:prSet/>
      <dgm:spPr/>
      <dgm:t>
        <a:bodyPr/>
        <a:lstStyle/>
        <a:p>
          <a:endParaRPr lang="es-PE" sz="1800">
            <a:latin typeface="Impact" panose="020B080603090205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7F75597E-5091-40E4-87BD-15AF775DE018}" type="sibTrans" cxnId="{0B3819DD-1823-49DE-A84E-5CE47CAC34D4}">
      <dgm:prSet/>
      <dgm:spPr/>
      <dgm:t>
        <a:bodyPr/>
        <a:lstStyle/>
        <a:p>
          <a:endParaRPr lang="es-PE" sz="1800">
            <a:latin typeface="Impact" panose="020B080603090205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CE2C571B-C842-4844-97A7-95CF5308E375}">
      <dgm:prSet phldrT="[Texto]" custT="1"/>
      <dgm:spPr>
        <a:solidFill>
          <a:srgbClr val="C00000"/>
        </a:solidFill>
      </dgm:spPr>
      <dgm:t>
        <a:bodyPr/>
        <a:lstStyle/>
        <a:p>
          <a:r>
            <a:rPr lang="es-PE" sz="2800" dirty="0">
              <a:latin typeface="Impact" panose="020B0806030902050204" pitchFamily="34" charset="0"/>
              <a:ea typeface="Tahoma" panose="020B0604030504040204" pitchFamily="34" charset="0"/>
              <a:cs typeface="Tahoma" panose="020B0604030504040204" pitchFamily="34" charset="0"/>
            </a:rPr>
            <a:t>2019</a:t>
          </a:r>
        </a:p>
      </dgm:t>
    </dgm:pt>
    <dgm:pt modelId="{BBF6D4DC-1C6A-46D2-ABC0-1C3D3C2879BA}" type="parTrans" cxnId="{28CB1987-4B4C-4C2E-A64C-8C8D6ED329CD}">
      <dgm:prSet/>
      <dgm:spPr/>
      <dgm:t>
        <a:bodyPr/>
        <a:lstStyle/>
        <a:p>
          <a:endParaRPr lang="es-PE" sz="1800">
            <a:latin typeface="Impact" panose="020B080603090205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39DD8496-94CD-4375-B238-8BC397CB7ED6}" type="sibTrans" cxnId="{28CB1987-4B4C-4C2E-A64C-8C8D6ED329CD}">
      <dgm:prSet/>
      <dgm:spPr/>
      <dgm:t>
        <a:bodyPr/>
        <a:lstStyle/>
        <a:p>
          <a:endParaRPr lang="es-PE" sz="1800">
            <a:latin typeface="Impact" panose="020B080603090205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A84772A-158F-41A4-A84B-49BE504EC826}">
      <dgm:prSet phldrT="[Texto]" custT="1"/>
      <dgm:spPr>
        <a:solidFill>
          <a:srgbClr val="C00000"/>
        </a:solidFill>
      </dgm:spPr>
      <dgm:t>
        <a:bodyPr/>
        <a:lstStyle/>
        <a:p>
          <a:r>
            <a:rPr lang="es-PE" sz="2800" dirty="0">
              <a:latin typeface="Impact" panose="020B0806030902050204" pitchFamily="34" charset="0"/>
              <a:ea typeface="Tahoma" panose="020B0604030504040204" pitchFamily="34" charset="0"/>
              <a:cs typeface="Tahoma" panose="020B0604030504040204" pitchFamily="34" charset="0"/>
            </a:rPr>
            <a:t>2022</a:t>
          </a:r>
        </a:p>
      </dgm:t>
    </dgm:pt>
    <dgm:pt modelId="{9C47B1B5-2D28-4997-A727-5391C00A4169}" type="parTrans" cxnId="{A7EB528C-B24B-4AF9-8563-BD7BF3787D87}">
      <dgm:prSet/>
      <dgm:spPr/>
      <dgm:t>
        <a:bodyPr/>
        <a:lstStyle/>
        <a:p>
          <a:endParaRPr lang="es-PE" sz="1800">
            <a:latin typeface="Impact" panose="020B080603090205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9D6B6B51-1BE8-4511-A74B-2825CE38FF43}" type="sibTrans" cxnId="{A7EB528C-B24B-4AF9-8563-BD7BF3787D87}">
      <dgm:prSet/>
      <dgm:spPr/>
      <dgm:t>
        <a:bodyPr/>
        <a:lstStyle/>
        <a:p>
          <a:endParaRPr lang="es-PE" sz="1800">
            <a:latin typeface="Impact" panose="020B080603090205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6C0B2FA-4D44-4D7D-AB63-5DC4ED4A6119}">
      <dgm:prSet phldrT="[Texto]" custT="1"/>
      <dgm:spPr>
        <a:noFill/>
      </dgm:spPr>
      <dgm:t>
        <a:bodyPr/>
        <a:lstStyle/>
        <a:p>
          <a:endParaRPr lang="es-PE" sz="1800" dirty="0">
            <a:latin typeface="Impact" panose="020B080603090205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A5EEB04-E102-41AB-A1B4-F02207CC8274}" type="parTrans" cxnId="{99789990-9CAF-4AFC-8328-FD0B413F24F7}">
      <dgm:prSet/>
      <dgm:spPr/>
      <dgm:t>
        <a:bodyPr/>
        <a:lstStyle/>
        <a:p>
          <a:endParaRPr lang="es-PE"/>
        </a:p>
      </dgm:t>
    </dgm:pt>
    <dgm:pt modelId="{61491649-5D98-4BC7-B0E9-9CDB49F726D9}" type="sibTrans" cxnId="{99789990-9CAF-4AFC-8328-FD0B413F24F7}">
      <dgm:prSet/>
      <dgm:spPr/>
      <dgm:t>
        <a:bodyPr/>
        <a:lstStyle/>
        <a:p>
          <a:endParaRPr lang="es-PE"/>
        </a:p>
      </dgm:t>
    </dgm:pt>
    <dgm:pt modelId="{BB2EDD3C-0A9B-4B30-9F57-3BF444B38E44}">
      <dgm:prSet phldrT="[Texto]" custT="1"/>
      <dgm:spPr>
        <a:noFill/>
      </dgm:spPr>
      <dgm:t>
        <a:bodyPr/>
        <a:lstStyle/>
        <a:p>
          <a:endParaRPr lang="es-PE" sz="1800" dirty="0">
            <a:latin typeface="Impact" panose="020B080603090205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C8309052-D85C-46FF-A591-4ED8753A7A46}" type="parTrans" cxnId="{6370B360-CE2C-488B-B156-34BF925D536F}">
      <dgm:prSet/>
      <dgm:spPr/>
      <dgm:t>
        <a:bodyPr/>
        <a:lstStyle/>
        <a:p>
          <a:endParaRPr lang="es-PE"/>
        </a:p>
      </dgm:t>
    </dgm:pt>
    <dgm:pt modelId="{1F5680A0-7024-4704-9005-E7C4C551A217}" type="sibTrans" cxnId="{6370B360-CE2C-488B-B156-34BF925D536F}">
      <dgm:prSet/>
      <dgm:spPr/>
      <dgm:t>
        <a:bodyPr/>
        <a:lstStyle/>
        <a:p>
          <a:endParaRPr lang="es-PE"/>
        </a:p>
      </dgm:t>
    </dgm:pt>
    <dgm:pt modelId="{01D76A3E-8335-4A72-BBD4-A94628BC0C38}">
      <dgm:prSet phldrT="[Texto]" custT="1"/>
      <dgm:spPr>
        <a:noFill/>
      </dgm:spPr>
      <dgm:t>
        <a:bodyPr/>
        <a:lstStyle/>
        <a:p>
          <a:endParaRPr lang="es-PE" sz="1800" dirty="0">
            <a:latin typeface="Impact" panose="020B080603090205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0E034854-1E1D-404B-B308-D96DDF55C42D}" type="parTrans" cxnId="{49CBF916-6B2D-4C57-ADC7-61AC357DFD79}">
      <dgm:prSet/>
      <dgm:spPr/>
      <dgm:t>
        <a:bodyPr/>
        <a:lstStyle/>
        <a:p>
          <a:endParaRPr lang="es-PE"/>
        </a:p>
      </dgm:t>
    </dgm:pt>
    <dgm:pt modelId="{88407CA9-4F01-4B39-9B24-EB0061CAF480}" type="sibTrans" cxnId="{49CBF916-6B2D-4C57-ADC7-61AC357DFD79}">
      <dgm:prSet/>
      <dgm:spPr/>
      <dgm:t>
        <a:bodyPr/>
        <a:lstStyle/>
        <a:p>
          <a:endParaRPr lang="es-PE"/>
        </a:p>
      </dgm:t>
    </dgm:pt>
    <dgm:pt modelId="{CF6177A8-0AA2-45A8-B602-2D79A12E0A40}" type="pres">
      <dgm:prSet presAssocID="{724B32FE-F48C-47AF-A81E-3646F4F1233A}" presName="Name0" presStyleCnt="0">
        <dgm:presLayoutVars>
          <dgm:dir/>
          <dgm:animLvl val="lvl"/>
          <dgm:resizeHandles val="exact"/>
        </dgm:presLayoutVars>
      </dgm:prSet>
      <dgm:spPr/>
    </dgm:pt>
    <dgm:pt modelId="{22811B78-4C4A-400C-ACA7-78AF0FEA39BE}" type="pres">
      <dgm:prSet presAssocID="{B8BCBA2A-6A26-4BB9-BF80-A1EA1F4B5AAE}" presName="parTxOnly" presStyleLbl="node1" presStyleIdx="0" presStyleCnt="7" custScaleY="67669">
        <dgm:presLayoutVars>
          <dgm:chMax val="0"/>
          <dgm:chPref val="0"/>
          <dgm:bulletEnabled val="1"/>
        </dgm:presLayoutVars>
      </dgm:prSet>
      <dgm:spPr/>
    </dgm:pt>
    <dgm:pt modelId="{801544FE-B3C6-4FD6-BE81-DD7A9DAEFE01}" type="pres">
      <dgm:prSet presAssocID="{350B2BC4-7DBA-49D9-ADBF-13245A3280C9}" presName="parTxOnlySpace" presStyleCnt="0"/>
      <dgm:spPr/>
    </dgm:pt>
    <dgm:pt modelId="{F4772C35-81BF-4FF8-AD73-F97ECB963BB1}" type="pres">
      <dgm:prSet presAssocID="{16C0B2FA-4D44-4D7D-AB63-5DC4ED4A6119}" presName="parTxOnly" presStyleLbl="node1" presStyleIdx="1" presStyleCnt="7" custScaleX="29825">
        <dgm:presLayoutVars>
          <dgm:chMax val="0"/>
          <dgm:chPref val="0"/>
          <dgm:bulletEnabled val="1"/>
        </dgm:presLayoutVars>
      </dgm:prSet>
      <dgm:spPr/>
    </dgm:pt>
    <dgm:pt modelId="{719D05BC-B077-460E-9C2E-AF780FEA46FD}" type="pres">
      <dgm:prSet presAssocID="{61491649-5D98-4BC7-B0E9-9CDB49F726D9}" presName="parTxOnlySpace" presStyleCnt="0"/>
      <dgm:spPr/>
    </dgm:pt>
    <dgm:pt modelId="{20811E5E-B7FF-4346-A376-7511F637E5B2}" type="pres">
      <dgm:prSet presAssocID="{FD9C3A89-38F8-4D65-8C05-0115D9AA0D65}" presName="parTxOnly" presStyleLbl="node1" presStyleIdx="2" presStyleCnt="7" custScaleY="67669">
        <dgm:presLayoutVars>
          <dgm:chMax val="0"/>
          <dgm:chPref val="0"/>
          <dgm:bulletEnabled val="1"/>
        </dgm:presLayoutVars>
      </dgm:prSet>
      <dgm:spPr/>
    </dgm:pt>
    <dgm:pt modelId="{0EED4024-56F5-4216-95E8-C297A4D0996C}" type="pres">
      <dgm:prSet presAssocID="{7F75597E-5091-40E4-87BD-15AF775DE018}" presName="parTxOnlySpace" presStyleCnt="0"/>
      <dgm:spPr/>
    </dgm:pt>
    <dgm:pt modelId="{C5FAD496-359F-4ADC-AF73-D042B3FBC66B}" type="pres">
      <dgm:prSet presAssocID="{BB2EDD3C-0A9B-4B30-9F57-3BF444B38E44}" presName="parTxOnly" presStyleLbl="node1" presStyleIdx="3" presStyleCnt="7" custScaleX="26379">
        <dgm:presLayoutVars>
          <dgm:chMax val="0"/>
          <dgm:chPref val="0"/>
          <dgm:bulletEnabled val="1"/>
        </dgm:presLayoutVars>
      </dgm:prSet>
      <dgm:spPr/>
    </dgm:pt>
    <dgm:pt modelId="{EF82F063-9EB4-42B6-9F28-874E213CF37F}" type="pres">
      <dgm:prSet presAssocID="{1F5680A0-7024-4704-9005-E7C4C551A217}" presName="parTxOnlySpace" presStyleCnt="0"/>
      <dgm:spPr/>
    </dgm:pt>
    <dgm:pt modelId="{8B392EB7-9DC7-435C-96BD-51C2C6741F1A}" type="pres">
      <dgm:prSet presAssocID="{CE2C571B-C842-4844-97A7-95CF5308E375}" presName="parTxOnly" presStyleLbl="node1" presStyleIdx="4" presStyleCnt="7" custScaleY="67669">
        <dgm:presLayoutVars>
          <dgm:chMax val="0"/>
          <dgm:chPref val="0"/>
          <dgm:bulletEnabled val="1"/>
        </dgm:presLayoutVars>
      </dgm:prSet>
      <dgm:spPr/>
    </dgm:pt>
    <dgm:pt modelId="{91E4A4F3-B02D-4D05-9EFA-ABEE1727C7FE}" type="pres">
      <dgm:prSet presAssocID="{39DD8496-94CD-4375-B238-8BC397CB7ED6}" presName="parTxOnlySpace" presStyleCnt="0"/>
      <dgm:spPr/>
    </dgm:pt>
    <dgm:pt modelId="{E3F8AD25-E826-4479-90A3-22FA1F2BEB56}" type="pres">
      <dgm:prSet presAssocID="{01D76A3E-8335-4A72-BBD4-A94628BC0C38}" presName="parTxOnly" presStyleLbl="node1" presStyleIdx="5" presStyleCnt="7" custScaleX="26927">
        <dgm:presLayoutVars>
          <dgm:chMax val="0"/>
          <dgm:chPref val="0"/>
          <dgm:bulletEnabled val="1"/>
        </dgm:presLayoutVars>
      </dgm:prSet>
      <dgm:spPr/>
    </dgm:pt>
    <dgm:pt modelId="{36E16B5D-290D-4C59-97A2-872AD7BDEC09}" type="pres">
      <dgm:prSet presAssocID="{88407CA9-4F01-4B39-9B24-EB0061CAF480}" presName="parTxOnlySpace" presStyleCnt="0"/>
      <dgm:spPr/>
    </dgm:pt>
    <dgm:pt modelId="{B120AD24-8380-45A7-93D7-A1D1CA5B3953}" type="pres">
      <dgm:prSet presAssocID="{1A84772A-158F-41A4-A84B-49BE504EC826}" presName="parTxOnly" presStyleLbl="node1" presStyleIdx="6" presStyleCnt="7" custScaleY="67669">
        <dgm:presLayoutVars>
          <dgm:chMax val="0"/>
          <dgm:chPref val="0"/>
          <dgm:bulletEnabled val="1"/>
        </dgm:presLayoutVars>
      </dgm:prSet>
      <dgm:spPr/>
    </dgm:pt>
  </dgm:ptLst>
  <dgm:cxnLst>
    <dgm:cxn modelId="{FEB02210-FF28-453B-877E-4E83D584565F}" type="presOf" srcId="{CE2C571B-C842-4844-97A7-95CF5308E375}" destId="{8B392EB7-9DC7-435C-96BD-51C2C6741F1A}" srcOrd="0" destOrd="0" presId="urn:microsoft.com/office/officeart/2005/8/layout/chevron1"/>
    <dgm:cxn modelId="{49CBF916-6B2D-4C57-ADC7-61AC357DFD79}" srcId="{724B32FE-F48C-47AF-A81E-3646F4F1233A}" destId="{01D76A3E-8335-4A72-BBD4-A94628BC0C38}" srcOrd="5" destOrd="0" parTransId="{0E034854-1E1D-404B-B308-D96DDF55C42D}" sibTransId="{88407CA9-4F01-4B39-9B24-EB0061CAF480}"/>
    <dgm:cxn modelId="{6370B360-CE2C-488B-B156-34BF925D536F}" srcId="{724B32FE-F48C-47AF-A81E-3646F4F1233A}" destId="{BB2EDD3C-0A9B-4B30-9F57-3BF444B38E44}" srcOrd="3" destOrd="0" parTransId="{C8309052-D85C-46FF-A591-4ED8753A7A46}" sibTransId="{1F5680A0-7024-4704-9005-E7C4C551A217}"/>
    <dgm:cxn modelId="{ED70A041-3649-44C6-9EB3-2E1F6FE8C0B4}" type="presOf" srcId="{B8BCBA2A-6A26-4BB9-BF80-A1EA1F4B5AAE}" destId="{22811B78-4C4A-400C-ACA7-78AF0FEA39BE}" srcOrd="0" destOrd="0" presId="urn:microsoft.com/office/officeart/2005/8/layout/chevron1"/>
    <dgm:cxn modelId="{070C947C-A9D8-4B47-B159-D14A51972446}" type="presOf" srcId="{1A84772A-158F-41A4-A84B-49BE504EC826}" destId="{B120AD24-8380-45A7-93D7-A1D1CA5B3953}" srcOrd="0" destOrd="0" presId="urn:microsoft.com/office/officeart/2005/8/layout/chevron1"/>
    <dgm:cxn modelId="{28CB1987-4B4C-4C2E-A64C-8C8D6ED329CD}" srcId="{724B32FE-F48C-47AF-A81E-3646F4F1233A}" destId="{CE2C571B-C842-4844-97A7-95CF5308E375}" srcOrd="4" destOrd="0" parTransId="{BBF6D4DC-1C6A-46D2-ABC0-1C3D3C2879BA}" sibTransId="{39DD8496-94CD-4375-B238-8BC397CB7ED6}"/>
    <dgm:cxn modelId="{A7EB528C-B24B-4AF9-8563-BD7BF3787D87}" srcId="{724B32FE-F48C-47AF-A81E-3646F4F1233A}" destId="{1A84772A-158F-41A4-A84B-49BE504EC826}" srcOrd="6" destOrd="0" parTransId="{9C47B1B5-2D28-4997-A727-5391C00A4169}" sibTransId="{9D6B6B51-1BE8-4511-A74B-2825CE38FF43}"/>
    <dgm:cxn modelId="{99789990-9CAF-4AFC-8328-FD0B413F24F7}" srcId="{724B32FE-F48C-47AF-A81E-3646F4F1233A}" destId="{16C0B2FA-4D44-4D7D-AB63-5DC4ED4A6119}" srcOrd="1" destOrd="0" parTransId="{6A5EEB04-E102-41AB-A1B4-F02207CC8274}" sibTransId="{61491649-5D98-4BC7-B0E9-9CDB49F726D9}"/>
    <dgm:cxn modelId="{370F6DA2-F7C2-4E06-8AAB-54F03385F77B}" type="presOf" srcId="{16C0B2FA-4D44-4D7D-AB63-5DC4ED4A6119}" destId="{F4772C35-81BF-4FF8-AD73-F97ECB963BB1}" srcOrd="0" destOrd="0" presId="urn:microsoft.com/office/officeart/2005/8/layout/chevron1"/>
    <dgm:cxn modelId="{3C9036BE-F3C4-4558-A6A4-F16ABBECC386}" srcId="{724B32FE-F48C-47AF-A81E-3646F4F1233A}" destId="{B8BCBA2A-6A26-4BB9-BF80-A1EA1F4B5AAE}" srcOrd="0" destOrd="0" parTransId="{347E8AC5-7A65-47AA-8FE8-B3E060C4E900}" sibTransId="{350B2BC4-7DBA-49D9-ADBF-13245A3280C9}"/>
    <dgm:cxn modelId="{C4EB68BF-8625-47B9-8080-151D1B945CA3}" type="presOf" srcId="{01D76A3E-8335-4A72-BBD4-A94628BC0C38}" destId="{E3F8AD25-E826-4479-90A3-22FA1F2BEB56}" srcOrd="0" destOrd="0" presId="urn:microsoft.com/office/officeart/2005/8/layout/chevron1"/>
    <dgm:cxn modelId="{059309C2-E5DE-45B5-A50E-F35F952F02C2}" type="presOf" srcId="{724B32FE-F48C-47AF-A81E-3646F4F1233A}" destId="{CF6177A8-0AA2-45A8-B602-2D79A12E0A40}" srcOrd="0" destOrd="0" presId="urn:microsoft.com/office/officeart/2005/8/layout/chevron1"/>
    <dgm:cxn modelId="{5A880BCE-E497-452D-94D9-0C276154AD00}" type="presOf" srcId="{FD9C3A89-38F8-4D65-8C05-0115D9AA0D65}" destId="{20811E5E-B7FF-4346-A376-7511F637E5B2}" srcOrd="0" destOrd="0" presId="urn:microsoft.com/office/officeart/2005/8/layout/chevron1"/>
    <dgm:cxn modelId="{BA132ADC-510E-41DC-A166-0C150651127D}" type="presOf" srcId="{BB2EDD3C-0A9B-4B30-9F57-3BF444B38E44}" destId="{C5FAD496-359F-4ADC-AF73-D042B3FBC66B}" srcOrd="0" destOrd="0" presId="urn:microsoft.com/office/officeart/2005/8/layout/chevron1"/>
    <dgm:cxn modelId="{0B3819DD-1823-49DE-A84E-5CE47CAC34D4}" srcId="{724B32FE-F48C-47AF-A81E-3646F4F1233A}" destId="{FD9C3A89-38F8-4D65-8C05-0115D9AA0D65}" srcOrd="2" destOrd="0" parTransId="{B789FFD6-A3EC-4A22-8050-FFCCF9F8111F}" sibTransId="{7F75597E-5091-40E4-87BD-15AF775DE018}"/>
    <dgm:cxn modelId="{5FFE3837-0214-42F5-8E80-C678C78645FF}" type="presParOf" srcId="{CF6177A8-0AA2-45A8-B602-2D79A12E0A40}" destId="{22811B78-4C4A-400C-ACA7-78AF0FEA39BE}" srcOrd="0" destOrd="0" presId="urn:microsoft.com/office/officeart/2005/8/layout/chevron1"/>
    <dgm:cxn modelId="{30889500-5B91-4DB7-9FC2-B28EF4602944}" type="presParOf" srcId="{CF6177A8-0AA2-45A8-B602-2D79A12E0A40}" destId="{801544FE-B3C6-4FD6-BE81-DD7A9DAEFE01}" srcOrd="1" destOrd="0" presId="urn:microsoft.com/office/officeart/2005/8/layout/chevron1"/>
    <dgm:cxn modelId="{9F7C4D0A-67F1-489E-A8F8-57DC8B0547E3}" type="presParOf" srcId="{CF6177A8-0AA2-45A8-B602-2D79A12E0A40}" destId="{F4772C35-81BF-4FF8-AD73-F97ECB963BB1}" srcOrd="2" destOrd="0" presId="urn:microsoft.com/office/officeart/2005/8/layout/chevron1"/>
    <dgm:cxn modelId="{7C1DB083-C28D-41D7-90B0-FA078BD1D2F8}" type="presParOf" srcId="{CF6177A8-0AA2-45A8-B602-2D79A12E0A40}" destId="{719D05BC-B077-460E-9C2E-AF780FEA46FD}" srcOrd="3" destOrd="0" presId="urn:microsoft.com/office/officeart/2005/8/layout/chevron1"/>
    <dgm:cxn modelId="{6A785A50-6053-457F-BB06-26662FD04BB2}" type="presParOf" srcId="{CF6177A8-0AA2-45A8-B602-2D79A12E0A40}" destId="{20811E5E-B7FF-4346-A376-7511F637E5B2}" srcOrd="4" destOrd="0" presId="urn:microsoft.com/office/officeart/2005/8/layout/chevron1"/>
    <dgm:cxn modelId="{071D5627-157B-4450-8AE0-C274D293869F}" type="presParOf" srcId="{CF6177A8-0AA2-45A8-B602-2D79A12E0A40}" destId="{0EED4024-56F5-4216-95E8-C297A4D0996C}" srcOrd="5" destOrd="0" presId="urn:microsoft.com/office/officeart/2005/8/layout/chevron1"/>
    <dgm:cxn modelId="{EBF86222-5EDA-416C-81EF-A36AF8EAFC18}" type="presParOf" srcId="{CF6177A8-0AA2-45A8-B602-2D79A12E0A40}" destId="{C5FAD496-359F-4ADC-AF73-D042B3FBC66B}" srcOrd="6" destOrd="0" presId="urn:microsoft.com/office/officeart/2005/8/layout/chevron1"/>
    <dgm:cxn modelId="{1D4CF1F1-04A8-44A0-A386-1866F628E852}" type="presParOf" srcId="{CF6177A8-0AA2-45A8-B602-2D79A12E0A40}" destId="{EF82F063-9EB4-42B6-9F28-874E213CF37F}" srcOrd="7" destOrd="0" presId="urn:microsoft.com/office/officeart/2005/8/layout/chevron1"/>
    <dgm:cxn modelId="{DE71C7A1-C173-4DBE-8A5C-389E2721B72D}" type="presParOf" srcId="{CF6177A8-0AA2-45A8-B602-2D79A12E0A40}" destId="{8B392EB7-9DC7-435C-96BD-51C2C6741F1A}" srcOrd="8" destOrd="0" presId="urn:microsoft.com/office/officeart/2005/8/layout/chevron1"/>
    <dgm:cxn modelId="{8BC65F41-7A47-4E83-9AD3-F23A0FE02978}" type="presParOf" srcId="{CF6177A8-0AA2-45A8-B602-2D79A12E0A40}" destId="{91E4A4F3-B02D-4D05-9EFA-ABEE1727C7FE}" srcOrd="9" destOrd="0" presId="urn:microsoft.com/office/officeart/2005/8/layout/chevron1"/>
    <dgm:cxn modelId="{2485299E-5D6D-4759-9C76-17B54F746BC3}" type="presParOf" srcId="{CF6177A8-0AA2-45A8-B602-2D79A12E0A40}" destId="{E3F8AD25-E826-4479-90A3-22FA1F2BEB56}" srcOrd="10" destOrd="0" presId="urn:microsoft.com/office/officeart/2005/8/layout/chevron1"/>
    <dgm:cxn modelId="{B52F3751-DC3B-457F-9C1B-80C1A6FB1BC5}" type="presParOf" srcId="{CF6177A8-0AA2-45A8-B602-2D79A12E0A40}" destId="{36E16B5D-290D-4C59-97A2-872AD7BDEC09}" srcOrd="11" destOrd="0" presId="urn:microsoft.com/office/officeart/2005/8/layout/chevron1"/>
    <dgm:cxn modelId="{317349E0-4722-405E-89AF-9F5479330AA2}" type="presParOf" srcId="{CF6177A8-0AA2-45A8-B602-2D79A12E0A40}" destId="{B120AD24-8380-45A7-93D7-A1D1CA5B3953}" srcOrd="1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8F68B7-45C0-4EB7-9CA9-7AB02F462AFE}">
      <dsp:nvSpPr>
        <dsp:cNvPr id="0" name=""/>
        <dsp:cNvSpPr/>
      </dsp:nvSpPr>
      <dsp:spPr>
        <a:xfrm>
          <a:off x="1381" y="315253"/>
          <a:ext cx="1740531" cy="1044319"/>
        </a:xfrm>
        <a:prstGeom prst="rect">
          <a:avLst/>
        </a:prstGeom>
        <a:solidFill>
          <a:srgbClr val="C00000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4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Ministerio de la Producción </a:t>
          </a:r>
          <a:r>
            <a:rPr lang="es-PE" sz="14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(PRESIDE)</a:t>
          </a:r>
        </a:p>
      </dsp:txBody>
      <dsp:txXfrm>
        <a:off x="1381" y="315253"/>
        <a:ext cx="1740531" cy="1044319"/>
      </dsp:txXfrm>
    </dsp:sp>
    <dsp:sp modelId="{62A8FB79-CBD1-435D-B928-13ADBF935E34}">
      <dsp:nvSpPr>
        <dsp:cNvPr id="0" name=""/>
        <dsp:cNvSpPr/>
      </dsp:nvSpPr>
      <dsp:spPr>
        <a:xfrm>
          <a:off x="1915966" y="315253"/>
          <a:ext cx="1740531" cy="1044319"/>
        </a:xfrm>
        <a:prstGeom prst="rect">
          <a:avLst/>
        </a:prstGeom>
        <a:solidFill>
          <a:srgbClr val="C00000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4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Ministerio de Desarrollo Agrario y Riego</a:t>
          </a:r>
        </a:p>
      </dsp:txBody>
      <dsp:txXfrm>
        <a:off x="1915966" y="315253"/>
        <a:ext cx="1740531" cy="1044319"/>
      </dsp:txXfrm>
    </dsp:sp>
    <dsp:sp modelId="{04BFF3C4-115A-49B7-BF2A-8DA6117DEE06}">
      <dsp:nvSpPr>
        <dsp:cNvPr id="0" name=""/>
        <dsp:cNvSpPr/>
      </dsp:nvSpPr>
      <dsp:spPr>
        <a:xfrm>
          <a:off x="3830551" y="315253"/>
          <a:ext cx="1740531" cy="1044319"/>
        </a:xfrm>
        <a:prstGeom prst="rect">
          <a:avLst/>
        </a:prstGeom>
        <a:solidFill>
          <a:srgbClr val="C00000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4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Ministerio de Comercio Exterior y Turismo</a:t>
          </a:r>
        </a:p>
      </dsp:txBody>
      <dsp:txXfrm>
        <a:off x="3830551" y="315253"/>
        <a:ext cx="1740531" cy="1044319"/>
      </dsp:txXfrm>
    </dsp:sp>
    <dsp:sp modelId="{1D3F6EA0-F765-4EE6-A2ED-FA48836A10EF}">
      <dsp:nvSpPr>
        <dsp:cNvPr id="0" name=""/>
        <dsp:cNvSpPr/>
      </dsp:nvSpPr>
      <dsp:spPr>
        <a:xfrm>
          <a:off x="5745136" y="315253"/>
          <a:ext cx="1740531" cy="1044319"/>
        </a:xfrm>
        <a:prstGeom prst="rect">
          <a:avLst/>
        </a:prstGeom>
        <a:solidFill>
          <a:srgbClr val="C00000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4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Ministerio de Relaciones Exteriores</a:t>
          </a:r>
        </a:p>
      </dsp:txBody>
      <dsp:txXfrm>
        <a:off x="5745136" y="315253"/>
        <a:ext cx="1740531" cy="1044319"/>
      </dsp:txXfrm>
    </dsp:sp>
    <dsp:sp modelId="{D1DDCF12-AF2D-4E04-976C-8DA1C1A3A27E}">
      <dsp:nvSpPr>
        <dsp:cNvPr id="0" name=""/>
        <dsp:cNvSpPr/>
      </dsp:nvSpPr>
      <dsp:spPr>
        <a:xfrm>
          <a:off x="7659720" y="315253"/>
          <a:ext cx="1740531" cy="1044319"/>
        </a:xfrm>
        <a:prstGeom prst="rect">
          <a:avLst/>
        </a:prstGeom>
        <a:solidFill>
          <a:srgbClr val="C00000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4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Ministerio del Ambiente</a:t>
          </a:r>
        </a:p>
      </dsp:txBody>
      <dsp:txXfrm>
        <a:off x="7659720" y="315253"/>
        <a:ext cx="1740531" cy="1044319"/>
      </dsp:txXfrm>
    </dsp:sp>
    <dsp:sp modelId="{7CA540AC-877E-4CCC-B9AE-3C77DE604038}">
      <dsp:nvSpPr>
        <dsp:cNvPr id="0" name=""/>
        <dsp:cNvSpPr/>
      </dsp:nvSpPr>
      <dsp:spPr>
        <a:xfrm>
          <a:off x="9574305" y="315253"/>
          <a:ext cx="1740531" cy="1044319"/>
        </a:xfrm>
        <a:prstGeom prst="rect">
          <a:avLst/>
        </a:prstGeom>
        <a:solidFill>
          <a:schemeClr val="tx1">
            <a:lumMod val="65000"/>
            <a:lumOff val="35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4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PROMPERU</a:t>
          </a:r>
        </a:p>
      </dsp:txBody>
      <dsp:txXfrm>
        <a:off x="9574305" y="315253"/>
        <a:ext cx="1740531" cy="1044319"/>
      </dsp:txXfrm>
    </dsp:sp>
    <dsp:sp modelId="{A1DE9B4B-3844-47B1-80AC-D3A40EAC7F4E}">
      <dsp:nvSpPr>
        <dsp:cNvPr id="0" name=""/>
        <dsp:cNvSpPr/>
      </dsp:nvSpPr>
      <dsp:spPr>
        <a:xfrm>
          <a:off x="1381" y="1533625"/>
          <a:ext cx="1740531" cy="1044319"/>
        </a:xfrm>
        <a:prstGeom prst="rect">
          <a:avLst/>
        </a:prstGeom>
        <a:solidFill>
          <a:schemeClr val="tx1">
            <a:lumMod val="65000"/>
            <a:lumOff val="35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4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ITP</a:t>
          </a:r>
        </a:p>
      </dsp:txBody>
      <dsp:txXfrm>
        <a:off x="1381" y="1533625"/>
        <a:ext cx="1740531" cy="1044319"/>
      </dsp:txXfrm>
    </dsp:sp>
    <dsp:sp modelId="{53FB9D78-3DE4-476E-BEA3-0FA8483FA868}">
      <dsp:nvSpPr>
        <dsp:cNvPr id="0" name=""/>
        <dsp:cNvSpPr/>
      </dsp:nvSpPr>
      <dsp:spPr>
        <a:xfrm>
          <a:off x="1915966" y="1533625"/>
          <a:ext cx="1740531" cy="1044319"/>
        </a:xfrm>
        <a:prstGeom prst="rect">
          <a:avLst/>
        </a:prstGeom>
        <a:solidFill>
          <a:schemeClr val="tx1">
            <a:lumMod val="65000"/>
            <a:lumOff val="35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4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CONCYTEC</a:t>
          </a:r>
        </a:p>
      </dsp:txBody>
      <dsp:txXfrm>
        <a:off x="1915966" y="1533625"/>
        <a:ext cx="1740531" cy="1044319"/>
      </dsp:txXfrm>
    </dsp:sp>
    <dsp:sp modelId="{0E0E2D9E-5BDD-480B-8135-8A1D242D115E}">
      <dsp:nvSpPr>
        <dsp:cNvPr id="0" name=""/>
        <dsp:cNvSpPr/>
      </dsp:nvSpPr>
      <dsp:spPr>
        <a:xfrm>
          <a:off x="3830551" y="1533625"/>
          <a:ext cx="1740531" cy="1044319"/>
        </a:xfrm>
        <a:prstGeom prst="rect">
          <a:avLst/>
        </a:prstGeom>
        <a:solidFill>
          <a:schemeClr val="tx1">
            <a:lumMod val="65000"/>
            <a:lumOff val="35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4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Sierra y Selva Exportadora</a:t>
          </a:r>
        </a:p>
      </dsp:txBody>
      <dsp:txXfrm>
        <a:off x="3830551" y="1533625"/>
        <a:ext cx="1740531" cy="1044319"/>
      </dsp:txXfrm>
    </dsp:sp>
    <dsp:sp modelId="{C93BB13B-DD0B-4EBF-83E3-D1380B14B0E0}">
      <dsp:nvSpPr>
        <dsp:cNvPr id="0" name=""/>
        <dsp:cNvSpPr/>
      </dsp:nvSpPr>
      <dsp:spPr>
        <a:xfrm>
          <a:off x="5745136" y="1533625"/>
          <a:ext cx="1740531" cy="1044319"/>
        </a:xfrm>
        <a:prstGeom prst="rect">
          <a:avLst/>
        </a:prstGeom>
        <a:solidFill>
          <a:schemeClr val="tx1">
            <a:lumMod val="65000"/>
            <a:lumOff val="35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3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Comisión Nacional de Riesgos Genealógicos de Alpacas y Llamas del Perú</a:t>
          </a:r>
          <a:endParaRPr lang="es-PE" sz="13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5745136" y="1533625"/>
        <a:ext cx="1740531" cy="1044319"/>
      </dsp:txXfrm>
    </dsp:sp>
    <dsp:sp modelId="{81C097D9-45BF-4FC0-AF11-81935686E3E2}">
      <dsp:nvSpPr>
        <dsp:cNvPr id="0" name=""/>
        <dsp:cNvSpPr/>
      </dsp:nvSpPr>
      <dsp:spPr>
        <a:xfrm>
          <a:off x="7659720" y="1533625"/>
          <a:ext cx="1740531" cy="1044319"/>
        </a:xfrm>
        <a:prstGeom prst="rect">
          <a:avLst/>
        </a:prstGeom>
        <a:solidFill>
          <a:schemeClr val="bg1">
            <a:lumMod val="65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Asociación Nacional de Alpaca</a:t>
          </a:r>
          <a:endParaRPr lang="es-PE" sz="1400" kern="12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7659720" y="1533625"/>
        <a:ext cx="1740531" cy="1044319"/>
      </dsp:txXfrm>
    </dsp:sp>
    <dsp:sp modelId="{4825D069-7A9C-45FD-A2B2-67F69E748B36}">
      <dsp:nvSpPr>
        <dsp:cNvPr id="0" name=""/>
        <dsp:cNvSpPr/>
      </dsp:nvSpPr>
      <dsp:spPr>
        <a:xfrm>
          <a:off x="9574305" y="1533625"/>
          <a:ext cx="1740531" cy="1044319"/>
        </a:xfrm>
        <a:prstGeom prst="rect">
          <a:avLst/>
        </a:prstGeom>
        <a:solidFill>
          <a:schemeClr val="bg1">
            <a:lumMod val="65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Sociedad Nacional de Industria</a:t>
          </a:r>
          <a:endParaRPr lang="es-PE" sz="1400" kern="12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9574305" y="1533625"/>
        <a:ext cx="1740531" cy="1044319"/>
      </dsp:txXfrm>
    </dsp:sp>
    <dsp:sp modelId="{4EF97A1F-D114-482A-87C1-DFBE8EE93738}">
      <dsp:nvSpPr>
        <dsp:cNvPr id="0" name=""/>
        <dsp:cNvSpPr/>
      </dsp:nvSpPr>
      <dsp:spPr>
        <a:xfrm>
          <a:off x="1915966" y="2751997"/>
          <a:ext cx="1740531" cy="1044319"/>
        </a:xfrm>
        <a:prstGeom prst="rect">
          <a:avLst/>
        </a:prstGeom>
        <a:solidFill>
          <a:schemeClr val="bg1">
            <a:lumMod val="65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40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ADEX</a:t>
          </a:r>
        </a:p>
      </dsp:txBody>
      <dsp:txXfrm>
        <a:off x="1915966" y="2751997"/>
        <a:ext cx="1740531" cy="1044319"/>
      </dsp:txXfrm>
    </dsp:sp>
    <dsp:sp modelId="{941DF42D-8B1D-4504-8074-11268F5F9EB2}">
      <dsp:nvSpPr>
        <dsp:cNvPr id="0" name=""/>
        <dsp:cNvSpPr/>
      </dsp:nvSpPr>
      <dsp:spPr>
        <a:xfrm>
          <a:off x="3830551" y="2751997"/>
          <a:ext cx="1740531" cy="1044319"/>
        </a:xfrm>
        <a:prstGeom prst="rect">
          <a:avLst/>
        </a:prstGeom>
        <a:solidFill>
          <a:schemeClr val="bg1">
            <a:lumMod val="65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Cámara de Comercio de Lima </a:t>
          </a:r>
          <a:endParaRPr lang="es-PE" sz="1400" kern="12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3830551" y="2751997"/>
        <a:ext cx="1740531" cy="1044319"/>
      </dsp:txXfrm>
    </dsp:sp>
    <dsp:sp modelId="{30969A73-787E-47BD-9230-73C1A80BB362}">
      <dsp:nvSpPr>
        <dsp:cNvPr id="0" name=""/>
        <dsp:cNvSpPr/>
      </dsp:nvSpPr>
      <dsp:spPr>
        <a:xfrm>
          <a:off x="5745136" y="2751997"/>
          <a:ext cx="1740531" cy="1044319"/>
        </a:xfrm>
        <a:prstGeom prst="rect">
          <a:avLst/>
        </a:prstGeom>
        <a:solidFill>
          <a:schemeClr val="bg1">
            <a:lumMod val="65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Sociedad Peruana de Alpacas Registradas Pasco SPAR Pasco</a:t>
          </a:r>
          <a:endParaRPr lang="es-PE" sz="1400" kern="12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5745136" y="2751997"/>
        <a:ext cx="1740531" cy="1044319"/>
      </dsp:txXfrm>
    </dsp:sp>
    <dsp:sp modelId="{155C4FAB-D253-4355-AFA5-F0E168D52F3F}">
      <dsp:nvSpPr>
        <dsp:cNvPr id="0" name=""/>
        <dsp:cNvSpPr/>
      </dsp:nvSpPr>
      <dsp:spPr>
        <a:xfrm>
          <a:off x="7620002" y="2747695"/>
          <a:ext cx="1740531" cy="1044319"/>
        </a:xfrm>
        <a:prstGeom prst="rect">
          <a:avLst/>
        </a:prstGeom>
        <a:solidFill>
          <a:schemeClr val="bg1">
            <a:lumMod val="65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Sociedad Peruana de Alpacas Registradas Cusco SPAR Cusco</a:t>
          </a:r>
          <a:endParaRPr lang="es-PE" sz="1400" kern="12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7620002" y="2747695"/>
        <a:ext cx="1740531" cy="104431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811B78-4C4A-400C-ACA7-78AF0FEA39BE}">
      <dsp:nvSpPr>
        <dsp:cNvPr id="0" name=""/>
        <dsp:cNvSpPr/>
      </dsp:nvSpPr>
      <dsp:spPr>
        <a:xfrm>
          <a:off x="129" y="0"/>
          <a:ext cx="2719874" cy="660903"/>
        </a:xfrm>
        <a:prstGeom prst="chevron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014" tIns="37338" rIns="37338" bIns="37338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2800" kern="1200" dirty="0">
              <a:latin typeface="Impact" panose="020B0806030902050204" pitchFamily="34" charset="0"/>
              <a:ea typeface="Tahoma" panose="020B0604030504040204" pitchFamily="34" charset="0"/>
              <a:cs typeface="Tahoma" panose="020B0604030504040204" pitchFamily="34" charset="0"/>
            </a:rPr>
            <a:t>2017</a:t>
          </a:r>
        </a:p>
      </dsp:txBody>
      <dsp:txXfrm>
        <a:off x="330581" y="0"/>
        <a:ext cx="2058971" cy="660903"/>
      </dsp:txXfrm>
    </dsp:sp>
    <dsp:sp modelId="{F4772C35-81BF-4FF8-AD73-F97ECB963BB1}">
      <dsp:nvSpPr>
        <dsp:cNvPr id="0" name=""/>
        <dsp:cNvSpPr/>
      </dsp:nvSpPr>
      <dsp:spPr>
        <a:xfrm>
          <a:off x="2448016" y="-157883"/>
          <a:ext cx="811202" cy="976670"/>
        </a:xfrm>
        <a:prstGeom prst="chevron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PE" sz="1800" kern="1200" dirty="0">
            <a:latin typeface="Impact" panose="020B080603090205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2448016" y="-157883"/>
        <a:ext cx="811202" cy="976670"/>
      </dsp:txXfrm>
    </dsp:sp>
    <dsp:sp modelId="{20811E5E-B7FF-4346-A376-7511F637E5B2}">
      <dsp:nvSpPr>
        <dsp:cNvPr id="0" name=""/>
        <dsp:cNvSpPr/>
      </dsp:nvSpPr>
      <dsp:spPr>
        <a:xfrm>
          <a:off x="2987231" y="0"/>
          <a:ext cx="2719874" cy="660903"/>
        </a:xfrm>
        <a:prstGeom prst="chevron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014" tIns="37338" rIns="37338" bIns="37338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2800" kern="1200" dirty="0">
              <a:latin typeface="Impact" panose="020B0806030902050204" pitchFamily="34" charset="0"/>
              <a:ea typeface="Tahoma" panose="020B0604030504040204" pitchFamily="34" charset="0"/>
              <a:cs typeface="Tahoma" panose="020B0604030504040204" pitchFamily="34" charset="0"/>
            </a:rPr>
            <a:t>2018</a:t>
          </a:r>
        </a:p>
      </dsp:txBody>
      <dsp:txXfrm>
        <a:off x="3317683" y="0"/>
        <a:ext cx="2058971" cy="660903"/>
      </dsp:txXfrm>
    </dsp:sp>
    <dsp:sp modelId="{C5FAD496-359F-4ADC-AF73-D042B3FBC66B}">
      <dsp:nvSpPr>
        <dsp:cNvPr id="0" name=""/>
        <dsp:cNvSpPr/>
      </dsp:nvSpPr>
      <dsp:spPr>
        <a:xfrm>
          <a:off x="5435118" y="-157883"/>
          <a:ext cx="717475" cy="976670"/>
        </a:xfrm>
        <a:prstGeom prst="chevron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PE" sz="1800" kern="1200" dirty="0">
            <a:latin typeface="Impact" panose="020B080603090205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5435118" y="-157883"/>
        <a:ext cx="717475" cy="976670"/>
      </dsp:txXfrm>
    </dsp:sp>
    <dsp:sp modelId="{8B392EB7-9DC7-435C-96BD-51C2C6741F1A}">
      <dsp:nvSpPr>
        <dsp:cNvPr id="0" name=""/>
        <dsp:cNvSpPr/>
      </dsp:nvSpPr>
      <dsp:spPr>
        <a:xfrm>
          <a:off x="5880606" y="0"/>
          <a:ext cx="2719874" cy="660903"/>
        </a:xfrm>
        <a:prstGeom prst="chevron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014" tIns="37338" rIns="37338" bIns="37338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2800" kern="1200" dirty="0">
              <a:latin typeface="Impact" panose="020B0806030902050204" pitchFamily="34" charset="0"/>
              <a:ea typeface="Tahoma" panose="020B0604030504040204" pitchFamily="34" charset="0"/>
              <a:cs typeface="Tahoma" panose="020B0604030504040204" pitchFamily="34" charset="0"/>
            </a:rPr>
            <a:t>2019</a:t>
          </a:r>
        </a:p>
      </dsp:txBody>
      <dsp:txXfrm>
        <a:off x="6211058" y="0"/>
        <a:ext cx="2058971" cy="660903"/>
      </dsp:txXfrm>
    </dsp:sp>
    <dsp:sp modelId="{E3F8AD25-E826-4479-90A3-22FA1F2BEB56}">
      <dsp:nvSpPr>
        <dsp:cNvPr id="0" name=""/>
        <dsp:cNvSpPr/>
      </dsp:nvSpPr>
      <dsp:spPr>
        <a:xfrm>
          <a:off x="8328493" y="-157883"/>
          <a:ext cx="732380" cy="976670"/>
        </a:xfrm>
        <a:prstGeom prst="chevron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PE" sz="1800" kern="1200" dirty="0">
            <a:latin typeface="Impact" panose="020B080603090205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8328493" y="-157883"/>
        <a:ext cx="732380" cy="976670"/>
      </dsp:txXfrm>
    </dsp:sp>
    <dsp:sp modelId="{B120AD24-8380-45A7-93D7-A1D1CA5B3953}">
      <dsp:nvSpPr>
        <dsp:cNvPr id="0" name=""/>
        <dsp:cNvSpPr/>
      </dsp:nvSpPr>
      <dsp:spPr>
        <a:xfrm>
          <a:off x="8788886" y="0"/>
          <a:ext cx="2719874" cy="660903"/>
        </a:xfrm>
        <a:prstGeom prst="chevron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014" tIns="37338" rIns="37338" bIns="37338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2800" kern="1200" dirty="0">
              <a:latin typeface="Impact" panose="020B0806030902050204" pitchFamily="34" charset="0"/>
              <a:ea typeface="Tahoma" panose="020B0604030504040204" pitchFamily="34" charset="0"/>
              <a:cs typeface="Tahoma" panose="020B0604030504040204" pitchFamily="34" charset="0"/>
            </a:rPr>
            <a:t>2022</a:t>
          </a:r>
        </a:p>
      </dsp:txBody>
      <dsp:txXfrm>
        <a:off x="9119338" y="0"/>
        <a:ext cx="2058971" cy="6609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s-MX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91019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84252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774654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772273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822857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015476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000809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9" name="Google Shape;25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00004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772171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001770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921689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s-MX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641882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517666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96658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4/23/2023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45965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3722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559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2556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5871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3839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0027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4/23/2023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4205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155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4441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1668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n con leyenda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to 3">
            <a:extLst>
              <a:ext uri="{FF2B5EF4-FFF2-40B4-BE49-F238E27FC236}">
                <a16:creationId xmlns:a16="http://schemas.microsoft.com/office/drawing/2014/main" id="{29F16048-FF4E-41B1-B3D4-0FB210A70DF2}"/>
              </a:ext>
            </a:extLst>
          </p:cNvPr>
          <p:cNvSpPr/>
          <p:nvPr userDrawn="1"/>
        </p:nvSpPr>
        <p:spPr>
          <a:xfrm>
            <a:off x="5294630" y="0"/>
            <a:ext cx="6897370" cy="6858000"/>
          </a:xfrm>
          <a:custGeom>
            <a:avLst/>
            <a:gdLst/>
            <a:ahLst/>
            <a:cxnLst/>
            <a:rect l="l" t="t" r="r" b="b"/>
            <a:pathLst>
              <a:path w="6897370" h="6858000">
                <a:moveTo>
                  <a:pt x="0" y="6858000"/>
                </a:moveTo>
                <a:lnTo>
                  <a:pt x="6896900" y="6858000"/>
                </a:lnTo>
                <a:lnTo>
                  <a:pt x="68969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pPr rtl="0"/>
            <a:endParaRPr lang="es-ES" noProof="0" dirty="0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98AB8B54-69CD-4C57-8DBB-02A0E09851DD}"/>
              </a:ext>
            </a:extLst>
          </p:cNvPr>
          <p:cNvSpPr/>
          <p:nvPr userDrawn="1"/>
        </p:nvSpPr>
        <p:spPr>
          <a:xfrm>
            <a:off x="11562237" y="6227432"/>
            <a:ext cx="266400" cy="266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noProof="0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690E0AA-5363-4861-AB6B-0E4D34D74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17362"/>
            <a:ext cx="3932237" cy="1302111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4" name="Marcador de posición de texto 3">
            <a:extLst>
              <a:ext uri="{FF2B5EF4-FFF2-40B4-BE49-F238E27FC236}">
                <a16:creationId xmlns:a16="http://schemas.microsoft.com/office/drawing/2014/main" id="{EA79774D-36EB-4201-B1AC-922DD2E066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94251" y="1192697"/>
            <a:ext cx="4057961" cy="1431234"/>
          </a:xfrm>
        </p:spPr>
        <p:txBody>
          <a:bodyPr rtlCol="0"/>
          <a:lstStyle>
            <a:lvl1pPr marL="0" indent="0">
              <a:buNone/>
              <a:defRPr sz="160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AD1E234-1CB2-41A0-B40D-7E7F160CB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5CBFC3C-42EC-4460-9D76-96F1E8E0B662}" type="datetime1">
              <a:rPr lang="es-ES" noProof="0" smtClean="0"/>
              <a:t>23/04/2023</a:t>
            </a:fld>
            <a:endParaRPr lang="es-ES" noProof="0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9FD472E-6334-4051-B4D9-6361A819F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7" name="Marcador de posición de número de diapositiva 6">
            <a:extLst>
              <a:ext uri="{FF2B5EF4-FFF2-40B4-BE49-F238E27FC236}">
                <a16:creationId xmlns:a16="http://schemas.microsoft.com/office/drawing/2014/main" id="{192384B9-6290-4070-B7D1-A105B27F0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2EE24B5-652C-4DB5-B7C3-B5BBEC1280B1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9" name="objeto 2">
            <a:extLst>
              <a:ext uri="{FF2B5EF4-FFF2-40B4-BE49-F238E27FC236}">
                <a16:creationId xmlns:a16="http://schemas.microsoft.com/office/drawing/2014/main" id="{9337951D-6DB6-4713-9200-E8513CDEB6B3}"/>
              </a:ext>
            </a:extLst>
          </p:cNvPr>
          <p:cNvSpPr/>
          <p:nvPr userDrawn="1"/>
        </p:nvSpPr>
        <p:spPr>
          <a:xfrm>
            <a:off x="0" y="2430411"/>
            <a:ext cx="3625850" cy="3438525"/>
          </a:xfrm>
          <a:custGeom>
            <a:avLst/>
            <a:gdLst/>
            <a:ahLst/>
            <a:cxnLst/>
            <a:rect l="l" t="t" r="r" b="b"/>
            <a:pathLst>
              <a:path w="3625850" h="3438525">
                <a:moveTo>
                  <a:pt x="0" y="3438486"/>
                </a:moveTo>
                <a:lnTo>
                  <a:pt x="3625596" y="3438486"/>
                </a:lnTo>
                <a:lnTo>
                  <a:pt x="3625596" y="0"/>
                </a:lnTo>
                <a:lnTo>
                  <a:pt x="0" y="0"/>
                </a:lnTo>
                <a:lnTo>
                  <a:pt x="0" y="3438486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pPr rtl="0"/>
            <a:endParaRPr lang="es-ES" noProof="0" dirty="0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D44B7CE-2038-4CCA-AA8A-D03DE5FD95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2781223"/>
            <a:ext cx="6040800" cy="2736901"/>
          </a:xfrm>
        </p:spPr>
        <p:txBody>
          <a:bodyPr rtlCol="0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12" name="Marcador de posición de imagen 28">
            <a:extLst>
              <a:ext uri="{FF2B5EF4-FFF2-40B4-BE49-F238E27FC236}">
                <a16:creationId xmlns:a16="http://schemas.microsoft.com/office/drawing/2014/main" id="{2EB2F967-97B6-4CA8-B3E7-5FF7CA2BDD8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586106" y="1188012"/>
            <a:ext cx="376237" cy="376237"/>
          </a:xfrm>
        </p:spPr>
        <p:txBody>
          <a:bodyPr rtlCol="0">
            <a:normAutofit/>
          </a:bodyPr>
          <a:lstStyle>
            <a:lvl1pPr marL="0" indent="0" algn="ctr">
              <a:buNone/>
              <a:defRPr sz="400"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13" name="Marcador de posición de imagen 28">
            <a:extLst>
              <a:ext uri="{FF2B5EF4-FFF2-40B4-BE49-F238E27FC236}">
                <a16:creationId xmlns:a16="http://schemas.microsoft.com/office/drawing/2014/main" id="{5E78E133-FE09-456A-8463-9EFAC6ADE26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586106" y="2878015"/>
            <a:ext cx="376237" cy="376237"/>
          </a:xfrm>
        </p:spPr>
        <p:txBody>
          <a:bodyPr rtlCol="0">
            <a:normAutofit/>
          </a:bodyPr>
          <a:lstStyle>
            <a:lvl1pPr marL="0" indent="0" algn="ctr">
              <a:buNone/>
              <a:defRPr sz="400"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14" name="Marcador de posición de texto 3">
            <a:extLst>
              <a:ext uri="{FF2B5EF4-FFF2-40B4-BE49-F238E27FC236}">
                <a16:creationId xmlns:a16="http://schemas.microsoft.com/office/drawing/2014/main" id="{7F0C3496-EA4B-43E5-9704-968F80A8552C}"/>
              </a:ext>
            </a:extLst>
          </p:cNvPr>
          <p:cNvSpPr>
            <a:spLocks noGrp="1"/>
          </p:cNvSpPr>
          <p:nvPr>
            <p:ph type="body" sz="half" idx="23"/>
          </p:nvPr>
        </p:nvSpPr>
        <p:spPr>
          <a:xfrm>
            <a:off x="7294250" y="2880357"/>
            <a:ext cx="4057961" cy="1431234"/>
          </a:xfrm>
        </p:spPr>
        <p:txBody>
          <a:bodyPr rtlCol="0"/>
          <a:lstStyle>
            <a:lvl1pPr marL="0" indent="0">
              <a:buNone/>
              <a:defRPr sz="160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15" name="Marcador de posición de imagen 28">
            <a:extLst>
              <a:ext uri="{FF2B5EF4-FFF2-40B4-BE49-F238E27FC236}">
                <a16:creationId xmlns:a16="http://schemas.microsoft.com/office/drawing/2014/main" id="{13414E14-9FEB-40F8-AE6E-319637A8F1CB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586106" y="4568018"/>
            <a:ext cx="376237" cy="376237"/>
          </a:xfrm>
        </p:spPr>
        <p:txBody>
          <a:bodyPr rtlCol="0">
            <a:normAutofit/>
          </a:bodyPr>
          <a:lstStyle>
            <a:lvl1pPr marL="0" indent="0" algn="ctr">
              <a:buNone/>
              <a:defRPr sz="400"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16" name="Marcador de posición de texto 3">
            <a:extLst>
              <a:ext uri="{FF2B5EF4-FFF2-40B4-BE49-F238E27FC236}">
                <a16:creationId xmlns:a16="http://schemas.microsoft.com/office/drawing/2014/main" id="{8EC97C88-8B4C-4665-845B-95CE8F237779}"/>
              </a:ext>
            </a:extLst>
          </p:cNvPr>
          <p:cNvSpPr>
            <a:spLocks noGrp="1"/>
          </p:cNvSpPr>
          <p:nvPr>
            <p:ph type="body" sz="half" idx="25"/>
          </p:nvPr>
        </p:nvSpPr>
        <p:spPr>
          <a:xfrm>
            <a:off x="7294250" y="4568018"/>
            <a:ext cx="4057961" cy="1431234"/>
          </a:xfrm>
        </p:spPr>
        <p:txBody>
          <a:bodyPr rtlCol="0"/>
          <a:lstStyle>
            <a:lvl1pPr marL="0" indent="0">
              <a:buNone/>
              <a:defRPr sz="160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599979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502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4.jp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"/>
          <p:cNvSpPr/>
          <p:nvPr/>
        </p:nvSpPr>
        <p:spPr>
          <a:xfrm>
            <a:off x="318194" y="4931976"/>
            <a:ext cx="25608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s-MX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    Abril 2023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1"/>
          <p:cNvSpPr txBox="1"/>
          <p:nvPr/>
        </p:nvSpPr>
        <p:spPr>
          <a:xfrm>
            <a:off x="539110" y="1258149"/>
            <a:ext cx="4909189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tabLst/>
              <a:defRPr/>
            </a:pPr>
            <a:r>
              <a:rPr kumimoji="0" lang="es-MX" sz="32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panose="020B0806030902050204" pitchFamily="34" charset="0"/>
                <a:ea typeface="Tahoma"/>
                <a:cs typeface="Tahoma"/>
                <a:sym typeface="Tahoma"/>
              </a:rPr>
              <a:t>PROYECTO DE LEY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  <a:tabLst/>
              <a:defRPr/>
            </a:pPr>
            <a:r>
              <a:rPr kumimoji="0" lang="es-MX" sz="24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Que crea e implementa el Sistema Nacional de Gestión, Conservación y Crianza de los Camélidos Sudamericanos del Perú </a:t>
            </a:r>
            <a:r>
              <a:rPr kumimoji="0" lang="es-MX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- </a:t>
            </a:r>
            <a:r>
              <a:rPr kumimoji="0" lang="es-MX" sz="32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mpact" panose="020B0806030902050204" pitchFamily="34" charset="0"/>
                <a:ea typeface="Tahoma"/>
                <a:cs typeface="Tahoma"/>
                <a:sym typeface="Tahoma"/>
              </a:rPr>
              <a:t>SINAGCAM</a:t>
            </a:r>
            <a:endParaRPr kumimoji="0" lang="es-MX" sz="240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mpact" panose="020B0806030902050204" pitchFamily="34" charset="0"/>
              <a:ea typeface="Tahoma"/>
              <a:cs typeface="Tahoma"/>
              <a:sym typeface="Tahoma"/>
            </a:endParaRP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E8E16E32-D5C9-2296-8797-57AD77C4FC86}"/>
              </a:ext>
            </a:extLst>
          </p:cNvPr>
          <p:cNvCxnSpPr>
            <a:cxnSpLocks/>
          </p:cNvCxnSpPr>
          <p:nvPr/>
        </p:nvCxnSpPr>
        <p:spPr>
          <a:xfrm>
            <a:off x="610126" y="3836408"/>
            <a:ext cx="4559863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ubtítulo 2">
            <a:extLst>
              <a:ext uri="{FF2B5EF4-FFF2-40B4-BE49-F238E27FC236}">
                <a16:creationId xmlns:a16="http://schemas.microsoft.com/office/drawing/2014/main" id="{3668304C-664E-5D7F-413B-EF8D627B4A59}"/>
              </a:ext>
            </a:extLst>
          </p:cNvPr>
          <p:cNvSpPr txBox="1">
            <a:spLocks/>
          </p:cNvSpPr>
          <p:nvPr/>
        </p:nvSpPr>
        <p:spPr>
          <a:xfrm>
            <a:off x="539111" y="3983274"/>
            <a:ext cx="5267499" cy="6604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PE" sz="14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Javier Dávila Quevedo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PE" sz="1400" b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viceministro de MYPE e Industria</a:t>
            </a:r>
          </a:p>
        </p:txBody>
      </p:sp>
      <p:pic>
        <p:nvPicPr>
          <p:cNvPr id="12" name="Imagen 11" descr="Caja de madera">
            <a:extLst>
              <a:ext uri="{FF2B5EF4-FFF2-40B4-BE49-F238E27FC236}">
                <a16:creationId xmlns:a16="http://schemas.microsoft.com/office/drawing/2014/main" id="{45D6C6EA-032C-D292-FC59-479B2FDDE9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4240" y="422277"/>
            <a:ext cx="5267499" cy="5267499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6CF250CE-AE8F-6F8E-4C4D-08F8DA88A2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2225" y="4843462"/>
            <a:ext cx="1905000" cy="101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2736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Diagrama 12">
            <a:extLst>
              <a:ext uri="{FF2B5EF4-FFF2-40B4-BE49-F238E27FC236}">
                <a16:creationId xmlns:a16="http://schemas.microsoft.com/office/drawing/2014/main" id="{3584D4C4-8A60-C4A2-8A2E-AEF537E066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91301168"/>
              </p:ext>
            </p:extLst>
          </p:nvPr>
        </p:nvGraphicFramePr>
        <p:xfrm>
          <a:off x="381000" y="1945496"/>
          <a:ext cx="11316219" cy="41115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9" name="Google Shape;99;p2"/>
          <p:cNvSpPr/>
          <p:nvPr/>
        </p:nvSpPr>
        <p:spPr>
          <a:xfrm>
            <a:off x="10108087" y="166268"/>
            <a:ext cx="1970314" cy="81224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F7F9C0DF-7D31-6504-8787-E45354447F78}"/>
              </a:ext>
            </a:extLst>
          </p:cNvPr>
          <p:cNvSpPr/>
          <p:nvPr/>
        </p:nvSpPr>
        <p:spPr>
          <a:xfrm>
            <a:off x="381000" y="260350"/>
            <a:ext cx="990600" cy="9906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PE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04A66EB4-DC6B-3DAA-B985-730833D990B7}"/>
              </a:ext>
            </a:extLst>
          </p:cNvPr>
          <p:cNvGrpSpPr/>
          <p:nvPr/>
        </p:nvGrpSpPr>
        <p:grpSpPr>
          <a:xfrm>
            <a:off x="533399" y="424940"/>
            <a:ext cx="638175" cy="665672"/>
            <a:chOff x="6070654" y="912997"/>
            <a:chExt cx="4286511" cy="5691506"/>
          </a:xfrm>
          <a:solidFill>
            <a:schemeClr val="bg1">
              <a:lumMod val="75000"/>
            </a:schemeClr>
          </a:solidFill>
          <a:effectLst/>
        </p:grpSpPr>
        <p:sp>
          <p:nvSpPr>
            <p:cNvPr id="4" name="Freeform 21">
              <a:extLst>
                <a:ext uri="{FF2B5EF4-FFF2-40B4-BE49-F238E27FC236}">
                  <a16:creationId xmlns:a16="http://schemas.microsoft.com/office/drawing/2014/main" id="{8BB1CA1E-94D6-823E-84BB-53AB936A0877}"/>
                </a:ext>
              </a:extLst>
            </p:cNvPr>
            <p:cNvSpPr>
              <a:spLocks/>
            </p:cNvSpPr>
            <p:nvPr/>
          </p:nvSpPr>
          <p:spPr bwMode="auto">
            <a:xfrm>
              <a:off x="9488652" y="6103502"/>
              <a:ext cx="570898" cy="501001"/>
            </a:xfrm>
            <a:custGeom>
              <a:avLst/>
              <a:gdLst>
                <a:gd name="T0" fmla="*/ 0 w 1763"/>
                <a:gd name="T1" fmla="*/ 1073 h 1681"/>
                <a:gd name="T2" fmla="*/ 408 w 1763"/>
                <a:gd name="T3" fmla="*/ 1385 h 1681"/>
                <a:gd name="T4" fmla="*/ 752 w 1763"/>
                <a:gd name="T5" fmla="*/ 1633 h 1681"/>
                <a:gd name="T6" fmla="*/ 1399 w 1763"/>
                <a:gd name="T7" fmla="*/ 1325 h 1681"/>
                <a:gd name="T8" fmla="*/ 1473 w 1763"/>
                <a:gd name="T9" fmla="*/ 942 h 1681"/>
                <a:gd name="T10" fmla="*/ 1655 w 1763"/>
                <a:gd name="T11" fmla="*/ 708 h 1681"/>
                <a:gd name="T12" fmla="*/ 1531 w 1763"/>
                <a:gd name="T13" fmla="*/ 543 h 1681"/>
                <a:gd name="T14" fmla="*/ 1298 w 1763"/>
                <a:gd name="T15" fmla="*/ 501 h 1681"/>
                <a:gd name="T16" fmla="*/ 984 w 1763"/>
                <a:gd name="T17" fmla="*/ 100 h 1681"/>
                <a:gd name="T18" fmla="*/ 834 w 1763"/>
                <a:gd name="T19" fmla="*/ 78 h 1681"/>
                <a:gd name="T20" fmla="*/ 665 w 1763"/>
                <a:gd name="T21" fmla="*/ 291 h 1681"/>
                <a:gd name="T22" fmla="*/ 369 w 1763"/>
                <a:gd name="T23" fmla="*/ 630 h 1681"/>
                <a:gd name="T24" fmla="*/ 0 w 1763"/>
                <a:gd name="T25" fmla="*/ 1073 h 1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63" h="1681">
                  <a:moveTo>
                    <a:pt x="0" y="1073"/>
                  </a:moveTo>
                  <a:cubicBezTo>
                    <a:pt x="0" y="1073"/>
                    <a:pt x="278" y="1220"/>
                    <a:pt x="408" y="1385"/>
                  </a:cubicBezTo>
                  <a:cubicBezTo>
                    <a:pt x="539" y="1551"/>
                    <a:pt x="639" y="1585"/>
                    <a:pt x="752" y="1633"/>
                  </a:cubicBezTo>
                  <a:cubicBezTo>
                    <a:pt x="864" y="1681"/>
                    <a:pt x="1373" y="1603"/>
                    <a:pt x="1399" y="1325"/>
                  </a:cubicBezTo>
                  <a:cubicBezTo>
                    <a:pt x="1425" y="1047"/>
                    <a:pt x="1225" y="1047"/>
                    <a:pt x="1473" y="942"/>
                  </a:cubicBezTo>
                  <a:cubicBezTo>
                    <a:pt x="1720" y="838"/>
                    <a:pt x="1763" y="884"/>
                    <a:pt x="1655" y="708"/>
                  </a:cubicBezTo>
                  <a:cubicBezTo>
                    <a:pt x="1593" y="606"/>
                    <a:pt x="1555" y="565"/>
                    <a:pt x="1531" y="543"/>
                  </a:cubicBezTo>
                  <a:cubicBezTo>
                    <a:pt x="1470" y="575"/>
                    <a:pt x="1384" y="501"/>
                    <a:pt x="1298" y="501"/>
                  </a:cubicBezTo>
                  <a:cubicBezTo>
                    <a:pt x="1203" y="501"/>
                    <a:pt x="1031" y="221"/>
                    <a:pt x="984" y="100"/>
                  </a:cubicBezTo>
                  <a:cubicBezTo>
                    <a:pt x="873" y="169"/>
                    <a:pt x="895" y="156"/>
                    <a:pt x="834" y="78"/>
                  </a:cubicBezTo>
                  <a:cubicBezTo>
                    <a:pt x="773" y="0"/>
                    <a:pt x="725" y="91"/>
                    <a:pt x="665" y="291"/>
                  </a:cubicBezTo>
                  <a:cubicBezTo>
                    <a:pt x="604" y="491"/>
                    <a:pt x="491" y="456"/>
                    <a:pt x="369" y="630"/>
                  </a:cubicBezTo>
                  <a:cubicBezTo>
                    <a:pt x="248" y="803"/>
                    <a:pt x="0" y="1073"/>
                    <a:pt x="0" y="107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5" name="Freeform 20">
              <a:extLst>
                <a:ext uri="{FF2B5EF4-FFF2-40B4-BE49-F238E27FC236}">
                  <a16:creationId xmlns:a16="http://schemas.microsoft.com/office/drawing/2014/main" id="{D957B854-799D-1F2D-7C41-C76786AFC979}"/>
                </a:ext>
              </a:extLst>
            </p:cNvPr>
            <p:cNvSpPr>
              <a:spLocks/>
            </p:cNvSpPr>
            <p:nvPr/>
          </p:nvSpPr>
          <p:spPr bwMode="auto">
            <a:xfrm>
              <a:off x="9362354" y="5846819"/>
              <a:ext cx="529637" cy="592935"/>
            </a:xfrm>
            <a:custGeom>
              <a:avLst/>
              <a:gdLst>
                <a:gd name="T0" fmla="*/ 18 w 1503"/>
                <a:gd name="T1" fmla="*/ 1367 h 1885"/>
                <a:gd name="T2" fmla="*/ 152 w 1503"/>
                <a:gd name="T3" fmla="*/ 1637 h 1885"/>
                <a:gd name="T4" fmla="*/ 334 w 1503"/>
                <a:gd name="T5" fmla="*/ 1885 h 1885"/>
                <a:gd name="T6" fmla="*/ 703 w 1503"/>
                <a:gd name="T7" fmla="*/ 1442 h 1885"/>
                <a:gd name="T8" fmla="*/ 999 w 1503"/>
                <a:gd name="T9" fmla="*/ 1103 h 1885"/>
                <a:gd name="T10" fmla="*/ 1168 w 1503"/>
                <a:gd name="T11" fmla="*/ 890 h 1885"/>
                <a:gd name="T12" fmla="*/ 1318 w 1503"/>
                <a:gd name="T13" fmla="*/ 912 h 1885"/>
                <a:gd name="T14" fmla="*/ 1446 w 1503"/>
                <a:gd name="T15" fmla="*/ 733 h 1885"/>
                <a:gd name="T16" fmla="*/ 1257 w 1503"/>
                <a:gd name="T17" fmla="*/ 611 h 1885"/>
                <a:gd name="T18" fmla="*/ 1162 w 1503"/>
                <a:gd name="T19" fmla="*/ 398 h 1885"/>
                <a:gd name="T20" fmla="*/ 1098 w 1503"/>
                <a:gd name="T21" fmla="*/ 169 h 1885"/>
                <a:gd name="T22" fmla="*/ 913 w 1503"/>
                <a:gd name="T23" fmla="*/ 47 h 1885"/>
                <a:gd name="T24" fmla="*/ 700 w 1503"/>
                <a:gd name="T25" fmla="*/ 42 h 1885"/>
                <a:gd name="T26" fmla="*/ 674 w 1503"/>
                <a:gd name="T27" fmla="*/ 0 h 1885"/>
                <a:gd name="T28" fmla="*/ 674 w 1503"/>
                <a:gd name="T29" fmla="*/ 0 h 1885"/>
                <a:gd name="T30" fmla="*/ 674 w 1503"/>
                <a:gd name="T31" fmla="*/ 0 h 1885"/>
                <a:gd name="T32" fmla="*/ 672 w 1503"/>
                <a:gd name="T33" fmla="*/ 2 h 1885"/>
                <a:gd name="T34" fmla="*/ 626 w 1503"/>
                <a:gd name="T35" fmla="*/ 175 h 1885"/>
                <a:gd name="T36" fmla="*/ 585 w 1503"/>
                <a:gd name="T37" fmla="*/ 353 h 1885"/>
                <a:gd name="T38" fmla="*/ 521 w 1503"/>
                <a:gd name="T39" fmla="*/ 545 h 1885"/>
                <a:gd name="T40" fmla="*/ 178 w 1503"/>
                <a:gd name="T41" fmla="*/ 672 h 1885"/>
                <a:gd name="T42" fmla="*/ 87 w 1503"/>
                <a:gd name="T43" fmla="*/ 1010 h 1885"/>
                <a:gd name="T44" fmla="*/ 124 w 1503"/>
                <a:gd name="T45" fmla="*/ 1215 h 1885"/>
                <a:gd name="T46" fmla="*/ 18 w 1503"/>
                <a:gd name="T47" fmla="*/ 1367 h 18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03" h="1885">
                  <a:moveTo>
                    <a:pt x="18" y="1367"/>
                  </a:moveTo>
                  <a:cubicBezTo>
                    <a:pt x="18" y="1367"/>
                    <a:pt x="69" y="1468"/>
                    <a:pt x="152" y="1637"/>
                  </a:cubicBezTo>
                  <a:cubicBezTo>
                    <a:pt x="234" y="1807"/>
                    <a:pt x="334" y="1885"/>
                    <a:pt x="334" y="1885"/>
                  </a:cubicBezTo>
                  <a:cubicBezTo>
                    <a:pt x="334" y="1885"/>
                    <a:pt x="582" y="1615"/>
                    <a:pt x="703" y="1442"/>
                  </a:cubicBezTo>
                  <a:cubicBezTo>
                    <a:pt x="825" y="1268"/>
                    <a:pt x="938" y="1303"/>
                    <a:pt x="999" y="1103"/>
                  </a:cubicBezTo>
                  <a:cubicBezTo>
                    <a:pt x="1059" y="903"/>
                    <a:pt x="1107" y="812"/>
                    <a:pt x="1168" y="890"/>
                  </a:cubicBezTo>
                  <a:cubicBezTo>
                    <a:pt x="1229" y="968"/>
                    <a:pt x="1207" y="981"/>
                    <a:pt x="1318" y="912"/>
                  </a:cubicBezTo>
                  <a:cubicBezTo>
                    <a:pt x="1270" y="790"/>
                    <a:pt x="1388" y="807"/>
                    <a:pt x="1446" y="733"/>
                  </a:cubicBezTo>
                  <a:cubicBezTo>
                    <a:pt x="1503" y="658"/>
                    <a:pt x="1358" y="672"/>
                    <a:pt x="1257" y="611"/>
                  </a:cubicBezTo>
                  <a:cubicBezTo>
                    <a:pt x="1156" y="550"/>
                    <a:pt x="1149" y="466"/>
                    <a:pt x="1162" y="398"/>
                  </a:cubicBezTo>
                  <a:cubicBezTo>
                    <a:pt x="1176" y="331"/>
                    <a:pt x="1132" y="240"/>
                    <a:pt x="1098" y="169"/>
                  </a:cubicBezTo>
                  <a:cubicBezTo>
                    <a:pt x="1064" y="98"/>
                    <a:pt x="1010" y="30"/>
                    <a:pt x="913" y="47"/>
                  </a:cubicBezTo>
                  <a:cubicBezTo>
                    <a:pt x="815" y="64"/>
                    <a:pt x="742" y="77"/>
                    <a:pt x="700" y="42"/>
                  </a:cubicBezTo>
                  <a:cubicBezTo>
                    <a:pt x="692" y="35"/>
                    <a:pt x="684" y="20"/>
                    <a:pt x="674" y="0"/>
                  </a:cubicBezTo>
                  <a:lnTo>
                    <a:pt x="674" y="0"/>
                  </a:lnTo>
                  <a:lnTo>
                    <a:pt x="674" y="0"/>
                  </a:lnTo>
                  <a:cubicBezTo>
                    <a:pt x="674" y="1"/>
                    <a:pt x="673" y="1"/>
                    <a:pt x="672" y="2"/>
                  </a:cubicBezTo>
                  <a:cubicBezTo>
                    <a:pt x="661" y="15"/>
                    <a:pt x="601" y="92"/>
                    <a:pt x="626" y="175"/>
                  </a:cubicBezTo>
                  <a:cubicBezTo>
                    <a:pt x="653" y="266"/>
                    <a:pt x="594" y="275"/>
                    <a:pt x="585" y="353"/>
                  </a:cubicBezTo>
                  <a:cubicBezTo>
                    <a:pt x="575" y="430"/>
                    <a:pt x="694" y="545"/>
                    <a:pt x="521" y="545"/>
                  </a:cubicBezTo>
                  <a:cubicBezTo>
                    <a:pt x="347" y="545"/>
                    <a:pt x="306" y="481"/>
                    <a:pt x="178" y="672"/>
                  </a:cubicBezTo>
                  <a:cubicBezTo>
                    <a:pt x="51" y="864"/>
                    <a:pt x="0" y="919"/>
                    <a:pt x="87" y="1010"/>
                  </a:cubicBezTo>
                  <a:cubicBezTo>
                    <a:pt x="174" y="1101"/>
                    <a:pt x="160" y="1179"/>
                    <a:pt x="124" y="1215"/>
                  </a:cubicBezTo>
                  <a:cubicBezTo>
                    <a:pt x="90" y="1249"/>
                    <a:pt x="103" y="1377"/>
                    <a:pt x="18" y="1367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6" name="Freeform 13">
              <a:extLst>
                <a:ext uri="{FF2B5EF4-FFF2-40B4-BE49-F238E27FC236}">
                  <a16:creationId xmlns:a16="http://schemas.microsoft.com/office/drawing/2014/main" id="{E19B65E7-1270-7AED-D5E0-A51A989D4BB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61345" y="3485446"/>
              <a:ext cx="962519" cy="711358"/>
            </a:xfrm>
            <a:custGeom>
              <a:avLst/>
              <a:gdLst>
                <a:gd name="T0" fmla="*/ 355 w 2978"/>
                <a:gd name="T1" fmla="*/ 2172 h 2388"/>
                <a:gd name="T2" fmla="*/ 505 w 2978"/>
                <a:gd name="T3" fmla="*/ 2283 h 2388"/>
                <a:gd name="T4" fmla="*/ 644 w 2978"/>
                <a:gd name="T5" fmla="*/ 2291 h 2388"/>
                <a:gd name="T6" fmla="*/ 986 w 2978"/>
                <a:gd name="T7" fmla="*/ 2119 h 2388"/>
                <a:gd name="T8" fmla="*/ 1176 w 2978"/>
                <a:gd name="T9" fmla="*/ 2245 h 2388"/>
                <a:gd name="T10" fmla="*/ 1420 w 2978"/>
                <a:gd name="T11" fmla="*/ 2262 h 2388"/>
                <a:gd name="T12" fmla="*/ 1593 w 2978"/>
                <a:gd name="T13" fmla="*/ 2114 h 2388"/>
                <a:gd name="T14" fmla="*/ 1547 w 2978"/>
                <a:gd name="T15" fmla="*/ 1933 h 2388"/>
                <a:gd name="T16" fmla="*/ 1631 w 2978"/>
                <a:gd name="T17" fmla="*/ 1748 h 2388"/>
                <a:gd name="T18" fmla="*/ 2082 w 2978"/>
                <a:gd name="T19" fmla="*/ 1663 h 2388"/>
                <a:gd name="T20" fmla="*/ 2369 w 2978"/>
                <a:gd name="T21" fmla="*/ 1587 h 2388"/>
                <a:gd name="T22" fmla="*/ 2838 w 2978"/>
                <a:gd name="T23" fmla="*/ 1439 h 2388"/>
                <a:gd name="T24" fmla="*/ 2708 w 2978"/>
                <a:gd name="T25" fmla="*/ 1288 h 2388"/>
                <a:gd name="T26" fmla="*/ 2708 w 2978"/>
                <a:gd name="T27" fmla="*/ 933 h 2388"/>
                <a:gd name="T28" fmla="*/ 2836 w 2978"/>
                <a:gd name="T29" fmla="*/ 535 h 2388"/>
                <a:gd name="T30" fmla="*/ 2545 w 2978"/>
                <a:gd name="T31" fmla="*/ 443 h 2388"/>
                <a:gd name="T32" fmla="*/ 2112 w 2978"/>
                <a:gd name="T33" fmla="*/ 912 h 2388"/>
                <a:gd name="T34" fmla="*/ 1799 w 2978"/>
                <a:gd name="T35" fmla="*/ 1174 h 2388"/>
                <a:gd name="T36" fmla="*/ 1594 w 2978"/>
                <a:gd name="T37" fmla="*/ 1089 h 2388"/>
                <a:gd name="T38" fmla="*/ 1523 w 2978"/>
                <a:gd name="T39" fmla="*/ 862 h 2388"/>
                <a:gd name="T40" fmla="*/ 1395 w 2978"/>
                <a:gd name="T41" fmla="*/ 592 h 2388"/>
                <a:gd name="T42" fmla="*/ 1352 w 2978"/>
                <a:gd name="T43" fmla="*/ 419 h 2388"/>
                <a:gd name="T44" fmla="*/ 1352 w 2978"/>
                <a:gd name="T45" fmla="*/ 419 h 2388"/>
                <a:gd name="T46" fmla="*/ 1276 w 2978"/>
                <a:gd name="T47" fmla="*/ 405 h 2388"/>
                <a:gd name="T48" fmla="*/ 1081 w 2978"/>
                <a:gd name="T49" fmla="*/ 216 h 2388"/>
                <a:gd name="T50" fmla="*/ 865 w 2978"/>
                <a:gd name="T51" fmla="*/ 405 h 2388"/>
                <a:gd name="T52" fmla="*/ 501 w 2978"/>
                <a:gd name="T53" fmla="*/ 355 h 2388"/>
                <a:gd name="T54" fmla="*/ 214 w 2978"/>
                <a:gd name="T55" fmla="*/ 315 h 2388"/>
                <a:gd name="T56" fmla="*/ 0 w 2978"/>
                <a:gd name="T57" fmla="*/ 348 h 2388"/>
                <a:gd name="T58" fmla="*/ 143 w 2978"/>
                <a:gd name="T59" fmla="*/ 646 h 2388"/>
                <a:gd name="T60" fmla="*/ 524 w 2978"/>
                <a:gd name="T61" fmla="*/ 926 h 2388"/>
                <a:gd name="T62" fmla="*/ 445 w 2978"/>
                <a:gd name="T63" fmla="*/ 1249 h 2388"/>
                <a:gd name="T64" fmla="*/ 244 w 2978"/>
                <a:gd name="T65" fmla="*/ 1593 h 2388"/>
                <a:gd name="T66" fmla="*/ 395 w 2978"/>
                <a:gd name="T67" fmla="*/ 1923 h 2388"/>
                <a:gd name="T68" fmla="*/ 355 w 2978"/>
                <a:gd name="T69" fmla="*/ 2172 h 2388"/>
                <a:gd name="T70" fmla="*/ 1353 w 2978"/>
                <a:gd name="T71" fmla="*/ 422 h 2388"/>
                <a:gd name="T72" fmla="*/ 1354 w 2978"/>
                <a:gd name="T73" fmla="*/ 425 h 2388"/>
                <a:gd name="T74" fmla="*/ 1353 w 2978"/>
                <a:gd name="T75" fmla="*/ 422 h 2388"/>
                <a:gd name="T76" fmla="*/ 1355 w 2978"/>
                <a:gd name="T77" fmla="*/ 425 h 2388"/>
                <a:gd name="T78" fmla="*/ 1356 w 2978"/>
                <a:gd name="T79" fmla="*/ 427 h 2388"/>
                <a:gd name="T80" fmla="*/ 1355 w 2978"/>
                <a:gd name="T81" fmla="*/ 425 h 2388"/>
                <a:gd name="T82" fmla="*/ 1356 w 2978"/>
                <a:gd name="T83" fmla="*/ 427 h 2388"/>
                <a:gd name="T84" fmla="*/ 1358 w 2978"/>
                <a:gd name="T85" fmla="*/ 429 h 2388"/>
                <a:gd name="T86" fmla="*/ 1356 w 2978"/>
                <a:gd name="T87" fmla="*/ 427 h 2388"/>
                <a:gd name="T88" fmla="*/ 1358 w 2978"/>
                <a:gd name="T89" fmla="*/ 429 h 2388"/>
                <a:gd name="T90" fmla="*/ 1360 w 2978"/>
                <a:gd name="T91" fmla="*/ 431 h 2388"/>
                <a:gd name="T92" fmla="*/ 1358 w 2978"/>
                <a:gd name="T93" fmla="*/ 429 h 2388"/>
                <a:gd name="T94" fmla="*/ 1360 w 2978"/>
                <a:gd name="T95" fmla="*/ 431 h 2388"/>
                <a:gd name="T96" fmla="*/ 1363 w 2978"/>
                <a:gd name="T97" fmla="*/ 432 h 2388"/>
                <a:gd name="T98" fmla="*/ 1360 w 2978"/>
                <a:gd name="T99" fmla="*/ 431 h 2388"/>
                <a:gd name="T100" fmla="*/ 1363 w 2978"/>
                <a:gd name="T101" fmla="*/ 432 h 2388"/>
                <a:gd name="T102" fmla="*/ 1365 w 2978"/>
                <a:gd name="T103" fmla="*/ 432 h 2388"/>
                <a:gd name="T104" fmla="*/ 1363 w 2978"/>
                <a:gd name="T105" fmla="*/ 432 h 2388"/>
                <a:gd name="T106" fmla="*/ 1366 w 2978"/>
                <a:gd name="T107" fmla="*/ 432 h 2388"/>
                <a:gd name="T108" fmla="*/ 1369 w 2978"/>
                <a:gd name="T109" fmla="*/ 432 h 2388"/>
                <a:gd name="T110" fmla="*/ 1366 w 2978"/>
                <a:gd name="T111" fmla="*/ 432 h 2388"/>
                <a:gd name="T112" fmla="*/ 1369 w 2978"/>
                <a:gd name="T113" fmla="*/ 432 h 2388"/>
                <a:gd name="T114" fmla="*/ 1372 w 2978"/>
                <a:gd name="T115" fmla="*/ 432 h 2388"/>
                <a:gd name="T116" fmla="*/ 1369 w 2978"/>
                <a:gd name="T117" fmla="*/ 432 h 2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978" h="2388">
                  <a:moveTo>
                    <a:pt x="355" y="2172"/>
                  </a:moveTo>
                  <a:cubicBezTo>
                    <a:pt x="382" y="2156"/>
                    <a:pt x="453" y="2182"/>
                    <a:pt x="505" y="2283"/>
                  </a:cubicBezTo>
                  <a:cubicBezTo>
                    <a:pt x="560" y="2388"/>
                    <a:pt x="615" y="2334"/>
                    <a:pt x="644" y="2291"/>
                  </a:cubicBezTo>
                  <a:cubicBezTo>
                    <a:pt x="674" y="2249"/>
                    <a:pt x="902" y="2089"/>
                    <a:pt x="986" y="2119"/>
                  </a:cubicBezTo>
                  <a:cubicBezTo>
                    <a:pt x="1070" y="2148"/>
                    <a:pt x="1117" y="2245"/>
                    <a:pt x="1176" y="2245"/>
                  </a:cubicBezTo>
                  <a:cubicBezTo>
                    <a:pt x="1235" y="2245"/>
                    <a:pt x="1323" y="2270"/>
                    <a:pt x="1420" y="2262"/>
                  </a:cubicBezTo>
                  <a:cubicBezTo>
                    <a:pt x="1517" y="2254"/>
                    <a:pt x="1627" y="2195"/>
                    <a:pt x="1593" y="2114"/>
                  </a:cubicBezTo>
                  <a:cubicBezTo>
                    <a:pt x="1559" y="2034"/>
                    <a:pt x="1500" y="2043"/>
                    <a:pt x="1547" y="1933"/>
                  </a:cubicBezTo>
                  <a:cubicBezTo>
                    <a:pt x="1593" y="1823"/>
                    <a:pt x="1484" y="1802"/>
                    <a:pt x="1631" y="1748"/>
                  </a:cubicBezTo>
                  <a:cubicBezTo>
                    <a:pt x="1779" y="1693"/>
                    <a:pt x="1964" y="1735"/>
                    <a:pt x="2082" y="1663"/>
                  </a:cubicBezTo>
                  <a:cubicBezTo>
                    <a:pt x="2200" y="1592"/>
                    <a:pt x="2146" y="1604"/>
                    <a:pt x="2369" y="1587"/>
                  </a:cubicBezTo>
                  <a:cubicBezTo>
                    <a:pt x="2551" y="1574"/>
                    <a:pt x="2738" y="1501"/>
                    <a:pt x="2838" y="1439"/>
                  </a:cubicBezTo>
                  <a:cubicBezTo>
                    <a:pt x="2801" y="1383"/>
                    <a:pt x="2758" y="1332"/>
                    <a:pt x="2708" y="1288"/>
                  </a:cubicBezTo>
                  <a:cubicBezTo>
                    <a:pt x="2524" y="1125"/>
                    <a:pt x="2708" y="1181"/>
                    <a:pt x="2708" y="933"/>
                  </a:cubicBezTo>
                  <a:cubicBezTo>
                    <a:pt x="2708" y="684"/>
                    <a:pt x="2694" y="748"/>
                    <a:pt x="2836" y="535"/>
                  </a:cubicBezTo>
                  <a:cubicBezTo>
                    <a:pt x="2978" y="322"/>
                    <a:pt x="2680" y="408"/>
                    <a:pt x="2545" y="443"/>
                  </a:cubicBezTo>
                  <a:cubicBezTo>
                    <a:pt x="2410" y="479"/>
                    <a:pt x="2261" y="649"/>
                    <a:pt x="2112" y="912"/>
                  </a:cubicBezTo>
                  <a:cubicBezTo>
                    <a:pt x="1963" y="1174"/>
                    <a:pt x="1878" y="1054"/>
                    <a:pt x="1799" y="1174"/>
                  </a:cubicBezTo>
                  <a:cubicBezTo>
                    <a:pt x="1721" y="1295"/>
                    <a:pt x="1707" y="1139"/>
                    <a:pt x="1594" y="1089"/>
                  </a:cubicBezTo>
                  <a:cubicBezTo>
                    <a:pt x="1480" y="1039"/>
                    <a:pt x="1608" y="933"/>
                    <a:pt x="1523" y="862"/>
                  </a:cubicBezTo>
                  <a:cubicBezTo>
                    <a:pt x="1437" y="791"/>
                    <a:pt x="1466" y="642"/>
                    <a:pt x="1395" y="592"/>
                  </a:cubicBezTo>
                  <a:cubicBezTo>
                    <a:pt x="1324" y="543"/>
                    <a:pt x="1352" y="420"/>
                    <a:pt x="1352" y="419"/>
                  </a:cubicBezTo>
                  <a:lnTo>
                    <a:pt x="1352" y="419"/>
                  </a:lnTo>
                  <a:cubicBezTo>
                    <a:pt x="1326" y="413"/>
                    <a:pt x="1327" y="347"/>
                    <a:pt x="1276" y="405"/>
                  </a:cubicBezTo>
                  <a:cubicBezTo>
                    <a:pt x="1180" y="517"/>
                    <a:pt x="1148" y="432"/>
                    <a:pt x="1081" y="216"/>
                  </a:cubicBezTo>
                  <a:cubicBezTo>
                    <a:pt x="1013" y="0"/>
                    <a:pt x="973" y="351"/>
                    <a:pt x="865" y="405"/>
                  </a:cubicBezTo>
                  <a:cubicBezTo>
                    <a:pt x="763" y="456"/>
                    <a:pt x="649" y="381"/>
                    <a:pt x="501" y="355"/>
                  </a:cubicBezTo>
                  <a:cubicBezTo>
                    <a:pt x="341" y="517"/>
                    <a:pt x="241" y="292"/>
                    <a:pt x="214" y="315"/>
                  </a:cubicBezTo>
                  <a:cubicBezTo>
                    <a:pt x="186" y="338"/>
                    <a:pt x="29" y="348"/>
                    <a:pt x="0" y="348"/>
                  </a:cubicBezTo>
                  <a:cubicBezTo>
                    <a:pt x="0" y="348"/>
                    <a:pt x="0" y="348"/>
                    <a:pt x="143" y="646"/>
                  </a:cubicBezTo>
                  <a:cubicBezTo>
                    <a:pt x="287" y="944"/>
                    <a:pt x="294" y="832"/>
                    <a:pt x="524" y="926"/>
                  </a:cubicBezTo>
                  <a:cubicBezTo>
                    <a:pt x="753" y="1019"/>
                    <a:pt x="438" y="1033"/>
                    <a:pt x="445" y="1249"/>
                  </a:cubicBezTo>
                  <a:cubicBezTo>
                    <a:pt x="452" y="1464"/>
                    <a:pt x="244" y="1593"/>
                    <a:pt x="244" y="1593"/>
                  </a:cubicBezTo>
                  <a:cubicBezTo>
                    <a:pt x="244" y="1593"/>
                    <a:pt x="294" y="1765"/>
                    <a:pt x="395" y="1923"/>
                  </a:cubicBezTo>
                  <a:cubicBezTo>
                    <a:pt x="486" y="2067"/>
                    <a:pt x="376" y="2157"/>
                    <a:pt x="355" y="2172"/>
                  </a:cubicBezTo>
                  <a:close/>
                  <a:moveTo>
                    <a:pt x="1353" y="422"/>
                  </a:moveTo>
                  <a:cubicBezTo>
                    <a:pt x="1354" y="423"/>
                    <a:pt x="1354" y="424"/>
                    <a:pt x="1354" y="425"/>
                  </a:cubicBezTo>
                  <a:cubicBezTo>
                    <a:pt x="1354" y="424"/>
                    <a:pt x="1354" y="423"/>
                    <a:pt x="1353" y="422"/>
                  </a:cubicBezTo>
                  <a:close/>
                  <a:moveTo>
                    <a:pt x="1355" y="425"/>
                  </a:moveTo>
                  <a:cubicBezTo>
                    <a:pt x="1355" y="426"/>
                    <a:pt x="1355" y="426"/>
                    <a:pt x="1356" y="427"/>
                  </a:cubicBezTo>
                  <a:cubicBezTo>
                    <a:pt x="1355" y="426"/>
                    <a:pt x="1355" y="426"/>
                    <a:pt x="1355" y="425"/>
                  </a:cubicBezTo>
                  <a:close/>
                  <a:moveTo>
                    <a:pt x="1356" y="427"/>
                  </a:moveTo>
                  <a:cubicBezTo>
                    <a:pt x="1357" y="428"/>
                    <a:pt x="1357" y="429"/>
                    <a:pt x="1358" y="429"/>
                  </a:cubicBezTo>
                  <a:cubicBezTo>
                    <a:pt x="1357" y="429"/>
                    <a:pt x="1357" y="428"/>
                    <a:pt x="1356" y="427"/>
                  </a:cubicBezTo>
                  <a:close/>
                  <a:moveTo>
                    <a:pt x="1358" y="429"/>
                  </a:moveTo>
                  <a:cubicBezTo>
                    <a:pt x="1359" y="430"/>
                    <a:pt x="1359" y="430"/>
                    <a:pt x="1360" y="431"/>
                  </a:cubicBezTo>
                  <a:cubicBezTo>
                    <a:pt x="1359" y="430"/>
                    <a:pt x="1359" y="430"/>
                    <a:pt x="1358" y="429"/>
                  </a:cubicBezTo>
                  <a:close/>
                  <a:moveTo>
                    <a:pt x="1360" y="431"/>
                  </a:moveTo>
                  <a:cubicBezTo>
                    <a:pt x="1361" y="431"/>
                    <a:pt x="1362" y="431"/>
                    <a:pt x="1363" y="432"/>
                  </a:cubicBezTo>
                  <a:cubicBezTo>
                    <a:pt x="1362" y="431"/>
                    <a:pt x="1361" y="431"/>
                    <a:pt x="1360" y="431"/>
                  </a:cubicBezTo>
                  <a:close/>
                  <a:moveTo>
                    <a:pt x="1363" y="432"/>
                  </a:moveTo>
                  <a:cubicBezTo>
                    <a:pt x="1364" y="432"/>
                    <a:pt x="1365" y="432"/>
                    <a:pt x="1365" y="432"/>
                  </a:cubicBezTo>
                  <a:cubicBezTo>
                    <a:pt x="1365" y="432"/>
                    <a:pt x="1364" y="432"/>
                    <a:pt x="1363" y="432"/>
                  </a:cubicBezTo>
                  <a:close/>
                  <a:moveTo>
                    <a:pt x="1366" y="432"/>
                  </a:moveTo>
                  <a:cubicBezTo>
                    <a:pt x="1367" y="432"/>
                    <a:pt x="1368" y="432"/>
                    <a:pt x="1369" y="432"/>
                  </a:cubicBezTo>
                  <a:cubicBezTo>
                    <a:pt x="1368" y="432"/>
                    <a:pt x="1367" y="432"/>
                    <a:pt x="1366" y="432"/>
                  </a:cubicBezTo>
                  <a:close/>
                  <a:moveTo>
                    <a:pt x="1369" y="432"/>
                  </a:moveTo>
                  <a:cubicBezTo>
                    <a:pt x="1370" y="432"/>
                    <a:pt x="1371" y="432"/>
                    <a:pt x="1372" y="432"/>
                  </a:cubicBezTo>
                  <a:cubicBezTo>
                    <a:pt x="1371" y="432"/>
                    <a:pt x="1370" y="432"/>
                    <a:pt x="1369" y="432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96645E29-1EFF-F661-5C99-CD444EAF80F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6848" y="2608693"/>
              <a:ext cx="809351" cy="1030907"/>
            </a:xfrm>
            <a:custGeom>
              <a:avLst/>
              <a:gdLst>
                <a:gd name="T0" fmla="*/ 77 w 2503"/>
                <a:gd name="T1" fmla="*/ 1706 h 3462"/>
                <a:gd name="T2" fmla="*/ 164 w 2503"/>
                <a:gd name="T3" fmla="*/ 1954 h 3462"/>
                <a:gd name="T4" fmla="*/ 367 w 2503"/>
                <a:gd name="T5" fmla="*/ 2379 h 3462"/>
                <a:gd name="T6" fmla="*/ 468 w 2503"/>
                <a:gd name="T7" fmla="*/ 2770 h 3462"/>
                <a:gd name="T8" fmla="*/ 893 w 2503"/>
                <a:gd name="T9" fmla="*/ 2905 h 3462"/>
                <a:gd name="T10" fmla="*/ 1041 w 2503"/>
                <a:gd name="T11" fmla="*/ 3296 h 3462"/>
                <a:gd name="T12" fmla="*/ 1433 w 2503"/>
                <a:gd name="T13" fmla="*/ 3350 h 3462"/>
                <a:gd name="T14" fmla="*/ 1649 w 2503"/>
                <a:gd name="T15" fmla="*/ 3161 h 3462"/>
                <a:gd name="T16" fmla="*/ 1844 w 2503"/>
                <a:gd name="T17" fmla="*/ 3350 h 3462"/>
                <a:gd name="T18" fmla="*/ 1920 w 2503"/>
                <a:gd name="T19" fmla="*/ 3364 h 3462"/>
                <a:gd name="T20" fmla="*/ 2021 w 2503"/>
                <a:gd name="T21" fmla="*/ 3029 h 3462"/>
                <a:gd name="T22" fmla="*/ 2066 w 2503"/>
                <a:gd name="T23" fmla="*/ 2697 h 3462"/>
                <a:gd name="T24" fmla="*/ 1788 w 2503"/>
                <a:gd name="T25" fmla="*/ 1796 h 3462"/>
                <a:gd name="T26" fmla="*/ 2088 w 2503"/>
                <a:gd name="T27" fmla="*/ 1493 h 3462"/>
                <a:gd name="T28" fmla="*/ 2391 w 2503"/>
                <a:gd name="T29" fmla="*/ 1314 h 3462"/>
                <a:gd name="T30" fmla="*/ 2216 w 2503"/>
                <a:gd name="T31" fmla="*/ 768 h 3462"/>
                <a:gd name="T32" fmla="*/ 1746 w 2503"/>
                <a:gd name="T33" fmla="*/ 755 h 3462"/>
                <a:gd name="T34" fmla="*/ 1459 w 2503"/>
                <a:gd name="T35" fmla="*/ 555 h 3462"/>
                <a:gd name="T36" fmla="*/ 1078 w 2503"/>
                <a:gd name="T37" fmla="*/ 498 h 3462"/>
                <a:gd name="T38" fmla="*/ 664 w 2503"/>
                <a:gd name="T39" fmla="*/ 305 h 3462"/>
                <a:gd name="T40" fmla="*/ 380 w 2503"/>
                <a:gd name="T41" fmla="*/ 118 h 3462"/>
                <a:gd name="T42" fmla="*/ 194 w 2503"/>
                <a:gd name="T43" fmla="*/ 0 h 3462"/>
                <a:gd name="T44" fmla="*/ 158 w 2503"/>
                <a:gd name="T45" fmla="*/ 13 h 3462"/>
                <a:gd name="T46" fmla="*/ 140 w 2503"/>
                <a:gd name="T47" fmla="*/ 427 h 3462"/>
                <a:gd name="T48" fmla="*/ 514 w 2503"/>
                <a:gd name="T49" fmla="*/ 750 h 3462"/>
                <a:gd name="T50" fmla="*/ 637 w 2503"/>
                <a:gd name="T51" fmla="*/ 1004 h 3462"/>
                <a:gd name="T52" fmla="*/ 484 w 2503"/>
                <a:gd name="T53" fmla="*/ 1236 h 3462"/>
                <a:gd name="T54" fmla="*/ 254 w 2503"/>
                <a:gd name="T55" fmla="*/ 1298 h 3462"/>
                <a:gd name="T56" fmla="*/ 107 w 2503"/>
                <a:gd name="T57" fmla="*/ 1300 h 3462"/>
                <a:gd name="T58" fmla="*/ 57 w 2503"/>
                <a:gd name="T59" fmla="*/ 1514 h 3462"/>
                <a:gd name="T60" fmla="*/ 77 w 2503"/>
                <a:gd name="T61" fmla="*/ 1706 h 3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503" h="3462">
                  <a:moveTo>
                    <a:pt x="77" y="1706"/>
                  </a:moveTo>
                  <a:cubicBezTo>
                    <a:pt x="77" y="1706"/>
                    <a:pt x="124" y="1792"/>
                    <a:pt x="164" y="1954"/>
                  </a:cubicBezTo>
                  <a:cubicBezTo>
                    <a:pt x="205" y="2116"/>
                    <a:pt x="407" y="2203"/>
                    <a:pt x="367" y="2379"/>
                  </a:cubicBezTo>
                  <a:cubicBezTo>
                    <a:pt x="326" y="2554"/>
                    <a:pt x="495" y="2635"/>
                    <a:pt x="468" y="2770"/>
                  </a:cubicBezTo>
                  <a:cubicBezTo>
                    <a:pt x="441" y="2905"/>
                    <a:pt x="677" y="2716"/>
                    <a:pt x="893" y="2905"/>
                  </a:cubicBezTo>
                  <a:cubicBezTo>
                    <a:pt x="1109" y="3094"/>
                    <a:pt x="880" y="3276"/>
                    <a:pt x="1041" y="3296"/>
                  </a:cubicBezTo>
                  <a:cubicBezTo>
                    <a:pt x="1203" y="3316"/>
                    <a:pt x="1325" y="3404"/>
                    <a:pt x="1433" y="3350"/>
                  </a:cubicBezTo>
                  <a:cubicBezTo>
                    <a:pt x="1541" y="3296"/>
                    <a:pt x="1581" y="2945"/>
                    <a:pt x="1649" y="3161"/>
                  </a:cubicBezTo>
                  <a:cubicBezTo>
                    <a:pt x="1716" y="3377"/>
                    <a:pt x="1748" y="3462"/>
                    <a:pt x="1844" y="3350"/>
                  </a:cubicBezTo>
                  <a:cubicBezTo>
                    <a:pt x="1895" y="3292"/>
                    <a:pt x="1894" y="3358"/>
                    <a:pt x="1920" y="3364"/>
                  </a:cubicBezTo>
                  <a:cubicBezTo>
                    <a:pt x="1897" y="3304"/>
                    <a:pt x="1975" y="3168"/>
                    <a:pt x="2021" y="3029"/>
                  </a:cubicBezTo>
                  <a:cubicBezTo>
                    <a:pt x="2069" y="2885"/>
                    <a:pt x="2138" y="2835"/>
                    <a:pt x="2066" y="2697"/>
                  </a:cubicBezTo>
                  <a:cubicBezTo>
                    <a:pt x="1994" y="2560"/>
                    <a:pt x="1772" y="2163"/>
                    <a:pt x="1788" y="1796"/>
                  </a:cubicBezTo>
                  <a:cubicBezTo>
                    <a:pt x="1804" y="1429"/>
                    <a:pt x="1912" y="1356"/>
                    <a:pt x="2088" y="1493"/>
                  </a:cubicBezTo>
                  <a:cubicBezTo>
                    <a:pt x="2264" y="1630"/>
                    <a:pt x="2436" y="1502"/>
                    <a:pt x="2391" y="1314"/>
                  </a:cubicBezTo>
                  <a:cubicBezTo>
                    <a:pt x="2346" y="1126"/>
                    <a:pt x="2503" y="816"/>
                    <a:pt x="2216" y="768"/>
                  </a:cubicBezTo>
                  <a:cubicBezTo>
                    <a:pt x="1928" y="720"/>
                    <a:pt x="1849" y="845"/>
                    <a:pt x="1746" y="755"/>
                  </a:cubicBezTo>
                  <a:cubicBezTo>
                    <a:pt x="1644" y="666"/>
                    <a:pt x="1559" y="472"/>
                    <a:pt x="1459" y="555"/>
                  </a:cubicBezTo>
                  <a:cubicBezTo>
                    <a:pt x="1359" y="639"/>
                    <a:pt x="1192" y="792"/>
                    <a:pt x="1078" y="498"/>
                  </a:cubicBezTo>
                  <a:cubicBezTo>
                    <a:pt x="965" y="204"/>
                    <a:pt x="798" y="392"/>
                    <a:pt x="664" y="305"/>
                  </a:cubicBezTo>
                  <a:cubicBezTo>
                    <a:pt x="530" y="218"/>
                    <a:pt x="520" y="181"/>
                    <a:pt x="380" y="118"/>
                  </a:cubicBezTo>
                  <a:cubicBezTo>
                    <a:pt x="292" y="78"/>
                    <a:pt x="240" y="55"/>
                    <a:pt x="194" y="0"/>
                  </a:cubicBezTo>
                  <a:cubicBezTo>
                    <a:pt x="194" y="0"/>
                    <a:pt x="180" y="5"/>
                    <a:pt x="158" y="13"/>
                  </a:cubicBezTo>
                  <a:cubicBezTo>
                    <a:pt x="56" y="62"/>
                    <a:pt x="63" y="214"/>
                    <a:pt x="140" y="427"/>
                  </a:cubicBezTo>
                  <a:cubicBezTo>
                    <a:pt x="242" y="707"/>
                    <a:pt x="440" y="742"/>
                    <a:pt x="514" y="750"/>
                  </a:cubicBezTo>
                  <a:cubicBezTo>
                    <a:pt x="587" y="758"/>
                    <a:pt x="637" y="927"/>
                    <a:pt x="637" y="1004"/>
                  </a:cubicBezTo>
                  <a:cubicBezTo>
                    <a:pt x="637" y="1081"/>
                    <a:pt x="555" y="1167"/>
                    <a:pt x="484" y="1236"/>
                  </a:cubicBezTo>
                  <a:cubicBezTo>
                    <a:pt x="412" y="1306"/>
                    <a:pt x="323" y="1323"/>
                    <a:pt x="254" y="1298"/>
                  </a:cubicBezTo>
                  <a:cubicBezTo>
                    <a:pt x="184" y="1272"/>
                    <a:pt x="178" y="1232"/>
                    <a:pt x="107" y="1300"/>
                  </a:cubicBezTo>
                  <a:cubicBezTo>
                    <a:pt x="35" y="1367"/>
                    <a:pt x="115" y="1450"/>
                    <a:pt x="57" y="1514"/>
                  </a:cubicBezTo>
                  <a:cubicBezTo>
                    <a:pt x="0" y="1577"/>
                    <a:pt x="63" y="1659"/>
                    <a:pt x="77" y="170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F998CAE1-B1E5-E165-A149-CBD8F35D030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2924" y="912997"/>
              <a:ext cx="2659546" cy="2716969"/>
            </a:xfrm>
            <a:custGeom>
              <a:avLst/>
              <a:gdLst>
                <a:gd name="T0" fmla="*/ 645 w 8230"/>
                <a:gd name="T1" fmla="*/ 2991 h 9120"/>
                <a:gd name="T2" fmla="*/ 2553 w 8230"/>
                <a:gd name="T3" fmla="*/ 1089 h 9120"/>
                <a:gd name="T4" fmla="*/ 2669 w 8230"/>
                <a:gd name="T5" fmla="*/ 761 h 9120"/>
                <a:gd name="T6" fmla="*/ 2375 w 8230"/>
                <a:gd name="T7" fmla="*/ 300 h 9120"/>
                <a:gd name="T8" fmla="*/ 2893 w 8230"/>
                <a:gd name="T9" fmla="*/ 196 h 9120"/>
                <a:gd name="T10" fmla="*/ 3660 w 8230"/>
                <a:gd name="T11" fmla="*/ 893 h 9120"/>
                <a:gd name="T12" fmla="*/ 4190 w 8230"/>
                <a:gd name="T13" fmla="*/ 1401 h 9120"/>
                <a:gd name="T14" fmla="*/ 4634 w 8230"/>
                <a:gd name="T15" fmla="*/ 2011 h 9120"/>
                <a:gd name="T16" fmla="*/ 4905 w 8230"/>
                <a:gd name="T17" fmla="*/ 2519 h 9120"/>
                <a:gd name="T18" fmla="*/ 5318 w 8230"/>
                <a:gd name="T19" fmla="*/ 2644 h 9120"/>
                <a:gd name="T20" fmla="*/ 6058 w 8230"/>
                <a:gd name="T21" fmla="*/ 2547 h 9120"/>
                <a:gd name="T22" fmla="*/ 6376 w 8230"/>
                <a:gd name="T23" fmla="*/ 2369 h 9120"/>
                <a:gd name="T24" fmla="*/ 6748 w 8230"/>
                <a:gd name="T25" fmla="*/ 2588 h 9120"/>
                <a:gd name="T26" fmla="*/ 7297 w 8230"/>
                <a:gd name="T27" fmla="*/ 2475 h 9120"/>
                <a:gd name="T28" fmla="*/ 7747 w 8230"/>
                <a:gd name="T29" fmla="*/ 2703 h 9120"/>
                <a:gd name="T30" fmla="*/ 8078 w 8230"/>
                <a:gd name="T31" fmla="*/ 2962 h 9120"/>
                <a:gd name="T32" fmla="*/ 7819 w 8230"/>
                <a:gd name="T33" fmla="*/ 4033 h 9120"/>
                <a:gd name="T34" fmla="*/ 8151 w 8230"/>
                <a:gd name="T35" fmla="*/ 4519 h 9120"/>
                <a:gd name="T36" fmla="*/ 7811 w 8230"/>
                <a:gd name="T37" fmla="*/ 4464 h 9120"/>
                <a:gd name="T38" fmla="*/ 7468 w 8230"/>
                <a:gd name="T39" fmla="*/ 4393 h 9120"/>
                <a:gd name="T40" fmla="*/ 6836 w 8230"/>
                <a:gd name="T41" fmla="*/ 4614 h 9120"/>
                <a:gd name="T42" fmla="*/ 6342 w 8230"/>
                <a:gd name="T43" fmla="*/ 4760 h 9120"/>
                <a:gd name="T44" fmla="*/ 5655 w 8230"/>
                <a:gd name="T45" fmla="*/ 5123 h 9120"/>
                <a:gd name="T46" fmla="*/ 5083 w 8230"/>
                <a:gd name="T47" fmla="*/ 5692 h 9120"/>
                <a:gd name="T48" fmla="*/ 4815 w 8230"/>
                <a:gd name="T49" fmla="*/ 6439 h 9120"/>
                <a:gd name="T50" fmla="*/ 4319 w 8230"/>
                <a:gd name="T51" fmla="*/ 7173 h 9120"/>
                <a:gd name="T52" fmla="*/ 4081 w 8230"/>
                <a:gd name="T53" fmla="*/ 7765 h 9120"/>
                <a:gd name="T54" fmla="*/ 3616 w 8230"/>
                <a:gd name="T55" fmla="*/ 7760 h 9120"/>
                <a:gd name="T56" fmla="*/ 3373 w 8230"/>
                <a:gd name="T57" fmla="*/ 8190 h 9120"/>
                <a:gd name="T58" fmla="*/ 2843 w 8230"/>
                <a:gd name="T59" fmla="*/ 8513 h 9120"/>
                <a:gd name="T60" fmla="*/ 2469 w 8230"/>
                <a:gd name="T61" fmla="*/ 8743 h 9120"/>
                <a:gd name="T62" fmla="*/ 2355 w 8230"/>
                <a:gd name="T63" fmla="*/ 8770 h 9120"/>
                <a:gd name="T64" fmla="*/ 2065 w 8230"/>
                <a:gd name="T65" fmla="*/ 8722 h 9120"/>
                <a:gd name="T66" fmla="*/ 1832 w 8230"/>
                <a:gd name="T67" fmla="*/ 7489 h 9120"/>
                <a:gd name="T68" fmla="*/ 2435 w 8230"/>
                <a:gd name="T69" fmla="*/ 7007 h 9120"/>
                <a:gd name="T70" fmla="*/ 1790 w 8230"/>
                <a:gd name="T71" fmla="*/ 6448 h 9120"/>
                <a:gd name="T72" fmla="*/ 1122 w 8230"/>
                <a:gd name="T73" fmla="*/ 6191 h 9120"/>
                <a:gd name="T74" fmla="*/ 424 w 8230"/>
                <a:gd name="T75" fmla="*/ 5811 h 9120"/>
                <a:gd name="T76" fmla="*/ 141 w 8230"/>
                <a:gd name="T77" fmla="*/ 4932 h 9120"/>
                <a:gd name="T78" fmla="*/ 254 w 8230"/>
                <a:gd name="T79" fmla="*/ 4124 h 9120"/>
                <a:gd name="T80" fmla="*/ 11 w 8230"/>
                <a:gd name="T81" fmla="*/ 3256 h 9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230" h="9120">
                  <a:moveTo>
                    <a:pt x="11" y="3256"/>
                  </a:moveTo>
                  <a:cubicBezTo>
                    <a:pt x="11" y="3256"/>
                    <a:pt x="46" y="3182"/>
                    <a:pt x="645" y="2991"/>
                  </a:cubicBezTo>
                  <a:cubicBezTo>
                    <a:pt x="1245" y="2801"/>
                    <a:pt x="1839" y="2478"/>
                    <a:pt x="2190" y="1867"/>
                  </a:cubicBezTo>
                  <a:cubicBezTo>
                    <a:pt x="2542" y="1256"/>
                    <a:pt x="2444" y="1055"/>
                    <a:pt x="2553" y="1089"/>
                  </a:cubicBezTo>
                  <a:cubicBezTo>
                    <a:pt x="2663" y="1124"/>
                    <a:pt x="2755" y="1107"/>
                    <a:pt x="2697" y="980"/>
                  </a:cubicBezTo>
                  <a:cubicBezTo>
                    <a:pt x="2640" y="853"/>
                    <a:pt x="2611" y="853"/>
                    <a:pt x="2669" y="761"/>
                  </a:cubicBezTo>
                  <a:cubicBezTo>
                    <a:pt x="2726" y="669"/>
                    <a:pt x="2692" y="622"/>
                    <a:pt x="2542" y="565"/>
                  </a:cubicBezTo>
                  <a:cubicBezTo>
                    <a:pt x="2392" y="507"/>
                    <a:pt x="2513" y="352"/>
                    <a:pt x="2375" y="300"/>
                  </a:cubicBezTo>
                  <a:cubicBezTo>
                    <a:pt x="2236" y="248"/>
                    <a:pt x="2340" y="179"/>
                    <a:pt x="2467" y="213"/>
                  </a:cubicBezTo>
                  <a:cubicBezTo>
                    <a:pt x="2594" y="248"/>
                    <a:pt x="2807" y="0"/>
                    <a:pt x="2893" y="196"/>
                  </a:cubicBezTo>
                  <a:cubicBezTo>
                    <a:pt x="2980" y="392"/>
                    <a:pt x="3228" y="248"/>
                    <a:pt x="3233" y="415"/>
                  </a:cubicBezTo>
                  <a:cubicBezTo>
                    <a:pt x="3239" y="582"/>
                    <a:pt x="3631" y="548"/>
                    <a:pt x="3660" y="893"/>
                  </a:cubicBezTo>
                  <a:cubicBezTo>
                    <a:pt x="3689" y="1239"/>
                    <a:pt x="3890" y="1135"/>
                    <a:pt x="3954" y="1228"/>
                  </a:cubicBezTo>
                  <a:cubicBezTo>
                    <a:pt x="4017" y="1320"/>
                    <a:pt x="4173" y="1326"/>
                    <a:pt x="4190" y="1401"/>
                  </a:cubicBezTo>
                  <a:cubicBezTo>
                    <a:pt x="4207" y="1475"/>
                    <a:pt x="4352" y="1349"/>
                    <a:pt x="4461" y="1585"/>
                  </a:cubicBezTo>
                  <a:cubicBezTo>
                    <a:pt x="4571" y="1821"/>
                    <a:pt x="4484" y="2000"/>
                    <a:pt x="4634" y="2011"/>
                  </a:cubicBezTo>
                  <a:cubicBezTo>
                    <a:pt x="4784" y="2023"/>
                    <a:pt x="4824" y="1919"/>
                    <a:pt x="4905" y="2173"/>
                  </a:cubicBezTo>
                  <a:cubicBezTo>
                    <a:pt x="4986" y="2426"/>
                    <a:pt x="4847" y="2450"/>
                    <a:pt x="4905" y="2519"/>
                  </a:cubicBezTo>
                  <a:cubicBezTo>
                    <a:pt x="4962" y="2588"/>
                    <a:pt x="5055" y="2582"/>
                    <a:pt x="5112" y="2657"/>
                  </a:cubicBezTo>
                  <a:cubicBezTo>
                    <a:pt x="5170" y="2732"/>
                    <a:pt x="5168" y="2600"/>
                    <a:pt x="5318" y="2644"/>
                  </a:cubicBezTo>
                  <a:cubicBezTo>
                    <a:pt x="5467" y="2688"/>
                    <a:pt x="5552" y="2591"/>
                    <a:pt x="5736" y="2660"/>
                  </a:cubicBezTo>
                  <a:cubicBezTo>
                    <a:pt x="5920" y="2728"/>
                    <a:pt x="5955" y="2591"/>
                    <a:pt x="6058" y="2547"/>
                  </a:cubicBezTo>
                  <a:cubicBezTo>
                    <a:pt x="6161" y="2503"/>
                    <a:pt x="6139" y="2622"/>
                    <a:pt x="6211" y="2479"/>
                  </a:cubicBezTo>
                  <a:cubicBezTo>
                    <a:pt x="6282" y="2335"/>
                    <a:pt x="6314" y="2322"/>
                    <a:pt x="6376" y="2369"/>
                  </a:cubicBezTo>
                  <a:cubicBezTo>
                    <a:pt x="6438" y="2416"/>
                    <a:pt x="6510" y="2413"/>
                    <a:pt x="6579" y="2500"/>
                  </a:cubicBezTo>
                  <a:cubicBezTo>
                    <a:pt x="6648" y="2588"/>
                    <a:pt x="6666" y="2538"/>
                    <a:pt x="6748" y="2588"/>
                  </a:cubicBezTo>
                  <a:cubicBezTo>
                    <a:pt x="6829" y="2638"/>
                    <a:pt x="6938" y="2479"/>
                    <a:pt x="7038" y="2500"/>
                  </a:cubicBezTo>
                  <a:cubicBezTo>
                    <a:pt x="7138" y="2522"/>
                    <a:pt x="7138" y="2326"/>
                    <a:pt x="7297" y="2475"/>
                  </a:cubicBezTo>
                  <a:cubicBezTo>
                    <a:pt x="7456" y="2625"/>
                    <a:pt x="7597" y="2653"/>
                    <a:pt x="7634" y="2638"/>
                  </a:cubicBezTo>
                  <a:cubicBezTo>
                    <a:pt x="7672" y="2622"/>
                    <a:pt x="7612" y="2700"/>
                    <a:pt x="7747" y="2703"/>
                  </a:cubicBezTo>
                  <a:cubicBezTo>
                    <a:pt x="7881" y="2706"/>
                    <a:pt x="7853" y="2778"/>
                    <a:pt x="7921" y="2847"/>
                  </a:cubicBezTo>
                  <a:cubicBezTo>
                    <a:pt x="7990" y="2916"/>
                    <a:pt x="8152" y="2875"/>
                    <a:pt x="8078" y="2962"/>
                  </a:cubicBezTo>
                  <a:cubicBezTo>
                    <a:pt x="8003" y="3050"/>
                    <a:pt x="7235" y="3918"/>
                    <a:pt x="7438" y="4027"/>
                  </a:cubicBezTo>
                  <a:cubicBezTo>
                    <a:pt x="7640" y="4136"/>
                    <a:pt x="7736" y="3950"/>
                    <a:pt x="7819" y="4033"/>
                  </a:cubicBezTo>
                  <a:cubicBezTo>
                    <a:pt x="7902" y="4116"/>
                    <a:pt x="7910" y="4152"/>
                    <a:pt x="7930" y="4247"/>
                  </a:cubicBezTo>
                  <a:cubicBezTo>
                    <a:pt x="7949" y="4341"/>
                    <a:pt x="8230" y="4420"/>
                    <a:pt x="8151" y="4519"/>
                  </a:cubicBezTo>
                  <a:cubicBezTo>
                    <a:pt x="8072" y="4618"/>
                    <a:pt x="8040" y="4452"/>
                    <a:pt x="7993" y="4495"/>
                  </a:cubicBezTo>
                  <a:cubicBezTo>
                    <a:pt x="7945" y="4539"/>
                    <a:pt x="7839" y="4606"/>
                    <a:pt x="7811" y="4464"/>
                  </a:cubicBezTo>
                  <a:cubicBezTo>
                    <a:pt x="7784" y="4322"/>
                    <a:pt x="7799" y="4365"/>
                    <a:pt x="7673" y="4381"/>
                  </a:cubicBezTo>
                  <a:cubicBezTo>
                    <a:pt x="7547" y="4397"/>
                    <a:pt x="7507" y="4444"/>
                    <a:pt x="7468" y="4393"/>
                  </a:cubicBezTo>
                  <a:cubicBezTo>
                    <a:pt x="7428" y="4341"/>
                    <a:pt x="7251" y="4389"/>
                    <a:pt x="7215" y="4511"/>
                  </a:cubicBezTo>
                  <a:cubicBezTo>
                    <a:pt x="7179" y="4634"/>
                    <a:pt x="6978" y="4618"/>
                    <a:pt x="6836" y="4614"/>
                  </a:cubicBezTo>
                  <a:cubicBezTo>
                    <a:pt x="6694" y="4610"/>
                    <a:pt x="6674" y="4705"/>
                    <a:pt x="6563" y="4705"/>
                  </a:cubicBezTo>
                  <a:cubicBezTo>
                    <a:pt x="6453" y="4705"/>
                    <a:pt x="6536" y="4768"/>
                    <a:pt x="6342" y="4760"/>
                  </a:cubicBezTo>
                  <a:cubicBezTo>
                    <a:pt x="6149" y="4752"/>
                    <a:pt x="5865" y="5020"/>
                    <a:pt x="5801" y="5032"/>
                  </a:cubicBezTo>
                  <a:cubicBezTo>
                    <a:pt x="5738" y="5044"/>
                    <a:pt x="5699" y="5013"/>
                    <a:pt x="5655" y="5123"/>
                  </a:cubicBezTo>
                  <a:cubicBezTo>
                    <a:pt x="5612" y="5234"/>
                    <a:pt x="5466" y="5309"/>
                    <a:pt x="5351" y="5309"/>
                  </a:cubicBezTo>
                  <a:cubicBezTo>
                    <a:pt x="5237" y="5309"/>
                    <a:pt x="5103" y="5368"/>
                    <a:pt x="5083" y="5692"/>
                  </a:cubicBezTo>
                  <a:cubicBezTo>
                    <a:pt x="5063" y="6015"/>
                    <a:pt x="5016" y="6067"/>
                    <a:pt x="4984" y="6106"/>
                  </a:cubicBezTo>
                  <a:cubicBezTo>
                    <a:pt x="4953" y="6146"/>
                    <a:pt x="4749" y="6277"/>
                    <a:pt x="4815" y="6439"/>
                  </a:cubicBezTo>
                  <a:cubicBezTo>
                    <a:pt x="4881" y="6601"/>
                    <a:pt x="5068" y="6803"/>
                    <a:pt x="4866" y="6869"/>
                  </a:cubicBezTo>
                  <a:cubicBezTo>
                    <a:pt x="4663" y="6935"/>
                    <a:pt x="4496" y="6945"/>
                    <a:pt x="4319" y="7173"/>
                  </a:cubicBezTo>
                  <a:cubicBezTo>
                    <a:pt x="4142" y="7400"/>
                    <a:pt x="4299" y="7527"/>
                    <a:pt x="4314" y="7633"/>
                  </a:cubicBezTo>
                  <a:cubicBezTo>
                    <a:pt x="4329" y="7739"/>
                    <a:pt x="4006" y="7664"/>
                    <a:pt x="4081" y="7765"/>
                  </a:cubicBezTo>
                  <a:cubicBezTo>
                    <a:pt x="4157" y="7866"/>
                    <a:pt x="4137" y="7932"/>
                    <a:pt x="3975" y="7861"/>
                  </a:cubicBezTo>
                  <a:cubicBezTo>
                    <a:pt x="3813" y="7790"/>
                    <a:pt x="3717" y="7775"/>
                    <a:pt x="3616" y="7760"/>
                  </a:cubicBezTo>
                  <a:cubicBezTo>
                    <a:pt x="3515" y="7744"/>
                    <a:pt x="3332" y="7613"/>
                    <a:pt x="3358" y="7719"/>
                  </a:cubicBezTo>
                  <a:cubicBezTo>
                    <a:pt x="3383" y="7825"/>
                    <a:pt x="3454" y="8170"/>
                    <a:pt x="3373" y="8190"/>
                  </a:cubicBezTo>
                  <a:cubicBezTo>
                    <a:pt x="3292" y="8210"/>
                    <a:pt x="3332" y="8331"/>
                    <a:pt x="3211" y="8352"/>
                  </a:cubicBezTo>
                  <a:cubicBezTo>
                    <a:pt x="3090" y="8372"/>
                    <a:pt x="2911" y="8510"/>
                    <a:pt x="2843" y="8513"/>
                  </a:cubicBezTo>
                  <a:cubicBezTo>
                    <a:pt x="2774" y="8516"/>
                    <a:pt x="2585" y="8486"/>
                    <a:pt x="2555" y="8555"/>
                  </a:cubicBezTo>
                  <a:cubicBezTo>
                    <a:pt x="2526" y="8623"/>
                    <a:pt x="2400" y="8647"/>
                    <a:pt x="2469" y="8743"/>
                  </a:cubicBezTo>
                  <a:cubicBezTo>
                    <a:pt x="2538" y="8839"/>
                    <a:pt x="2517" y="8919"/>
                    <a:pt x="2475" y="8868"/>
                  </a:cubicBezTo>
                  <a:cubicBezTo>
                    <a:pt x="2433" y="8818"/>
                    <a:pt x="2448" y="8698"/>
                    <a:pt x="2355" y="8770"/>
                  </a:cubicBezTo>
                  <a:cubicBezTo>
                    <a:pt x="2262" y="8842"/>
                    <a:pt x="1996" y="9120"/>
                    <a:pt x="1967" y="9063"/>
                  </a:cubicBezTo>
                  <a:cubicBezTo>
                    <a:pt x="1937" y="9006"/>
                    <a:pt x="2017" y="8865"/>
                    <a:pt x="2065" y="8722"/>
                  </a:cubicBezTo>
                  <a:cubicBezTo>
                    <a:pt x="2113" y="8578"/>
                    <a:pt x="2182" y="8528"/>
                    <a:pt x="2110" y="8390"/>
                  </a:cubicBezTo>
                  <a:cubicBezTo>
                    <a:pt x="2038" y="8253"/>
                    <a:pt x="1816" y="7856"/>
                    <a:pt x="1832" y="7489"/>
                  </a:cubicBezTo>
                  <a:cubicBezTo>
                    <a:pt x="1848" y="7122"/>
                    <a:pt x="1956" y="7049"/>
                    <a:pt x="2132" y="7186"/>
                  </a:cubicBezTo>
                  <a:cubicBezTo>
                    <a:pt x="2308" y="7323"/>
                    <a:pt x="2480" y="7195"/>
                    <a:pt x="2435" y="7007"/>
                  </a:cubicBezTo>
                  <a:cubicBezTo>
                    <a:pt x="2390" y="6819"/>
                    <a:pt x="2547" y="6509"/>
                    <a:pt x="2260" y="6461"/>
                  </a:cubicBezTo>
                  <a:cubicBezTo>
                    <a:pt x="1972" y="6413"/>
                    <a:pt x="1893" y="6538"/>
                    <a:pt x="1790" y="6448"/>
                  </a:cubicBezTo>
                  <a:cubicBezTo>
                    <a:pt x="1688" y="6359"/>
                    <a:pt x="1603" y="6165"/>
                    <a:pt x="1503" y="6248"/>
                  </a:cubicBezTo>
                  <a:cubicBezTo>
                    <a:pt x="1403" y="6332"/>
                    <a:pt x="1236" y="6485"/>
                    <a:pt x="1122" y="6191"/>
                  </a:cubicBezTo>
                  <a:cubicBezTo>
                    <a:pt x="1009" y="5897"/>
                    <a:pt x="842" y="6085"/>
                    <a:pt x="708" y="5998"/>
                  </a:cubicBezTo>
                  <a:cubicBezTo>
                    <a:pt x="574" y="5911"/>
                    <a:pt x="564" y="5874"/>
                    <a:pt x="424" y="5811"/>
                  </a:cubicBezTo>
                  <a:cubicBezTo>
                    <a:pt x="284" y="5747"/>
                    <a:pt x="234" y="5727"/>
                    <a:pt x="157" y="5550"/>
                  </a:cubicBezTo>
                  <a:cubicBezTo>
                    <a:pt x="80" y="5373"/>
                    <a:pt x="0" y="5139"/>
                    <a:pt x="141" y="4932"/>
                  </a:cubicBezTo>
                  <a:cubicBezTo>
                    <a:pt x="281" y="4725"/>
                    <a:pt x="269" y="4768"/>
                    <a:pt x="262" y="4569"/>
                  </a:cubicBezTo>
                  <a:cubicBezTo>
                    <a:pt x="254" y="4370"/>
                    <a:pt x="375" y="4319"/>
                    <a:pt x="254" y="4124"/>
                  </a:cubicBezTo>
                  <a:cubicBezTo>
                    <a:pt x="133" y="3929"/>
                    <a:pt x="238" y="3878"/>
                    <a:pt x="137" y="3679"/>
                  </a:cubicBezTo>
                  <a:cubicBezTo>
                    <a:pt x="35" y="3480"/>
                    <a:pt x="11" y="3256"/>
                    <a:pt x="11" y="325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92BE7688-9758-8B28-CD0B-7536560B6F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3963" y="1876462"/>
              <a:ext cx="548270" cy="1254109"/>
            </a:xfrm>
            <a:custGeom>
              <a:avLst/>
              <a:gdLst>
                <a:gd name="T0" fmla="*/ 1031 w 1701"/>
                <a:gd name="T1" fmla="*/ 23 h 4214"/>
                <a:gd name="T2" fmla="*/ 821 w 1701"/>
                <a:gd name="T3" fmla="*/ 191 h 4214"/>
                <a:gd name="T4" fmla="*/ 662 w 1701"/>
                <a:gd name="T5" fmla="*/ 449 h 4214"/>
                <a:gd name="T6" fmla="*/ 563 w 1701"/>
                <a:gd name="T7" fmla="*/ 443 h 4214"/>
                <a:gd name="T8" fmla="*/ 463 w 1701"/>
                <a:gd name="T9" fmla="*/ 707 h 4214"/>
                <a:gd name="T10" fmla="*/ 265 w 1701"/>
                <a:gd name="T11" fmla="*/ 1031 h 4214"/>
                <a:gd name="T12" fmla="*/ 212 w 1701"/>
                <a:gd name="T13" fmla="*/ 1468 h 4214"/>
                <a:gd name="T14" fmla="*/ 113 w 1701"/>
                <a:gd name="T15" fmla="*/ 1706 h 4214"/>
                <a:gd name="T16" fmla="*/ 172 w 1701"/>
                <a:gd name="T17" fmla="*/ 2136 h 4214"/>
                <a:gd name="T18" fmla="*/ 212 w 1701"/>
                <a:gd name="T19" fmla="*/ 2692 h 4214"/>
                <a:gd name="T20" fmla="*/ 159 w 1701"/>
                <a:gd name="T21" fmla="*/ 3108 h 4214"/>
                <a:gd name="T22" fmla="*/ 510 w 1701"/>
                <a:gd name="T23" fmla="*/ 3439 h 4214"/>
                <a:gd name="T24" fmla="*/ 754 w 1701"/>
                <a:gd name="T25" fmla="*/ 3697 h 4214"/>
                <a:gd name="T26" fmla="*/ 857 w 1701"/>
                <a:gd name="T27" fmla="*/ 4035 h 4214"/>
                <a:gd name="T28" fmla="*/ 887 w 1701"/>
                <a:gd name="T29" fmla="*/ 4149 h 4214"/>
                <a:gd name="T30" fmla="*/ 1141 w 1701"/>
                <a:gd name="T31" fmla="*/ 4166 h 4214"/>
                <a:gd name="T32" fmla="*/ 1121 w 1701"/>
                <a:gd name="T33" fmla="*/ 3974 h 4214"/>
                <a:gd name="T34" fmla="*/ 1171 w 1701"/>
                <a:gd name="T35" fmla="*/ 3760 h 4214"/>
                <a:gd name="T36" fmla="*/ 1318 w 1701"/>
                <a:gd name="T37" fmla="*/ 3758 h 4214"/>
                <a:gd name="T38" fmla="*/ 1548 w 1701"/>
                <a:gd name="T39" fmla="*/ 3696 h 4214"/>
                <a:gd name="T40" fmla="*/ 1701 w 1701"/>
                <a:gd name="T41" fmla="*/ 3464 h 4214"/>
                <a:gd name="T42" fmla="*/ 1578 w 1701"/>
                <a:gd name="T43" fmla="*/ 3210 h 4214"/>
                <a:gd name="T44" fmla="*/ 1204 w 1701"/>
                <a:gd name="T45" fmla="*/ 2887 h 4214"/>
                <a:gd name="T46" fmla="*/ 1258 w 1701"/>
                <a:gd name="T47" fmla="*/ 2460 h 4214"/>
                <a:gd name="T48" fmla="*/ 1177 w 1701"/>
                <a:gd name="T49" fmla="*/ 2317 h 4214"/>
                <a:gd name="T50" fmla="*/ 1161 w 1701"/>
                <a:gd name="T51" fmla="*/ 1699 h 4214"/>
                <a:gd name="T52" fmla="*/ 1282 w 1701"/>
                <a:gd name="T53" fmla="*/ 1336 h 4214"/>
                <a:gd name="T54" fmla="*/ 1274 w 1701"/>
                <a:gd name="T55" fmla="*/ 891 h 4214"/>
                <a:gd name="T56" fmla="*/ 1157 w 1701"/>
                <a:gd name="T57" fmla="*/ 446 h 4214"/>
                <a:gd name="T58" fmla="*/ 1031 w 1701"/>
                <a:gd name="T59" fmla="*/ 23 h 4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701" h="4214">
                  <a:moveTo>
                    <a:pt x="1031" y="23"/>
                  </a:moveTo>
                  <a:cubicBezTo>
                    <a:pt x="1031" y="23"/>
                    <a:pt x="973" y="0"/>
                    <a:pt x="821" y="191"/>
                  </a:cubicBezTo>
                  <a:cubicBezTo>
                    <a:pt x="669" y="383"/>
                    <a:pt x="629" y="357"/>
                    <a:pt x="662" y="449"/>
                  </a:cubicBezTo>
                  <a:cubicBezTo>
                    <a:pt x="695" y="542"/>
                    <a:pt x="629" y="502"/>
                    <a:pt x="563" y="443"/>
                  </a:cubicBezTo>
                  <a:cubicBezTo>
                    <a:pt x="497" y="383"/>
                    <a:pt x="450" y="535"/>
                    <a:pt x="463" y="707"/>
                  </a:cubicBezTo>
                  <a:cubicBezTo>
                    <a:pt x="477" y="879"/>
                    <a:pt x="252" y="879"/>
                    <a:pt x="265" y="1031"/>
                  </a:cubicBezTo>
                  <a:cubicBezTo>
                    <a:pt x="278" y="1184"/>
                    <a:pt x="139" y="1309"/>
                    <a:pt x="212" y="1468"/>
                  </a:cubicBezTo>
                  <a:cubicBezTo>
                    <a:pt x="285" y="1627"/>
                    <a:pt x="100" y="1640"/>
                    <a:pt x="113" y="1706"/>
                  </a:cubicBezTo>
                  <a:cubicBezTo>
                    <a:pt x="126" y="1772"/>
                    <a:pt x="245" y="2024"/>
                    <a:pt x="172" y="2136"/>
                  </a:cubicBezTo>
                  <a:cubicBezTo>
                    <a:pt x="100" y="2248"/>
                    <a:pt x="318" y="2579"/>
                    <a:pt x="212" y="2692"/>
                  </a:cubicBezTo>
                  <a:cubicBezTo>
                    <a:pt x="106" y="2804"/>
                    <a:pt x="0" y="2936"/>
                    <a:pt x="159" y="3108"/>
                  </a:cubicBezTo>
                  <a:cubicBezTo>
                    <a:pt x="318" y="3280"/>
                    <a:pt x="483" y="3307"/>
                    <a:pt x="510" y="3439"/>
                  </a:cubicBezTo>
                  <a:cubicBezTo>
                    <a:pt x="536" y="3571"/>
                    <a:pt x="662" y="3578"/>
                    <a:pt x="754" y="3697"/>
                  </a:cubicBezTo>
                  <a:cubicBezTo>
                    <a:pt x="847" y="3816"/>
                    <a:pt x="847" y="3976"/>
                    <a:pt x="857" y="4035"/>
                  </a:cubicBezTo>
                  <a:cubicBezTo>
                    <a:pt x="867" y="4095"/>
                    <a:pt x="834" y="4151"/>
                    <a:pt x="887" y="4149"/>
                  </a:cubicBezTo>
                  <a:cubicBezTo>
                    <a:pt x="941" y="4147"/>
                    <a:pt x="1155" y="4214"/>
                    <a:pt x="1141" y="4166"/>
                  </a:cubicBezTo>
                  <a:cubicBezTo>
                    <a:pt x="1127" y="4119"/>
                    <a:pt x="1064" y="4037"/>
                    <a:pt x="1121" y="3974"/>
                  </a:cubicBezTo>
                  <a:cubicBezTo>
                    <a:pt x="1179" y="3910"/>
                    <a:pt x="1099" y="3827"/>
                    <a:pt x="1171" y="3760"/>
                  </a:cubicBezTo>
                  <a:cubicBezTo>
                    <a:pt x="1242" y="3692"/>
                    <a:pt x="1248" y="3732"/>
                    <a:pt x="1318" y="3758"/>
                  </a:cubicBezTo>
                  <a:cubicBezTo>
                    <a:pt x="1387" y="3783"/>
                    <a:pt x="1476" y="3766"/>
                    <a:pt x="1548" y="3696"/>
                  </a:cubicBezTo>
                  <a:cubicBezTo>
                    <a:pt x="1619" y="3627"/>
                    <a:pt x="1701" y="3541"/>
                    <a:pt x="1701" y="3464"/>
                  </a:cubicBezTo>
                  <a:cubicBezTo>
                    <a:pt x="1701" y="3387"/>
                    <a:pt x="1651" y="3218"/>
                    <a:pt x="1578" y="3210"/>
                  </a:cubicBezTo>
                  <a:cubicBezTo>
                    <a:pt x="1504" y="3202"/>
                    <a:pt x="1306" y="3167"/>
                    <a:pt x="1204" y="2887"/>
                  </a:cubicBezTo>
                  <a:cubicBezTo>
                    <a:pt x="1119" y="2652"/>
                    <a:pt x="1120" y="2491"/>
                    <a:pt x="1258" y="2460"/>
                  </a:cubicBezTo>
                  <a:cubicBezTo>
                    <a:pt x="1231" y="2428"/>
                    <a:pt x="1206" y="2383"/>
                    <a:pt x="1177" y="2317"/>
                  </a:cubicBezTo>
                  <a:cubicBezTo>
                    <a:pt x="1100" y="2140"/>
                    <a:pt x="1020" y="1906"/>
                    <a:pt x="1161" y="1699"/>
                  </a:cubicBezTo>
                  <a:cubicBezTo>
                    <a:pt x="1301" y="1492"/>
                    <a:pt x="1289" y="1535"/>
                    <a:pt x="1282" y="1336"/>
                  </a:cubicBezTo>
                  <a:cubicBezTo>
                    <a:pt x="1274" y="1137"/>
                    <a:pt x="1395" y="1086"/>
                    <a:pt x="1274" y="891"/>
                  </a:cubicBezTo>
                  <a:cubicBezTo>
                    <a:pt x="1153" y="696"/>
                    <a:pt x="1258" y="645"/>
                    <a:pt x="1157" y="446"/>
                  </a:cubicBezTo>
                  <a:cubicBezTo>
                    <a:pt x="1055" y="247"/>
                    <a:pt x="1031" y="23"/>
                    <a:pt x="1031" y="2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28BF4FE5-88EF-7510-0F21-6A3D7E8D1F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4656" y="2383885"/>
              <a:ext cx="605708" cy="977917"/>
            </a:xfrm>
            <a:custGeom>
              <a:avLst/>
              <a:gdLst>
                <a:gd name="T0" fmla="*/ 788 w 1871"/>
                <a:gd name="T1" fmla="*/ 0 h 3281"/>
                <a:gd name="T2" fmla="*/ 586 w 1871"/>
                <a:gd name="T3" fmla="*/ 152 h 3281"/>
                <a:gd name="T4" fmla="*/ 483 w 1871"/>
                <a:gd name="T5" fmla="*/ 351 h 3281"/>
                <a:gd name="T6" fmla="*/ 250 w 1871"/>
                <a:gd name="T7" fmla="*/ 374 h 3281"/>
                <a:gd name="T8" fmla="*/ 125 w 1871"/>
                <a:gd name="T9" fmla="*/ 676 h 3281"/>
                <a:gd name="T10" fmla="*/ 119 w 1871"/>
                <a:gd name="T11" fmla="*/ 926 h 3281"/>
                <a:gd name="T12" fmla="*/ 74 w 1871"/>
                <a:gd name="T13" fmla="*/ 1239 h 3281"/>
                <a:gd name="T14" fmla="*/ 39 w 1871"/>
                <a:gd name="T15" fmla="*/ 1410 h 3281"/>
                <a:gd name="T16" fmla="*/ 221 w 1871"/>
                <a:gd name="T17" fmla="*/ 1518 h 3281"/>
                <a:gd name="T18" fmla="*/ 148 w 1871"/>
                <a:gd name="T19" fmla="*/ 1728 h 3281"/>
                <a:gd name="T20" fmla="*/ 62 w 1871"/>
                <a:gd name="T21" fmla="*/ 2007 h 3281"/>
                <a:gd name="T22" fmla="*/ 187 w 1871"/>
                <a:gd name="T23" fmla="*/ 2177 h 3281"/>
                <a:gd name="T24" fmla="*/ 193 w 1871"/>
                <a:gd name="T25" fmla="*/ 2394 h 3281"/>
                <a:gd name="T26" fmla="*/ 119 w 1871"/>
                <a:gd name="T27" fmla="*/ 2536 h 3281"/>
                <a:gd name="T28" fmla="*/ 136 w 1871"/>
                <a:gd name="T29" fmla="*/ 2815 h 3281"/>
                <a:gd name="T30" fmla="*/ 460 w 1871"/>
                <a:gd name="T31" fmla="*/ 3116 h 3281"/>
                <a:gd name="T32" fmla="*/ 671 w 1871"/>
                <a:gd name="T33" fmla="*/ 3093 h 3281"/>
                <a:gd name="T34" fmla="*/ 1109 w 1871"/>
                <a:gd name="T35" fmla="*/ 3150 h 3281"/>
                <a:gd name="T36" fmla="*/ 1393 w 1871"/>
                <a:gd name="T37" fmla="*/ 3213 h 3281"/>
                <a:gd name="T38" fmla="*/ 1609 w 1871"/>
                <a:gd name="T39" fmla="*/ 3127 h 3281"/>
                <a:gd name="T40" fmla="*/ 1746 w 1871"/>
                <a:gd name="T41" fmla="*/ 2951 h 3281"/>
                <a:gd name="T42" fmla="*/ 1780 w 1871"/>
                <a:gd name="T43" fmla="*/ 2843 h 3281"/>
                <a:gd name="T44" fmla="*/ 1562 w 1871"/>
                <a:gd name="T45" fmla="*/ 2443 h 3281"/>
                <a:gd name="T46" fmla="*/ 1532 w 1871"/>
                <a:gd name="T47" fmla="*/ 2329 h 3281"/>
                <a:gd name="T48" fmla="*/ 1429 w 1871"/>
                <a:gd name="T49" fmla="*/ 1991 h 3281"/>
                <a:gd name="T50" fmla="*/ 1185 w 1871"/>
                <a:gd name="T51" fmla="*/ 1733 h 3281"/>
                <a:gd name="T52" fmla="*/ 834 w 1871"/>
                <a:gd name="T53" fmla="*/ 1402 h 3281"/>
                <a:gd name="T54" fmla="*/ 887 w 1871"/>
                <a:gd name="T55" fmla="*/ 986 h 3281"/>
                <a:gd name="T56" fmla="*/ 847 w 1871"/>
                <a:gd name="T57" fmla="*/ 430 h 3281"/>
                <a:gd name="T58" fmla="*/ 788 w 1871"/>
                <a:gd name="T59" fmla="*/ 0 h 3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871" h="3281">
                  <a:moveTo>
                    <a:pt x="788" y="0"/>
                  </a:moveTo>
                  <a:cubicBezTo>
                    <a:pt x="788" y="0"/>
                    <a:pt x="637" y="27"/>
                    <a:pt x="586" y="152"/>
                  </a:cubicBezTo>
                  <a:cubicBezTo>
                    <a:pt x="534" y="278"/>
                    <a:pt x="489" y="283"/>
                    <a:pt x="483" y="351"/>
                  </a:cubicBezTo>
                  <a:cubicBezTo>
                    <a:pt x="477" y="420"/>
                    <a:pt x="250" y="374"/>
                    <a:pt x="250" y="374"/>
                  </a:cubicBezTo>
                  <a:cubicBezTo>
                    <a:pt x="250" y="374"/>
                    <a:pt x="5" y="545"/>
                    <a:pt x="125" y="676"/>
                  </a:cubicBezTo>
                  <a:cubicBezTo>
                    <a:pt x="244" y="807"/>
                    <a:pt x="182" y="795"/>
                    <a:pt x="119" y="926"/>
                  </a:cubicBezTo>
                  <a:cubicBezTo>
                    <a:pt x="57" y="1057"/>
                    <a:pt x="91" y="1125"/>
                    <a:pt x="74" y="1239"/>
                  </a:cubicBezTo>
                  <a:cubicBezTo>
                    <a:pt x="57" y="1353"/>
                    <a:pt x="39" y="1410"/>
                    <a:pt x="39" y="1410"/>
                  </a:cubicBezTo>
                  <a:cubicBezTo>
                    <a:pt x="39" y="1410"/>
                    <a:pt x="312" y="1381"/>
                    <a:pt x="221" y="1518"/>
                  </a:cubicBezTo>
                  <a:cubicBezTo>
                    <a:pt x="130" y="1654"/>
                    <a:pt x="261" y="1666"/>
                    <a:pt x="148" y="1728"/>
                  </a:cubicBezTo>
                  <a:cubicBezTo>
                    <a:pt x="34" y="1791"/>
                    <a:pt x="0" y="1893"/>
                    <a:pt x="62" y="2007"/>
                  </a:cubicBezTo>
                  <a:cubicBezTo>
                    <a:pt x="125" y="2121"/>
                    <a:pt x="153" y="2160"/>
                    <a:pt x="187" y="2177"/>
                  </a:cubicBezTo>
                  <a:cubicBezTo>
                    <a:pt x="221" y="2195"/>
                    <a:pt x="239" y="2308"/>
                    <a:pt x="193" y="2394"/>
                  </a:cubicBezTo>
                  <a:cubicBezTo>
                    <a:pt x="148" y="2479"/>
                    <a:pt x="56" y="2439"/>
                    <a:pt x="119" y="2536"/>
                  </a:cubicBezTo>
                  <a:cubicBezTo>
                    <a:pt x="182" y="2633"/>
                    <a:pt x="45" y="2763"/>
                    <a:pt x="136" y="2815"/>
                  </a:cubicBezTo>
                  <a:cubicBezTo>
                    <a:pt x="227" y="2866"/>
                    <a:pt x="432" y="2991"/>
                    <a:pt x="460" y="3116"/>
                  </a:cubicBezTo>
                  <a:cubicBezTo>
                    <a:pt x="489" y="3241"/>
                    <a:pt x="540" y="3167"/>
                    <a:pt x="671" y="3093"/>
                  </a:cubicBezTo>
                  <a:cubicBezTo>
                    <a:pt x="802" y="3019"/>
                    <a:pt x="927" y="3099"/>
                    <a:pt x="1109" y="3150"/>
                  </a:cubicBezTo>
                  <a:cubicBezTo>
                    <a:pt x="1291" y="3201"/>
                    <a:pt x="1314" y="3281"/>
                    <a:pt x="1393" y="3213"/>
                  </a:cubicBezTo>
                  <a:cubicBezTo>
                    <a:pt x="1473" y="3145"/>
                    <a:pt x="1575" y="3201"/>
                    <a:pt x="1609" y="3127"/>
                  </a:cubicBezTo>
                  <a:cubicBezTo>
                    <a:pt x="1644" y="3054"/>
                    <a:pt x="1712" y="2980"/>
                    <a:pt x="1746" y="2951"/>
                  </a:cubicBezTo>
                  <a:cubicBezTo>
                    <a:pt x="1780" y="2923"/>
                    <a:pt x="1871" y="3002"/>
                    <a:pt x="1780" y="2843"/>
                  </a:cubicBezTo>
                  <a:cubicBezTo>
                    <a:pt x="1689" y="2684"/>
                    <a:pt x="1562" y="2443"/>
                    <a:pt x="1562" y="2443"/>
                  </a:cubicBezTo>
                  <a:cubicBezTo>
                    <a:pt x="1509" y="2445"/>
                    <a:pt x="1542" y="2389"/>
                    <a:pt x="1532" y="2329"/>
                  </a:cubicBezTo>
                  <a:cubicBezTo>
                    <a:pt x="1522" y="2270"/>
                    <a:pt x="1522" y="2110"/>
                    <a:pt x="1429" y="1991"/>
                  </a:cubicBezTo>
                  <a:cubicBezTo>
                    <a:pt x="1337" y="1872"/>
                    <a:pt x="1211" y="1865"/>
                    <a:pt x="1185" y="1733"/>
                  </a:cubicBezTo>
                  <a:cubicBezTo>
                    <a:pt x="1158" y="1601"/>
                    <a:pt x="993" y="1574"/>
                    <a:pt x="834" y="1402"/>
                  </a:cubicBezTo>
                  <a:cubicBezTo>
                    <a:pt x="675" y="1230"/>
                    <a:pt x="781" y="1098"/>
                    <a:pt x="887" y="986"/>
                  </a:cubicBezTo>
                  <a:cubicBezTo>
                    <a:pt x="993" y="873"/>
                    <a:pt x="775" y="542"/>
                    <a:pt x="847" y="430"/>
                  </a:cubicBezTo>
                  <a:cubicBezTo>
                    <a:pt x="920" y="318"/>
                    <a:pt x="801" y="66"/>
                    <a:pt x="788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1" name="Freeform 14">
              <a:extLst>
                <a:ext uri="{FF2B5EF4-FFF2-40B4-BE49-F238E27FC236}">
                  <a16:creationId xmlns:a16="http://schemas.microsoft.com/office/drawing/2014/main" id="{CE7C7EB9-E132-B76C-C585-5BAF0D391FB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45844" y="3914187"/>
              <a:ext cx="872012" cy="472097"/>
            </a:xfrm>
            <a:custGeom>
              <a:avLst/>
              <a:gdLst>
                <a:gd name="T0" fmla="*/ 0 w 2698"/>
                <a:gd name="T1" fmla="*/ 905 h 1581"/>
                <a:gd name="T2" fmla="*/ 195 w 2698"/>
                <a:gd name="T3" fmla="*/ 1306 h 1581"/>
                <a:gd name="T4" fmla="*/ 298 w 2698"/>
                <a:gd name="T5" fmla="*/ 1510 h 1581"/>
                <a:gd name="T6" fmla="*/ 552 w 2698"/>
                <a:gd name="T7" fmla="*/ 1433 h 1581"/>
                <a:gd name="T8" fmla="*/ 732 w 2698"/>
                <a:gd name="T9" fmla="*/ 1331 h 1581"/>
                <a:gd name="T10" fmla="*/ 1236 w 2698"/>
                <a:gd name="T11" fmla="*/ 1278 h 1581"/>
                <a:gd name="T12" fmla="*/ 1525 w 2698"/>
                <a:gd name="T13" fmla="*/ 1200 h 1581"/>
                <a:gd name="T14" fmla="*/ 1786 w 2698"/>
                <a:gd name="T15" fmla="*/ 1101 h 1581"/>
                <a:gd name="T16" fmla="*/ 2065 w 2698"/>
                <a:gd name="T17" fmla="*/ 1246 h 1581"/>
                <a:gd name="T18" fmla="*/ 2333 w 2698"/>
                <a:gd name="T19" fmla="*/ 1289 h 1581"/>
                <a:gd name="T20" fmla="*/ 2393 w 2698"/>
                <a:gd name="T21" fmla="*/ 1191 h 1581"/>
                <a:gd name="T22" fmla="*/ 2648 w 2698"/>
                <a:gd name="T23" fmla="*/ 956 h 1581"/>
                <a:gd name="T24" fmla="*/ 2435 w 2698"/>
                <a:gd name="T25" fmla="*/ 538 h 1581"/>
                <a:gd name="T26" fmla="*/ 2267 w 2698"/>
                <a:gd name="T27" fmla="*/ 0 h 1581"/>
                <a:gd name="T28" fmla="*/ 1798 w 2698"/>
                <a:gd name="T29" fmla="*/ 148 h 1581"/>
                <a:gd name="T30" fmla="*/ 1511 w 2698"/>
                <a:gd name="T31" fmla="*/ 224 h 1581"/>
                <a:gd name="T32" fmla="*/ 1060 w 2698"/>
                <a:gd name="T33" fmla="*/ 309 h 1581"/>
                <a:gd name="T34" fmla="*/ 976 w 2698"/>
                <a:gd name="T35" fmla="*/ 494 h 1581"/>
                <a:gd name="T36" fmla="*/ 1022 w 2698"/>
                <a:gd name="T37" fmla="*/ 675 h 1581"/>
                <a:gd name="T38" fmla="*/ 849 w 2698"/>
                <a:gd name="T39" fmla="*/ 823 h 1581"/>
                <a:gd name="T40" fmla="*/ 605 w 2698"/>
                <a:gd name="T41" fmla="*/ 806 h 1581"/>
                <a:gd name="T42" fmla="*/ 415 w 2698"/>
                <a:gd name="T43" fmla="*/ 680 h 1581"/>
                <a:gd name="T44" fmla="*/ 73 w 2698"/>
                <a:gd name="T45" fmla="*/ 852 h 1581"/>
                <a:gd name="T46" fmla="*/ 0 w 2698"/>
                <a:gd name="T47" fmla="*/ 905 h 1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98" h="1581">
                  <a:moveTo>
                    <a:pt x="0" y="905"/>
                  </a:moveTo>
                  <a:cubicBezTo>
                    <a:pt x="0" y="905"/>
                    <a:pt x="192" y="1179"/>
                    <a:pt x="195" y="1306"/>
                  </a:cubicBezTo>
                  <a:cubicBezTo>
                    <a:pt x="199" y="1433"/>
                    <a:pt x="234" y="1440"/>
                    <a:pt x="298" y="1510"/>
                  </a:cubicBezTo>
                  <a:cubicBezTo>
                    <a:pt x="361" y="1581"/>
                    <a:pt x="537" y="1549"/>
                    <a:pt x="552" y="1433"/>
                  </a:cubicBezTo>
                  <a:cubicBezTo>
                    <a:pt x="566" y="1316"/>
                    <a:pt x="597" y="1352"/>
                    <a:pt x="732" y="1331"/>
                  </a:cubicBezTo>
                  <a:cubicBezTo>
                    <a:pt x="866" y="1309"/>
                    <a:pt x="1084" y="1352"/>
                    <a:pt x="1236" y="1278"/>
                  </a:cubicBezTo>
                  <a:cubicBezTo>
                    <a:pt x="1388" y="1204"/>
                    <a:pt x="1395" y="1242"/>
                    <a:pt x="1525" y="1200"/>
                  </a:cubicBezTo>
                  <a:cubicBezTo>
                    <a:pt x="1656" y="1158"/>
                    <a:pt x="1730" y="1069"/>
                    <a:pt x="1786" y="1101"/>
                  </a:cubicBezTo>
                  <a:cubicBezTo>
                    <a:pt x="1843" y="1133"/>
                    <a:pt x="1906" y="1228"/>
                    <a:pt x="2065" y="1246"/>
                  </a:cubicBezTo>
                  <a:cubicBezTo>
                    <a:pt x="2144" y="1255"/>
                    <a:pt x="2244" y="1275"/>
                    <a:pt x="2333" y="1289"/>
                  </a:cubicBezTo>
                  <a:cubicBezTo>
                    <a:pt x="2349" y="1254"/>
                    <a:pt x="2370" y="1219"/>
                    <a:pt x="2393" y="1191"/>
                  </a:cubicBezTo>
                  <a:cubicBezTo>
                    <a:pt x="2471" y="1091"/>
                    <a:pt x="2599" y="1049"/>
                    <a:pt x="2648" y="956"/>
                  </a:cubicBezTo>
                  <a:cubicBezTo>
                    <a:pt x="2698" y="864"/>
                    <a:pt x="2457" y="807"/>
                    <a:pt x="2435" y="538"/>
                  </a:cubicBezTo>
                  <a:cubicBezTo>
                    <a:pt x="2420" y="341"/>
                    <a:pt x="2366" y="151"/>
                    <a:pt x="2267" y="0"/>
                  </a:cubicBezTo>
                  <a:cubicBezTo>
                    <a:pt x="2167" y="62"/>
                    <a:pt x="1980" y="135"/>
                    <a:pt x="1798" y="148"/>
                  </a:cubicBezTo>
                  <a:cubicBezTo>
                    <a:pt x="1575" y="165"/>
                    <a:pt x="1629" y="153"/>
                    <a:pt x="1511" y="224"/>
                  </a:cubicBezTo>
                  <a:cubicBezTo>
                    <a:pt x="1393" y="296"/>
                    <a:pt x="1208" y="254"/>
                    <a:pt x="1060" y="309"/>
                  </a:cubicBezTo>
                  <a:cubicBezTo>
                    <a:pt x="913" y="363"/>
                    <a:pt x="1022" y="384"/>
                    <a:pt x="976" y="494"/>
                  </a:cubicBezTo>
                  <a:cubicBezTo>
                    <a:pt x="929" y="604"/>
                    <a:pt x="988" y="595"/>
                    <a:pt x="1022" y="675"/>
                  </a:cubicBezTo>
                  <a:cubicBezTo>
                    <a:pt x="1056" y="756"/>
                    <a:pt x="946" y="815"/>
                    <a:pt x="849" y="823"/>
                  </a:cubicBezTo>
                  <a:cubicBezTo>
                    <a:pt x="752" y="831"/>
                    <a:pt x="664" y="806"/>
                    <a:pt x="605" y="806"/>
                  </a:cubicBezTo>
                  <a:cubicBezTo>
                    <a:pt x="546" y="806"/>
                    <a:pt x="499" y="709"/>
                    <a:pt x="415" y="680"/>
                  </a:cubicBezTo>
                  <a:cubicBezTo>
                    <a:pt x="331" y="650"/>
                    <a:pt x="103" y="810"/>
                    <a:pt x="73" y="852"/>
                  </a:cubicBezTo>
                  <a:cubicBezTo>
                    <a:pt x="56" y="877"/>
                    <a:pt x="30" y="906"/>
                    <a:pt x="0" y="90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455BE70D-D094-18B8-4773-4DF2064EAEC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0329" y="4127755"/>
              <a:ext cx="805870" cy="937773"/>
            </a:xfrm>
            <a:custGeom>
              <a:avLst/>
              <a:gdLst>
                <a:gd name="T0" fmla="*/ 1429 w 2496"/>
                <a:gd name="T1" fmla="*/ 793 h 3147"/>
                <a:gd name="T2" fmla="*/ 1534 w 2496"/>
                <a:gd name="T3" fmla="*/ 1167 h 3147"/>
                <a:gd name="T4" fmla="*/ 1644 w 2496"/>
                <a:gd name="T5" fmla="*/ 1345 h 3147"/>
                <a:gd name="T6" fmla="*/ 1759 w 2496"/>
                <a:gd name="T7" fmla="*/ 1554 h 3147"/>
                <a:gd name="T8" fmla="*/ 1958 w 2496"/>
                <a:gd name="T9" fmla="*/ 1794 h 3147"/>
                <a:gd name="T10" fmla="*/ 2203 w 2496"/>
                <a:gd name="T11" fmla="*/ 1831 h 3147"/>
                <a:gd name="T12" fmla="*/ 2323 w 2496"/>
                <a:gd name="T13" fmla="*/ 1993 h 3147"/>
                <a:gd name="T14" fmla="*/ 2428 w 2496"/>
                <a:gd name="T15" fmla="*/ 2275 h 3147"/>
                <a:gd name="T16" fmla="*/ 2470 w 2496"/>
                <a:gd name="T17" fmla="*/ 2468 h 3147"/>
                <a:gd name="T18" fmla="*/ 2360 w 2496"/>
                <a:gd name="T19" fmla="*/ 2719 h 3147"/>
                <a:gd name="T20" fmla="*/ 2240 w 2496"/>
                <a:gd name="T21" fmla="*/ 2803 h 3147"/>
                <a:gd name="T22" fmla="*/ 1895 w 2496"/>
                <a:gd name="T23" fmla="*/ 2917 h 3147"/>
                <a:gd name="T24" fmla="*/ 1749 w 2496"/>
                <a:gd name="T25" fmla="*/ 3147 h 3147"/>
                <a:gd name="T26" fmla="*/ 1566 w 2496"/>
                <a:gd name="T27" fmla="*/ 2923 h 3147"/>
                <a:gd name="T28" fmla="*/ 1472 w 2496"/>
                <a:gd name="T29" fmla="*/ 2635 h 3147"/>
                <a:gd name="T30" fmla="*/ 1231 w 2496"/>
                <a:gd name="T31" fmla="*/ 2348 h 3147"/>
                <a:gd name="T32" fmla="*/ 1048 w 2496"/>
                <a:gd name="T33" fmla="*/ 2055 h 3147"/>
                <a:gd name="T34" fmla="*/ 886 w 2496"/>
                <a:gd name="T35" fmla="*/ 1925 h 3147"/>
                <a:gd name="T36" fmla="*/ 813 w 2496"/>
                <a:gd name="T37" fmla="*/ 1784 h 3147"/>
                <a:gd name="T38" fmla="*/ 677 w 2496"/>
                <a:gd name="T39" fmla="*/ 1413 h 3147"/>
                <a:gd name="T40" fmla="*/ 432 w 2496"/>
                <a:gd name="T41" fmla="*/ 1151 h 3147"/>
                <a:gd name="T42" fmla="*/ 254 w 2496"/>
                <a:gd name="T43" fmla="*/ 1036 h 3147"/>
                <a:gd name="T44" fmla="*/ 270 w 2496"/>
                <a:gd name="T45" fmla="*/ 822 h 3147"/>
                <a:gd name="T46" fmla="*/ 0 w 2496"/>
                <a:gd name="T47" fmla="*/ 363 h 3147"/>
                <a:gd name="T48" fmla="*/ 81 w 2496"/>
                <a:gd name="T49" fmla="*/ 88 h 3147"/>
                <a:gd name="T50" fmla="*/ 115 w 2496"/>
                <a:gd name="T51" fmla="*/ 76 h 3147"/>
                <a:gd name="T52" fmla="*/ 158 w 2496"/>
                <a:gd name="T53" fmla="*/ 212 h 3147"/>
                <a:gd name="T54" fmla="*/ 301 w 2496"/>
                <a:gd name="T55" fmla="*/ 334 h 3147"/>
                <a:gd name="T56" fmla="*/ 553 w 2496"/>
                <a:gd name="T57" fmla="*/ 327 h 3147"/>
                <a:gd name="T58" fmla="*/ 890 w 2496"/>
                <a:gd name="T59" fmla="*/ 28 h 3147"/>
                <a:gd name="T60" fmla="*/ 915 w 2496"/>
                <a:gd name="T61" fmla="*/ 16 h 3147"/>
                <a:gd name="T62" fmla="*/ 915 w 2496"/>
                <a:gd name="T63" fmla="*/ 16 h 3147"/>
                <a:gd name="T64" fmla="*/ 915 w 2496"/>
                <a:gd name="T65" fmla="*/ 16 h 3147"/>
                <a:gd name="T66" fmla="*/ 1065 w 2496"/>
                <a:gd name="T67" fmla="*/ 127 h 3147"/>
                <a:gd name="T68" fmla="*/ 1117 w 2496"/>
                <a:gd name="T69" fmla="*/ 185 h 3147"/>
                <a:gd name="T70" fmla="*/ 1131 w 2496"/>
                <a:gd name="T71" fmla="*/ 188 h 3147"/>
                <a:gd name="T72" fmla="*/ 1131 w 2496"/>
                <a:gd name="T73" fmla="*/ 188 h 3147"/>
                <a:gd name="T74" fmla="*/ 1326 w 2496"/>
                <a:gd name="T75" fmla="*/ 589 h 3147"/>
                <a:gd name="T76" fmla="*/ 1429 w 2496"/>
                <a:gd name="T77" fmla="*/ 793 h 3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496" h="3147">
                  <a:moveTo>
                    <a:pt x="1429" y="793"/>
                  </a:moveTo>
                  <a:cubicBezTo>
                    <a:pt x="1429" y="793"/>
                    <a:pt x="1445" y="1062"/>
                    <a:pt x="1534" y="1167"/>
                  </a:cubicBezTo>
                  <a:cubicBezTo>
                    <a:pt x="1623" y="1271"/>
                    <a:pt x="1555" y="1292"/>
                    <a:pt x="1644" y="1345"/>
                  </a:cubicBezTo>
                  <a:cubicBezTo>
                    <a:pt x="1733" y="1397"/>
                    <a:pt x="1696" y="1449"/>
                    <a:pt x="1759" y="1554"/>
                  </a:cubicBezTo>
                  <a:cubicBezTo>
                    <a:pt x="1822" y="1658"/>
                    <a:pt x="1884" y="1794"/>
                    <a:pt x="1958" y="1794"/>
                  </a:cubicBezTo>
                  <a:cubicBezTo>
                    <a:pt x="2031" y="1794"/>
                    <a:pt x="2114" y="1778"/>
                    <a:pt x="2203" y="1831"/>
                  </a:cubicBezTo>
                  <a:cubicBezTo>
                    <a:pt x="2292" y="1883"/>
                    <a:pt x="2292" y="1878"/>
                    <a:pt x="2323" y="1993"/>
                  </a:cubicBezTo>
                  <a:cubicBezTo>
                    <a:pt x="2355" y="2108"/>
                    <a:pt x="2464" y="2191"/>
                    <a:pt x="2428" y="2275"/>
                  </a:cubicBezTo>
                  <a:cubicBezTo>
                    <a:pt x="2391" y="2358"/>
                    <a:pt x="2444" y="2400"/>
                    <a:pt x="2470" y="2468"/>
                  </a:cubicBezTo>
                  <a:cubicBezTo>
                    <a:pt x="2496" y="2536"/>
                    <a:pt x="2428" y="2661"/>
                    <a:pt x="2360" y="2719"/>
                  </a:cubicBezTo>
                  <a:cubicBezTo>
                    <a:pt x="2292" y="2776"/>
                    <a:pt x="2276" y="2787"/>
                    <a:pt x="2240" y="2803"/>
                  </a:cubicBezTo>
                  <a:cubicBezTo>
                    <a:pt x="2203" y="2818"/>
                    <a:pt x="1968" y="2808"/>
                    <a:pt x="1895" y="2917"/>
                  </a:cubicBezTo>
                  <a:cubicBezTo>
                    <a:pt x="1822" y="3027"/>
                    <a:pt x="1749" y="3147"/>
                    <a:pt x="1749" y="3147"/>
                  </a:cubicBezTo>
                  <a:cubicBezTo>
                    <a:pt x="1749" y="3147"/>
                    <a:pt x="1670" y="3017"/>
                    <a:pt x="1566" y="2923"/>
                  </a:cubicBezTo>
                  <a:cubicBezTo>
                    <a:pt x="1461" y="2829"/>
                    <a:pt x="1571" y="2771"/>
                    <a:pt x="1472" y="2635"/>
                  </a:cubicBezTo>
                  <a:cubicBezTo>
                    <a:pt x="1372" y="2499"/>
                    <a:pt x="1304" y="2447"/>
                    <a:pt x="1231" y="2348"/>
                  </a:cubicBezTo>
                  <a:cubicBezTo>
                    <a:pt x="1158" y="2249"/>
                    <a:pt x="1163" y="2155"/>
                    <a:pt x="1048" y="2055"/>
                  </a:cubicBezTo>
                  <a:cubicBezTo>
                    <a:pt x="933" y="1956"/>
                    <a:pt x="912" y="1972"/>
                    <a:pt x="886" y="1925"/>
                  </a:cubicBezTo>
                  <a:cubicBezTo>
                    <a:pt x="860" y="1878"/>
                    <a:pt x="839" y="1893"/>
                    <a:pt x="813" y="1784"/>
                  </a:cubicBezTo>
                  <a:cubicBezTo>
                    <a:pt x="787" y="1674"/>
                    <a:pt x="750" y="1590"/>
                    <a:pt x="677" y="1413"/>
                  </a:cubicBezTo>
                  <a:cubicBezTo>
                    <a:pt x="604" y="1235"/>
                    <a:pt x="536" y="1204"/>
                    <a:pt x="432" y="1151"/>
                  </a:cubicBezTo>
                  <a:cubicBezTo>
                    <a:pt x="327" y="1099"/>
                    <a:pt x="233" y="1125"/>
                    <a:pt x="254" y="1036"/>
                  </a:cubicBezTo>
                  <a:cubicBezTo>
                    <a:pt x="275" y="947"/>
                    <a:pt x="312" y="979"/>
                    <a:pt x="270" y="822"/>
                  </a:cubicBezTo>
                  <a:cubicBezTo>
                    <a:pt x="228" y="665"/>
                    <a:pt x="0" y="363"/>
                    <a:pt x="0" y="363"/>
                  </a:cubicBezTo>
                  <a:cubicBezTo>
                    <a:pt x="0" y="363"/>
                    <a:pt x="32" y="206"/>
                    <a:pt x="81" y="88"/>
                  </a:cubicBezTo>
                  <a:cubicBezTo>
                    <a:pt x="91" y="82"/>
                    <a:pt x="102" y="78"/>
                    <a:pt x="115" y="76"/>
                  </a:cubicBezTo>
                  <a:cubicBezTo>
                    <a:pt x="251" y="54"/>
                    <a:pt x="201" y="162"/>
                    <a:pt x="158" y="212"/>
                  </a:cubicBezTo>
                  <a:cubicBezTo>
                    <a:pt x="115" y="263"/>
                    <a:pt x="273" y="270"/>
                    <a:pt x="301" y="334"/>
                  </a:cubicBezTo>
                  <a:cubicBezTo>
                    <a:pt x="330" y="399"/>
                    <a:pt x="352" y="578"/>
                    <a:pt x="553" y="327"/>
                  </a:cubicBezTo>
                  <a:cubicBezTo>
                    <a:pt x="710" y="131"/>
                    <a:pt x="840" y="53"/>
                    <a:pt x="890" y="28"/>
                  </a:cubicBezTo>
                  <a:cubicBezTo>
                    <a:pt x="899" y="27"/>
                    <a:pt x="907" y="24"/>
                    <a:pt x="915" y="16"/>
                  </a:cubicBezTo>
                  <a:lnTo>
                    <a:pt x="915" y="16"/>
                  </a:lnTo>
                  <a:lnTo>
                    <a:pt x="915" y="16"/>
                  </a:lnTo>
                  <a:cubicBezTo>
                    <a:pt x="942" y="0"/>
                    <a:pt x="1013" y="26"/>
                    <a:pt x="1065" y="127"/>
                  </a:cubicBezTo>
                  <a:cubicBezTo>
                    <a:pt x="1083" y="161"/>
                    <a:pt x="1100" y="178"/>
                    <a:pt x="1117" y="185"/>
                  </a:cubicBezTo>
                  <a:cubicBezTo>
                    <a:pt x="1121" y="189"/>
                    <a:pt x="1125" y="190"/>
                    <a:pt x="1131" y="188"/>
                  </a:cubicBezTo>
                  <a:lnTo>
                    <a:pt x="1131" y="188"/>
                  </a:lnTo>
                  <a:cubicBezTo>
                    <a:pt x="1131" y="188"/>
                    <a:pt x="1323" y="462"/>
                    <a:pt x="1326" y="589"/>
                  </a:cubicBezTo>
                  <a:cubicBezTo>
                    <a:pt x="1330" y="716"/>
                    <a:pt x="1365" y="723"/>
                    <a:pt x="1429" y="79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0A35209C-3071-ABFC-BFC8-B0F7A259EF5F}"/>
                </a:ext>
              </a:extLst>
            </p:cNvPr>
            <p:cNvSpPr>
              <a:spLocks/>
            </p:cNvSpPr>
            <p:nvPr/>
          </p:nvSpPr>
          <p:spPr bwMode="auto">
            <a:xfrm>
              <a:off x="9104415" y="4007322"/>
              <a:ext cx="1220120" cy="1064628"/>
            </a:xfrm>
            <a:custGeom>
              <a:avLst/>
              <a:gdLst>
                <a:gd name="T0" fmla="*/ 1780 w 3774"/>
                <a:gd name="T1" fmla="*/ 0 h 3575"/>
                <a:gd name="T2" fmla="*/ 1774 w 3774"/>
                <a:gd name="T3" fmla="*/ 1114 h 3575"/>
                <a:gd name="T4" fmla="*/ 1947 w 3774"/>
                <a:gd name="T5" fmla="*/ 1154 h 3575"/>
                <a:gd name="T6" fmla="*/ 2454 w 3774"/>
                <a:gd name="T7" fmla="*/ 1054 h 3575"/>
                <a:gd name="T8" fmla="*/ 2907 w 3774"/>
                <a:gd name="T9" fmla="*/ 1148 h 3575"/>
                <a:gd name="T10" fmla="*/ 3767 w 3774"/>
                <a:gd name="T11" fmla="*/ 2681 h 3575"/>
                <a:gd name="T12" fmla="*/ 3440 w 3774"/>
                <a:gd name="T13" fmla="*/ 3055 h 3575"/>
                <a:gd name="T14" fmla="*/ 2747 w 3774"/>
                <a:gd name="T15" fmla="*/ 3535 h 3575"/>
                <a:gd name="T16" fmla="*/ 1974 w 3774"/>
                <a:gd name="T17" fmla="*/ 3161 h 3575"/>
                <a:gd name="T18" fmla="*/ 1820 w 3774"/>
                <a:gd name="T19" fmla="*/ 3248 h 3575"/>
                <a:gd name="T20" fmla="*/ 1640 w 3774"/>
                <a:gd name="T21" fmla="*/ 3268 h 3575"/>
                <a:gd name="T22" fmla="*/ 1267 w 3774"/>
                <a:gd name="T23" fmla="*/ 3168 h 3575"/>
                <a:gd name="T24" fmla="*/ 960 w 3774"/>
                <a:gd name="T25" fmla="*/ 3055 h 3575"/>
                <a:gd name="T26" fmla="*/ 613 w 3774"/>
                <a:gd name="T27" fmla="*/ 2995 h 3575"/>
                <a:gd name="T28" fmla="*/ 453 w 3774"/>
                <a:gd name="T29" fmla="*/ 2755 h 3575"/>
                <a:gd name="T30" fmla="*/ 280 w 3774"/>
                <a:gd name="T31" fmla="*/ 2441 h 3575"/>
                <a:gd name="T32" fmla="*/ 107 w 3774"/>
                <a:gd name="T33" fmla="*/ 2174 h 3575"/>
                <a:gd name="T34" fmla="*/ 40 w 3774"/>
                <a:gd name="T35" fmla="*/ 1708 h 3575"/>
                <a:gd name="T36" fmla="*/ 113 w 3774"/>
                <a:gd name="T37" fmla="*/ 1614 h 3575"/>
                <a:gd name="T38" fmla="*/ 154 w 3774"/>
                <a:gd name="T39" fmla="*/ 1427 h 3575"/>
                <a:gd name="T40" fmla="*/ 253 w 3774"/>
                <a:gd name="T41" fmla="*/ 1136 h 3575"/>
                <a:gd name="T42" fmla="*/ 289 w 3774"/>
                <a:gd name="T43" fmla="*/ 1016 h 3575"/>
                <a:gd name="T44" fmla="*/ 700 w 3774"/>
                <a:gd name="T45" fmla="*/ 1001 h 3575"/>
                <a:gd name="T46" fmla="*/ 1176 w 3774"/>
                <a:gd name="T47" fmla="*/ 732 h 3575"/>
                <a:gd name="T48" fmla="*/ 1552 w 3774"/>
                <a:gd name="T49" fmla="*/ 270 h 3575"/>
                <a:gd name="T50" fmla="*/ 1780 w 3774"/>
                <a:gd name="T51" fmla="*/ 0 h 3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774" h="3575">
                  <a:moveTo>
                    <a:pt x="1780" y="0"/>
                  </a:moveTo>
                  <a:lnTo>
                    <a:pt x="1774" y="1114"/>
                  </a:lnTo>
                  <a:cubicBezTo>
                    <a:pt x="1774" y="1114"/>
                    <a:pt x="1854" y="1048"/>
                    <a:pt x="1947" y="1154"/>
                  </a:cubicBezTo>
                  <a:cubicBezTo>
                    <a:pt x="2040" y="1261"/>
                    <a:pt x="2300" y="1081"/>
                    <a:pt x="2454" y="1054"/>
                  </a:cubicBezTo>
                  <a:cubicBezTo>
                    <a:pt x="2607" y="1028"/>
                    <a:pt x="2800" y="968"/>
                    <a:pt x="2907" y="1148"/>
                  </a:cubicBezTo>
                  <a:cubicBezTo>
                    <a:pt x="3014" y="1328"/>
                    <a:pt x="3760" y="2548"/>
                    <a:pt x="3767" y="2681"/>
                  </a:cubicBezTo>
                  <a:cubicBezTo>
                    <a:pt x="3774" y="2815"/>
                    <a:pt x="3440" y="2961"/>
                    <a:pt x="3440" y="3055"/>
                  </a:cubicBezTo>
                  <a:cubicBezTo>
                    <a:pt x="3440" y="3148"/>
                    <a:pt x="2840" y="3575"/>
                    <a:pt x="2747" y="3535"/>
                  </a:cubicBezTo>
                  <a:cubicBezTo>
                    <a:pt x="2654" y="3495"/>
                    <a:pt x="1974" y="3161"/>
                    <a:pt x="1974" y="3161"/>
                  </a:cubicBezTo>
                  <a:cubicBezTo>
                    <a:pt x="1974" y="3161"/>
                    <a:pt x="1807" y="3188"/>
                    <a:pt x="1820" y="3248"/>
                  </a:cubicBezTo>
                  <a:cubicBezTo>
                    <a:pt x="1834" y="3308"/>
                    <a:pt x="1780" y="3268"/>
                    <a:pt x="1640" y="3268"/>
                  </a:cubicBezTo>
                  <a:cubicBezTo>
                    <a:pt x="1500" y="3268"/>
                    <a:pt x="1334" y="3281"/>
                    <a:pt x="1267" y="3168"/>
                  </a:cubicBezTo>
                  <a:cubicBezTo>
                    <a:pt x="1200" y="3055"/>
                    <a:pt x="1087" y="3161"/>
                    <a:pt x="960" y="3055"/>
                  </a:cubicBezTo>
                  <a:cubicBezTo>
                    <a:pt x="833" y="2948"/>
                    <a:pt x="713" y="3035"/>
                    <a:pt x="613" y="2995"/>
                  </a:cubicBezTo>
                  <a:cubicBezTo>
                    <a:pt x="513" y="2955"/>
                    <a:pt x="480" y="2948"/>
                    <a:pt x="453" y="2755"/>
                  </a:cubicBezTo>
                  <a:cubicBezTo>
                    <a:pt x="427" y="2561"/>
                    <a:pt x="387" y="2481"/>
                    <a:pt x="280" y="2441"/>
                  </a:cubicBezTo>
                  <a:cubicBezTo>
                    <a:pt x="173" y="2401"/>
                    <a:pt x="213" y="2294"/>
                    <a:pt x="107" y="2174"/>
                  </a:cubicBezTo>
                  <a:cubicBezTo>
                    <a:pt x="0" y="2054"/>
                    <a:pt x="40" y="1708"/>
                    <a:pt x="40" y="1708"/>
                  </a:cubicBezTo>
                  <a:cubicBezTo>
                    <a:pt x="40" y="1708"/>
                    <a:pt x="27" y="1748"/>
                    <a:pt x="113" y="1614"/>
                  </a:cubicBezTo>
                  <a:cubicBezTo>
                    <a:pt x="200" y="1481"/>
                    <a:pt x="154" y="1427"/>
                    <a:pt x="154" y="1427"/>
                  </a:cubicBezTo>
                  <a:cubicBezTo>
                    <a:pt x="154" y="1427"/>
                    <a:pt x="310" y="1236"/>
                    <a:pt x="253" y="1136"/>
                  </a:cubicBezTo>
                  <a:cubicBezTo>
                    <a:pt x="196" y="1037"/>
                    <a:pt x="218" y="945"/>
                    <a:pt x="289" y="1016"/>
                  </a:cubicBezTo>
                  <a:cubicBezTo>
                    <a:pt x="360" y="1087"/>
                    <a:pt x="629" y="1143"/>
                    <a:pt x="700" y="1001"/>
                  </a:cubicBezTo>
                  <a:cubicBezTo>
                    <a:pt x="771" y="859"/>
                    <a:pt x="1006" y="867"/>
                    <a:pt x="1176" y="732"/>
                  </a:cubicBezTo>
                  <a:cubicBezTo>
                    <a:pt x="1347" y="597"/>
                    <a:pt x="1517" y="533"/>
                    <a:pt x="1552" y="270"/>
                  </a:cubicBezTo>
                  <a:cubicBezTo>
                    <a:pt x="1588" y="8"/>
                    <a:pt x="1737" y="71"/>
                    <a:pt x="1780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id="{A32A1E29-A217-9428-3245-7297BD42FAA5}"/>
                </a:ext>
              </a:extLst>
            </p:cNvPr>
            <p:cNvSpPr>
              <a:spLocks/>
            </p:cNvSpPr>
            <p:nvPr/>
          </p:nvSpPr>
          <p:spPr bwMode="auto">
            <a:xfrm>
              <a:off x="9497777" y="4916191"/>
              <a:ext cx="776282" cy="1371331"/>
            </a:xfrm>
            <a:custGeom>
              <a:avLst/>
              <a:gdLst>
                <a:gd name="T0" fmla="*/ 121 w 2402"/>
                <a:gd name="T1" fmla="*/ 2503 h 4604"/>
                <a:gd name="T2" fmla="*/ 188 w 2402"/>
                <a:gd name="T3" fmla="*/ 2815 h 4604"/>
                <a:gd name="T4" fmla="*/ 364 w 2402"/>
                <a:gd name="T5" fmla="*/ 3245 h 4604"/>
                <a:gd name="T6" fmla="*/ 577 w 2402"/>
                <a:gd name="T7" fmla="*/ 3250 h 4604"/>
                <a:gd name="T8" fmla="*/ 762 w 2402"/>
                <a:gd name="T9" fmla="*/ 3372 h 4604"/>
                <a:gd name="T10" fmla="*/ 826 w 2402"/>
                <a:gd name="T11" fmla="*/ 3601 h 4604"/>
                <a:gd name="T12" fmla="*/ 921 w 2402"/>
                <a:gd name="T13" fmla="*/ 3814 h 4604"/>
                <a:gd name="T14" fmla="*/ 1110 w 2402"/>
                <a:gd name="T15" fmla="*/ 3936 h 4604"/>
                <a:gd name="T16" fmla="*/ 982 w 2402"/>
                <a:gd name="T17" fmla="*/ 4115 h 4604"/>
                <a:gd name="T18" fmla="*/ 1296 w 2402"/>
                <a:gd name="T19" fmla="*/ 4516 h 4604"/>
                <a:gd name="T20" fmla="*/ 1545 w 2402"/>
                <a:gd name="T21" fmla="*/ 4547 h 4604"/>
                <a:gd name="T22" fmla="*/ 1761 w 2402"/>
                <a:gd name="T23" fmla="*/ 4307 h 4604"/>
                <a:gd name="T24" fmla="*/ 2139 w 2402"/>
                <a:gd name="T25" fmla="*/ 3936 h 4604"/>
                <a:gd name="T26" fmla="*/ 2079 w 2402"/>
                <a:gd name="T27" fmla="*/ 3716 h 4604"/>
                <a:gd name="T28" fmla="*/ 2082 w 2402"/>
                <a:gd name="T29" fmla="*/ 3527 h 4604"/>
                <a:gd name="T30" fmla="*/ 1812 w 2402"/>
                <a:gd name="T31" fmla="*/ 3456 h 4604"/>
                <a:gd name="T32" fmla="*/ 1704 w 2402"/>
                <a:gd name="T33" fmla="*/ 3365 h 4604"/>
                <a:gd name="T34" fmla="*/ 1626 w 2402"/>
                <a:gd name="T35" fmla="*/ 3196 h 4604"/>
                <a:gd name="T36" fmla="*/ 1512 w 2402"/>
                <a:gd name="T37" fmla="*/ 3149 h 4604"/>
                <a:gd name="T38" fmla="*/ 1434 w 2402"/>
                <a:gd name="T39" fmla="*/ 3068 h 4604"/>
                <a:gd name="T40" fmla="*/ 1326 w 2402"/>
                <a:gd name="T41" fmla="*/ 3082 h 4604"/>
                <a:gd name="T42" fmla="*/ 1252 w 2402"/>
                <a:gd name="T43" fmla="*/ 3109 h 4604"/>
                <a:gd name="T44" fmla="*/ 1177 w 2402"/>
                <a:gd name="T45" fmla="*/ 2920 h 4604"/>
                <a:gd name="T46" fmla="*/ 1309 w 2402"/>
                <a:gd name="T47" fmla="*/ 2849 h 4604"/>
                <a:gd name="T48" fmla="*/ 1390 w 2402"/>
                <a:gd name="T49" fmla="*/ 2879 h 4604"/>
                <a:gd name="T50" fmla="*/ 1234 w 2402"/>
                <a:gd name="T51" fmla="*/ 2611 h 4604"/>
                <a:gd name="T52" fmla="*/ 1293 w 2402"/>
                <a:gd name="T53" fmla="*/ 2533 h 4604"/>
                <a:gd name="T54" fmla="*/ 1435 w 2402"/>
                <a:gd name="T55" fmla="*/ 2460 h 4604"/>
                <a:gd name="T56" fmla="*/ 1595 w 2402"/>
                <a:gd name="T57" fmla="*/ 2579 h 4604"/>
                <a:gd name="T58" fmla="*/ 1832 w 2402"/>
                <a:gd name="T59" fmla="*/ 2679 h 4604"/>
                <a:gd name="T60" fmla="*/ 1964 w 2402"/>
                <a:gd name="T61" fmla="*/ 2492 h 4604"/>
                <a:gd name="T62" fmla="*/ 1946 w 2402"/>
                <a:gd name="T63" fmla="*/ 2346 h 4604"/>
                <a:gd name="T64" fmla="*/ 1877 w 2402"/>
                <a:gd name="T65" fmla="*/ 1954 h 4604"/>
                <a:gd name="T66" fmla="*/ 1992 w 2402"/>
                <a:gd name="T67" fmla="*/ 1721 h 4604"/>
                <a:gd name="T68" fmla="*/ 2165 w 2402"/>
                <a:gd name="T69" fmla="*/ 1520 h 4604"/>
                <a:gd name="T70" fmla="*/ 2302 w 2402"/>
                <a:gd name="T71" fmla="*/ 1351 h 4604"/>
                <a:gd name="T72" fmla="*/ 2206 w 2402"/>
                <a:gd name="T73" fmla="*/ 1114 h 4604"/>
                <a:gd name="T74" fmla="*/ 2174 w 2402"/>
                <a:gd name="T75" fmla="*/ 927 h 4604"/>
                <a:gd name="T76" fmla="*/ 2142 w 2402"/>
                <a:gd name="T77" fmla="*/ 762 h 4604"/>
                <a:gd name="T78" fmla="*/ 2202 w 2402"/>
                <a:gd name="T79" fmla="*/ 616 h 4604"/>
                <a:gd name="T80" fmla="*/ 2226 w 2402"/>
                <a:gd name="T81" fmla="*/ 4 h 4604"/>
                <a:gd name="T82" fmla="*/ 2226 w 2402"/>
                <a:gd name="T83" fmla="*/ 4 h 4604"/>
                <a:gd name="T84" fmla="*/ 1533 w 2402"/>
                <a:gd name="T85" fmla="*/ 484 h 4604"/>
                <a:gd name="T86" fmla="*/ 801 w 2402"/>
                <a:gd name="T87" fmla="*/ 130 h 4604"/>
                <a:gd name="T88" fmla="*/ 752 w 2402"/>
                <a:gd name="T89" fmla="*/ 467 h 4604"/>
                <a:gd name="T90" fmla="*/ 532 w 2402"/>
                <a:gd name="T91" fmla="*/ 772 h 4604"/>
                <a:gd name="T92" fmla="*/ 325 w 2402"/>
                <a:gd name="T93" fmla="*/ 940 h 4604"/>
                <a:gd name="T94" fmla="*/ 338 w 2402"/>
                <a:gd name="T95" fmla="*/ 1200 h 4604"/>
                <a:gd name="T96" fmla="*/ 227 w 2402"/>
                <a:gd name="T97" fmla="*/ 1589 h 4604"/>
                <a:gd name="T98" fmla="*/ 26 w 2402"/>
                <a:gd name="T99" fmla="*/ 1854 h 4604"/>
                <a:gd name="T100" fmla="*/ 169 w 2402"/>
                <a:gd name="T101" fmla="*/ 2127 h 4604"/>
                <a:gd name="T102" fmla="*/ 169 w 2402"/>
                <a:gd name="T103" fmla="*/ 2341 h 4604"/>
                <a:gd name="T104" fmla="*/ 121 w 2402"/>
                <a:gd name="T105" fmla="*/ 2503 h 4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402" h="4604">
                  <a:moveTo>
                    <a:pt x="121" y="2503"/>
                  </a:moveTo>
                  <a:cubicBezTo>
                    <a:pt x="121" y="2503"/>
                    <a:pt x="124" y="2702"/>
                    <a:pt x="188" y="2815"/>
                  </a:cubicBezTo>
                  <a:cubicBezTo>
                    <a:pt x="251" y="2927"/>
                    <a:pt x="322" y="3209"/>
                    <a:pt x="364" y="3245"/>
                  </a:cubicBezTo>
                  <a:cubicBezTo>
                    <a:pt x="406" y="3280"/>
                    <a:pt x="479" y="3267"/>
                    <a:pt x="577" y="3250"/>
                  </a:cubicBezTo>
                  <a:cubicBezTo>
                    <a:pt x="674" y="3233"/>
                    <a:pt x="728" y="3301"/>
                    <a:pt x="762" y="3372"/>
                  </a:cubicBezTo>
                  <a:cubicBezTo>
                    <a:pt x="796" y="3443"/>
                    <a:pt x="840" y="3534"/>
                    <a:pt x="826" y="3601"/>
                  </a:cubicBezTo>
                  <a:cubicBezTo>
                    <a:pt x="813" y="3669"/>
                    <a:pt x="820" y="3753"/>
                    <a:pt x="921" y="3814"/>
                  </a:cubicBezTo>
                  <a:cubicBezTo>
                    <a:pt x="1022" y="3875"/>
                    <a:pt x="1167" y="3861"/>
                    <a:pt x="1110" y="3936"/>
                  </a:cubicBezTo>
                  <a:cubicBezTo>
                    <a:pt x="1052" y="4010"/>
                    <a:pt x="934" y="3993"/>
                    <a:pt x="982" y="4115"/>
                  </a:cubicBezTo>
                  <a:cubicBezTo>
                    <a:pt x="1029" y="4236"/>
                    <a:pt x="1201" y="4516"/>
                    <a:pt x="1296" y="4516"/>
                  </a:cubicBezTo>
                  <a:cubicBezTo>
                    <a:pt x="1390" y="4516"/>
                    <a:pt x="1485" y="4604"/>
                    <a:pt x="1545" y="4547"/>
                  </a:cubicBezTo>
                  <a:cubicBezTo>
                    <a:pt x="1606" y="4489"/>
                    <a:pt x="1714" y="4422"/>
                    <a:pt x="1761" y="4307"/>
                  </a:cubicBezTo>
                  <a:cubicBezTo>
                    <a:pt x="1809" y="4192"/>
                    <a:pt x="2156" y="4003"/>
                    <a:pt x="2139" y="3936"/>
                  </a:cubicBezTo>
                  <a:cubicBezTo>
                    <a:pt x="2123" y="3868"/>
                    <a:pt x="2035" y="3784"/>
                    <a:pt x="2079" y="3716"/>
                  </a:cubicBezTo>
                  <a:cubicBezTo>
                    <a:pt x="2123" y="3649"/>
                    <a:pt x="2204" y="3534"/>
                    <a:pt x="2082" y="3527"/>
                  </a:cubicBezTo>
                  <a:cubicBezTo>
                    <a:pt x="1961" y="3520"/>
                    <a:pt x="1863" y="3531"/>
                    <a:pt x="1812" y="3456"/>
                  </a:cubicBezTo>
                  <a:cubicBezTo>
                    <a:pt x="1761" y="3382"/>
                    <a:pt x="1670" y="3517"/>
                    <a:pt x="1704" y="3365"/>
                  </a:cubicBezTo>
                  <a:cubicBezTo>
                    <a:pt x="1738" y="3213"/>
                    <a:pt x="1691" y="3186"/>
                    <a:pt x="1626" y="3196"/>
                  </a:cubicBezTo>
                  <a:cubicBezTo>
                    <a:pt x="1562" y="3206"/>
                    <a:pt x="1572" y="3210"/>
                    <a:pt x="1512" y="3149"/>
                  </a:cubicBezTo>
                  <a:cubicBezTo>
                    <a:pt x="1451" y="3088"/>
                    <a:pt x="1488" y="3139"/>
                    <a:pt x="1434" y="3068"/>
                  </a:cubicBezTo>
                  <a:cubicBezTo>
                    <a:pt x="1380" y="2997"/>
                    <a:pt x="1306" y="3034"/>
                    <a:pt x="1326" y="3082"/>
                  </a:cubicBezTo>
                  <a:cubicBezTo>
                    <a:pt x="1346" y="3129"/>
                    <a:pt x="1329" y="3210"/>
                    <a:pt x="1252" y="3109"/>
                  </a:cubicBezTo>
                  <a:cubicBezTo>
                    <a:pt x="1174" y="3007"/>
                    <a:pt x="1073" y="2936"/>
                    <a:pt x="1177" y="2920"/>
                  </a:cubicBezTo>
                  <a:cubicBezTo>
                    <a:pt x="1282" y="2903"/>
                    <a:pt x="1269" y="2808"/>
                    <a:pt x="1309" y="2849"/>
                  </a:cubicBezTo>
                  <a:cubicBezTo>
                    <a:pt x="1350" y="2889"/>
                    <a:pt x="1444" y="2984"/>
                    <a:pt x="1390" y="2879"/>
                  </a:cubicBezTo>
                  <a:cubicBezTo>
                    <a:pt x="1336" y="2774"/>
                    <a:pt x="1234" y="2611"/>
                    <a:pt x="1234" y="2611"/>
                  </a:cubicBezTo>
                  <a:cubicBezTo>
                    <a:pt x="1234" y="2611"/>
                    <a:pt x="1248" y="2593"/>
                    <a:pt x="1293" y="2533"/>
                  </a:cubicBezTo>
                  <a:cubicBezTo>
                    <a:pt x="1339" y="2474"/>
                    <a:pt x="1403" y="2483"/>
                    <a:pt x="1435" y="2460"/>
                  </a:cubicBezTo>
                  <a:cubicBezTo>
                    <a:pt x="1467" y="2437"/>
                    <a:pt x="1480" y="2478"/>
                    <a:pt x="1595" y="2579"/>
                  </a:cubicBezTo>
                  <a:cubicBezTo>
                    <a:pt x="1709" y="2679"/>
                    <a:pt x="1795" y="2757"/>
                    <a:pt x="1832" y="2679"/>
                  </a:cubicBezTo>
                  <a:cubicBezTo>
                    <a:pt x="1868" y="2602"/>
                    <a:pt x="1887" y="2538"/>
                    <a:pt x="1964" y="2492"/>
                  </a:cubicBezTo>
                  <a:cubicBezTo>
                    <a:pt x="2042" y="2447"/>
                    <a:pt x="2033" y="2465"/>
                    <a:pt x="1946" y="2346"/>
                  </a:cubicBezTo>
                  <a:cubicBezTo>
                    <a:pt x="1859" y="2227"/>
                    <a:pt x="1718" y="2072"/>
                    <a:pt x="1877" y="1954"/>
                  </a:cubicBezTo>
                  <a:cubicBezTo>
                    <a:pt x="2037" y="1835"/>
                    <a:pt x="1855" y="1826"/>
                    <a:pt x="1992" y="1721"/>
                  </a:cubicBezTo>
                  <a:cubicBezTo>
                    <a:pt x="2129" y="1616"/>
                    <a:pt x="2183" y="1657"/>
                    <a:pt x="2165" y="1520"/>
                  </a:cubicBezTo>
                  <a:cubicBezTo>
                    <a:pt x="2147" y="1383"/>
                    <a:pt x="2288" y="1470"/>
                    <a:pt x="2302" y="1351"/>
                  </a:cubicBezTo>
                  <a:cubicBezTo>
                    <a:pt x="2316" y="1232"/>
                    <a:pt x="2238" y="1251"/>
                    <a:pt x="2206" y="1114"/>
                  </a:cubicBezTo>
                  <a:cubicBezTo>
                    <a:pt x="2174" y="977"/>
                    <a:pt x="2224" y="1000"/>
                    <a:pt x="2174" y="927"/>
                  </a:cubicBezTo>
                  <a:cubicBezTo>
                    <a:pt x="2124" y="854"/>
                    <a:pt x="2097" y="813"/>
                    <a:pt x="2142" y="762"/>
                  </a:cubicBezTo>
                  <a:cubicBezTo>
                    <a:pt x="2188" y="712"/>
                    <a:pt x="2192" y="680"/>
                    <a:pt x="2202" y="616"/>
                  </a:cubicBezTo>
                  <a:cubicBezTo>
                    <a:pt x="2211" y="552"/>
                    <a:pt x="2402" y="0"/>
                    <a:pt x="2226" y="4"/>
                  </a:cubicBezTo>
                  <a:lnTo>
                    <a:pt x="2226" y="4"/>
                  </a:lnTo>
                  <a:cubicBezTo>
                    <a:pt x="2223" y="100"/>
                    <a:pt x="1626" y="523"/>
                    <a:pt x="1533" y="484"/>
                  </a:cubicBezTo>
                  <a:cubicBezTo>
                    <a:pt x="1454" y="450"/>
                    <a:pt x="949" y="203"/>
                    <a:pt x="801" y="130"/>
                  </a:cubicBezTo>
                  <a:cubicBezTo>
                    <a:pt x="789" y="245"/>
                    <a:pt x="769" y="420"/>
                    <a:pt x="752" y="467"/>
                  </a:cubicBezTo>
                  <a:cubicBezTo>
                    <a:pt x="726" y="539"/>
                    <a:pt x="571" y="571"/>
                    <a:pt x="532" y="772"/>
                  </a:cubicBezTo>
                  <a:cubicBezTo>
                    <a:pt x="493" y="973"/>
                    <a:pt x="383" y="921"/>
                    <a:pt x="325" y="940"/>
                  </a:cubicBezTo>
                  <a:cubicBezTo>
                    <a:pt x="266" y="960"/>
                    <a:pt x="312" y="1051"/>
                    <a:pt x="338" y="1200"/>
                  </a:cubicBezTo>
                  <a:cubicBezTo>
                    <a:pt x="363" y="1349"/>
                    <a:pt x="292" y="1427"/>
                    <a:pt x="227" y="1589"/>
                  </a:cubicBezTo>
                  <a:cubicBezTo>
                    <a:pt x="162" y="1751"/>
                    <a:pt x="0" y="1744"/>
                    <a:pt x="26" y="1854"/>
                  </a:cubicBezTo>
                  <a:cubicBezTo>
                    <a:pt x="52" y="1965"/>
                    <a:pt x="221" y="1997"/>
                    <a:pt x="169" y="2127"/>
                  </a:cubicBezTo>
                  <a:cubicBezTo>
                    <a:pt x="117" y="2256"/>
                    <a:pt x="169" y="2224"/>
                    <a:pt x="169" y="2341"/>
                  </a:cubicBezTo>
                  <a:cubicBezTo>
                    <a:pt x="169" y="2410"/>
                    <a:pt x="148" y="2480"/>
                    <a:pt x="121" y="250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6" name="Forma libre 1">
              <a:extLst>
                <a:ext uri="{FF2B5EF4-FFF2-40B4-BE49-F238E27FC236}">
                  <a16:creationId xmlns:a16="http://schemas.microsoft.com/office/drawing/2014/main" id="{C3E12471-9B7F-B84F-59DA-AF0339C5715A}"/>
                </a:ext>
              </a:extLst>
            </p:cNvPr>
            <p:cNvSpPr/>
            <p:nvPr/>
          </p:nvSpPr>
          <p:spPr>
            <a:xfrm>
              <a:off x="9840663" y="5626985"/>
              <a:ext cx="516502" cy="423133"/>
            </a:xfrm>
            <a:custGeom>
              <a:avLst/>
              <a:gdLst>
                <a:gd name="connsiteX0" fmla="*/ 210584 w 480164"/>
                <a:gd name="connsiteY0" fmla="*/ 79468 h 428882"/>
                <a:gd name="connsiteX1" fmla="*/ 222491 w 480164"/>
                <a:gd name="connsiteY1" fmla="*/ 86612 h 428882"/>
                <a:gd name="connsiteX2" fmla="*/ 229634 w 480164"/>
                <a:gd name="connsiteY2" fmla="*/ 91375 h 428882"/>
                <a:gd name="connsiteX3" fmla="*/ 236778 w 480164"/>
                <a:gd name="connsiteY3" fmla="*/ 93756 h 428882"/>
                <a:gd name="connsiteX4" fmla="*/ 243922 w 480164"/>
                <a:gd name="connsiteY4" fmla="*/ 100900 h 428882"/>
                <a:gd name="connsiteX5" fmla="*/ 248684 w 480164"/>
                <a:gd name="connsiteY5" fmla="*/ 115187 h 428882"/>
                <a:gd name="connsiteX6" fmla="*/ 251066 w 480164"/>
                <a:gd name="connsiteY6" fmla="*/ 122331 h 428882"/>
                <a:gd name="connsiteX7" fmla="*/ 258209 w 480164"/>
                <a:gd name="connsiteY7" fmla="*/ 127093 h 428882"/>
                <a:gd name="connsiteX8" fmla="*/ 265353 w 480164"/>
                <a:gd name="connsiteY8" fmla="*/ 129475 h 428882"/>
                <a:gd name="connsiteX9" fmla="*/ 277259 w 480164"/>
                <a:gd name="connsiteY9" fmla="*/ 131856 h 428882"/>
                <a:gd name="connsiteX10" fmla="*/ 296309 w 480164"/>
                <a:gd name="connsiteY10" fmla="*/ 134237 h 428882"/>
                <a:gd name="connsiteX11" fmla="*/ 339172 w 480164"/>
                <a:gd name="connsiteY11" fmla="*/ 146143 h 428882"/>
                <a:gd name="connsiteX12" fmla="*/ 362984 w 480164"/>
                <a:gd name="connsiteY12" fmla="*/ 160431 h 428882"/>
                <a:gd name="connsiteX13" fmla="*/ 365366 w 480164"/>
                <a:gd name="connsiteY13" fmla="*/ 167575 h 428882"/>
                <a:gd name="connsiteX14" fmla="*/ 370128 w 480164"/>
                <a:gd name="connsiteY14" fmla="*/ 186625 h 428882"/>
                <a:gd name="connsiteX15" fmla="*/ 372509 w 480164"/>
                <a:gd name="connsiteY15" fmla="*/ 203293 h 428882"/>
                <a:gd name="connsiteX16" fmla="*/ 384416 w 480164"/>
                <a:gd name="connsiteY16" fmla="*/ 215200 h 428882"/>
                <a:gd name="connsiteX17" fmla="*/ 391559 w 480164"/>
                <a:gd name="connsiteY17" fmla="*/ 217581 h 428882"/>
                <a:gd name="connsiteX18" fmla="*/ 398703 w 480164"/>
                <a:gd name="connsiteY18" fmla="*/ 222343 h 428882"/>
                <a:gd name="connsiteX19" fmla="*/ 396322 w 480164"/>
                <a:gd name="connsiteY19" fmla="*/ 229487 h 428882"/>
                <a:gd name="connsiteX20" fmla="*/ 389178 w 480164"/>
                <a:gd name="connsiteY20" fmla="*/ 234250 h 428882"/>
                <a:gd name="connsiteX21" fmla="*/ 384416 w 480164"/>
                <a:gd name="connsiteY21" fmla="*/ 241393 h 428882"/>
                <a:gd name="connsiteX22" fmla="*/ 382034 w 480164"/>
                <a:gd name="connsiteY22" fmla="*/ 250918 h 428882"/>
                <a:gd name="connsiteX23" fmla="*/ 379653 w 480164"/>
                <a:gd name="connsiteY23" fmla="*/ 258062 h 428882"/>
                <a:gd name="connsiteX24" fmla="*/ 382034 w 480164"/>
                <a:gd name="connsiteY24" fmla="*/ 265206 h 428882"/>
                <a:gd name="connsiteX25" fmla="*/ 408228 w 480164"/>
                <a:gd name="connsiteY25" fmla="*/ 269968 h 428882"/>
                <a:gd name="connsiteX26" fmla="*/ 424897 w 480164"/>
                <a:gd name="connsiteY26" fmla="*/ 274731 h 428882"/>
                <a:gd name="connsiteX27" fmla="*/ 427278 w 480164"/>
                <a:gd name="connsiteY27" fmla="*/ 284256 h 428882"/>
                <a:gd name="connsiteX28" fmla="*/ 429659 w 480164"/>
                <a:gd name="connsiteY28" fmla="*/ 303306 h 428882"/>
                <a:gd name="connsiteX29" fmla="*/ 439184 w 480164"/>
                <a:gd name="connsiteY29" fmla="*/ 317593 h 428882"/>
                <a:gd name="connsiteX30" fmla="*/ 453472 w 480164"/>
                <a:gd name="connsiteY30" fmla="*/ 331881 h 428882"/>
                <a:gd name="connsiteX31" fmla="*/ 479666 w 480164"/>
                <a:gd name="connsiteY31" fmla="*/ 329500 h 428882"/>
                <a:gd name="connsiteX32" fmla="*/ 472522 w 480164"/>
                <a:gd name="connsiteY32" fmla="*/ 331881 h 428882"/>
                <a:gd name="connsiteX33" fmla="*/ 467759 w 480164"/>
                <a:gd name="connsiteY33" fmla="*/ 339025 h 428882"/>
                <a:gd name="connsiteX34" fmla="*/ 470141 w 480164"/>
                <a:gd name="connsiteY34" fmla="*/ 360456 h 428882"/>
                <a:gd name="connsiteX35" fmla="*/ 477284 w 480164"/>
                <a:gd name="connsiteY35" fmla="*/ 365218 h 428882"/>
                <a:gd name="connsiteX36" fmla="*/ 474903 w 480164"/>
                <a:gd name="connsiteY36" fmla="*/ 389031 h 428882"/>
                <a:gd name="connsiteX37" fmla="*/ 384416 w 480164"/>
                <a:gd name="connsiteY37" fmla="*/ 405700 h 428882"/>
                <a:gd name="connsiteX38" fmla="*/ 382034 w 480164"/>
                <a:gd name="connsiteY38" fmla="*/ 424750 h 428882"/>
                <a:gd name="connsiteX39" fmla="*/ 339172 w 480164"/>
                <a:gd name="connsiteY39" fmla="*/ 417606 h 428882"/>
                <a:gd name="connsiteX40" fmla="*/ 334409 w 480164"/>
                <a:gd name="connsiteY40" fmla="*/ 410462 h 428882"/>
                <a:gd name="connsiteX41" fmla="*/ 332028 w 480164"/>
                <a:gd name="connsiteY41" fmla="*/ 417606 h 428882"/>
                <a:gd name="connsiteX42" fmla="*/ 329647 w 480164"/>
                <a:gd name="connsiteY42" fmla="*/ 360456 h 428882"/>
                <a:gd name="connsiteX43" fmla="*/ 324884 w 480164"/>
                <a:gd name="connsiteY43" fmla="*/ 346168 h 428882"/>
                <a:gd name="connsiteX44" fmla="*/ 305834 w 480164"/>
                <a:gd name="connsiteY44" fmla="*/ 343787 h 428882"/>
                <a:gd name="connsiteX45" fmla="*/ 301072 w 480164"/>
                <a:gd name="connsiteY45" fmla="*/ 336643 h 428882"/>
                <a:gd name="connsiteX46" fmla="*/ 258209 w 480164"/>
                <a:gd name="connsiteY46" fmla="*/ 334262 h 428882"/>
                <a:gd name="connsiteX47" fmla="*/ 248684 w 480164"/>
                <a:gd name="connsiteY47" fmla="*/ 331881 h 428882"/>
                <a:gd name="connsiteX48" fmla="*/ 241541 w 480164"/>
                <a:gd name="connsiteY48" fmla="*/ 324737 h 428882"/>
                <a:gd name="connsiteX49" fmla="*/ 234397 w 480164"/>
                <a:gd name="connsiteY49" fmla="*/ 322356 h 428882"/>
                <a:gd name="connsiteX50" fmla="*/ 186772 w 480164"/>
                <a:gd name="connsiteY50" fmla="*/ 317593 h 428882"/>
                <a:gd name="connsiteX51" fmla="*/ 182009 w 480164"/>
                <a:gd name="connsiteY51" fmla="*/ 310450 h 428882"/>
                <a:gd name="connsiteX52" fmla="*/ 177247 w 480164"/>
                <a:gd name="connsiteY52" fmla="*/ 293781 h 428882"/>
                <a:gd name="connsiteX53" fmla="*/ 179628 w 480164"/>
                <a:gd name="connsiteY53" fmla="*/ 277112 h 428882"/>
                <a:gd name="connsiteX54" fmla="*/ 179628 w 480164"/>
                <a:gd name="connsiteY54" fmla="*/ 258062 h 428882"/>
                <a:gd name="connsiteX55" fmla="*/ 174866 w 480164"/>
                <a:gd name="connsiteY55" fmla="*/ 250918 h 428882"/>
                <a:gd name="connsiteX56" fmla="*/ 162959 w 480164"/>
                <a:gd name="connsiteY56" fmla="*/ 248537 h 428882"/>
                <a:gd name="connsiteX57" fmla="*/ 143909 w 480164"/>
                <a:gd name="connsiteY57" fmla="*/ 246156 h 428882"/>
                <a:gd name="connsiteX58" fmla="*/ 122478 w 480164"/>
                <a:gd name="connsiteY58" fmla="*/ 236631 h 428882"/>
                <a:gd name="connsiteX59" fmla="*/ 105809 w 480164"/>
                <a:gd name="connsiteY59" fmla="*/ 219962 h 428882"/>
                <a:gd name="connsiteX60" fmla="*/ 101047 w 480164"/>
                <a:gd name="connsiteY60" fmla="*/ 212818 h 428882"/>
                <a:gd name="connsiteX61" fmla="*/ 93903 w 480164"/>
                <a:gd name="connsiteY61" fmla="*/ 200912 h 428882"/>
                <a:gd name="connsiteX62" fmla="*/ 86759 w 480164"/>
                <a:gd name="connsiteY62" fmla="*/ 198531 h 428882"/>
                <a:gd name="connsiteX63" fmla="*/ 74853 w 480164"/>
                <a:gd name="connsiteY63" fmla="*/ 200912 h 428882"/>
                <a:gd name="connsiteX64" fmla="*/ 79616 w 480164"/>
                <a:gd name="connsiteY64" fmla="*/ 217581 h 428882"/>
                <a:gd name="connsiteX65" fmla="*/ 39134 w 480164"/>
                <a:gd name="connsiteY65" fmla="*/ 231868 h 428882"/>
                <a:gd name="connsiteX66" fmla="*/ 34372 w 480164"/>
                <a:gd name="connsiteY66" fmla="*/ 222343 h 428882"/>
                <a:gd name="connsiteX67" fmla="*/ 27228 w 480164"/>
                <a:gd name="connsiteY67" fmla="*/ 208056 h 428882"/>
                <a:gd name="connsiteX68" fmla="*/ 17703 w 480164"/>
                <a:gd name="connsiteY68" fmla="*/ 193768 h 428882"/>
                <a:gd name="connsiteX69" fmla="*/ 5797 w 480164"/>
                <a:gd name="connsiteY69" fmla="*/ 179481 h 428882"/>
                <a:gd name="connsiteX70" fmla="*/ 3416 w 480164"/>
                <a:gd name="connsiteY70" fmla="*/ 172337 h 428882"/>
                <a:gd name="connsiteX71" fmla="*/ 3416 w 480164"/>
                <a:gd name="connsiteY71" fmla="*/ 131856 h 428882"/>
                <a:gd name="connsiteX72" fmla="*/ 10559 w 480164"/>
                <a:gd name="connsiteY72" fmla="*/ 127093 h 428882"/>
                <a:gd name="connsiteX73" fmla="*/ 31991 w 480164"/>
                <a:gd name="connsiteY73" fmla="*/ 124712 h 428882"/>
                <a:gd name="connsiteX74" fmla="*/ 46278 w 480164"/>
                <a:gd name="connsiteY74" fmla="*/ 117568 h 428882"/>
                <a:gd name="connsiteX75" fmla="*/ 53422 w 480164"/>
                <a:gd name="connsiteY75" fmla="*/ 119950 h 428882"/>
                <a:gd name="connsiteX76" fmla="*/ 43897 w 480164"/>
                <a:gd name="connsiteY76" fmla="*/ 100900 h 428882"/>
                <a:gd name="connsiteX77" fmla="*/ 34372 w 480164"/>
                <a:gd name="connsiteY77" fmla="*/ 86612 h 428882"/>
                <a:gd name="connsiteX78" fmla="*/ 31991 w 480164"/>
                <a:gd name="connsiteY78" fmla="*/ 77087 h 428882"/>
                <a:gd name="connsiteX79" fmla="*/ 27228 w 480164"/>
                <a:gd name="connsiteY79" fmla="*/ 62800 h 428882"/>
                <a:gd name="connsiteX80" fmla="*/ 29609 w 480164"/>
                <a:gd name="connsiteY80" fmla="*/ 46131 h 428882"/>
                <a:gd name="connsiteX81" fmla="*/ 51041 w 480164"/>
                <a:gd name="connsiteY81" fmla="*/ 27081 h 428882"/>
                <a:gd name="connsiteX82" fmla="*/ 62947 w 480164"/>
                <a:gd name="connsiteY82" fmla="*/ 12793 h 428882"/>
                <a:gd name="connsiteX83" fmla="*/ 65328 w 480164"/>
                <a:gd name="connsiteY83" fmla="*/ 5650 h 428882"/>
                <a:gd name="connsiteX84" fmla="*/ 101047 w 480164"/>
                <a:gd name="connsiteY84" fmla="*/ 3268 h 428882"/>
                <a:gd name="connsiteX85" fmla="*/ 108191 w 480164"/>
                <a:gd name="connsiteY85" fmla="*/ 8031 h 428882"/>
                <a:gd name="connsiteX86" fmla="*/ 122478 w 480164"/>
                <a:gd name="connsiteY86" fmla="*/ 12793 h 428882"/>
                <a:gd name="connsiteX87" fmla="*/ 129622 w 480164"/>
                <a:gd name="connsiteY87" fmla="*/ 15175 h 428882"/>
                <a:gd name="connsiteX88" fmla="*/ 151053 w 480164"/>
                <a:gd name="connsiteY88" fmla="*/ 17556 h 428882"/>
                <a:gd name="connsiteX89" fmla="*/ 170103 w 480164"/>
                <a:gd name="connsiteY89" fmla="*/ 41368 h 428882"/>
                <a:gd name="connsiteX90" fmla="*/ 179628 w 480164"/>
                <a:gd name="connsiteY90" fmla="*/ 43750 h 428882"/>
                <a:gd name="connsiteX91" fmla="*/ 184391 w 480164"/>
                <a:gd name="connsiteY91" fmla="*/ 50893 h 428882"/>
                <a:gd name="connsiteX92" fmla="*/ 198678 w 480164"/>
                <a:gd name="connsiteY92" fmla="*/ 60418 h 428882"/>
                <a:gd name="connsiteX93" fmla="*/ 210584 w 480164"/>
                <a:gd name="connsiteY93" fmla="*/ 72325 h 428882"/>
                <a:gd name="connsiteX94" fmla="*/ 210584 w 480164"/>
                <a:gd name="connsiteY94" fmla="*/ 79468 h 42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480164" h="428882">
                  <a:moveTo>
                    <a:pt x="210584" y="79468"/>
                  </a:moveTo>
                  <a:cubicBezTo>
                    <a:pt x="212568" y="81849"/>
                    <a:pt x="218566" y="84159"/>
                    <a:pt x="222491" y="86612"/>
                  </a:cubicBezTo>
                  <a:cubicBezTo>
                    <a:pt x="224918" y="88129"/>
                    <a:pt x="227074" y="90095"/>
                    <a:pt x="229634" y="91375"/>
                  </a:cubicBezTo>
                  <a:cubicBezTo>
                    <a:pt x="231879" y="92498"/>
                    <a:pt x="234397" y="92962"/>
                    <a:pt x="236778" y="93756"/>
                  </a:cubicBezTo>
                  <a:cubicBezTo>
                    <a:pt x="239159" y="96137"/>
                    <a:pt x="242287" y="97956"/>
                    <a:pt x="243922" y="100900"/>
                  </a:cubicBezTo>
                  <a:cubicBezTo>
                    <a:pt x="246360" y="105288"/>
                    <a:pt x="247097" y="110425"/>
                    <a:pt x="248684" y="115187"/>
                  </a:cubicBezTo>
                  <a:cubicBezTo>
                    <a:pt x="249478" y="117568"/>
                    <a:pt x="248977" y="120939"/>
                    <a:pt x="251066" y="122331"/>
                  </a:cubicBezTo>
                  <a:cubicBezTo>
                    <a:pt x="253447" y="123918"/>
                    <a:pt x="255650" y="125813"/>
                    <a:pt x="258209" y="127093"/>
                  </a:cubicBezTo>
                  <a:cubicBezTo>
                    <a:pt x="260454" y="128216"/>
                    <a:pt x="262918" y="128866"/>
                    <a:pt x="265353" y="129475"/>
                  </a:cubicBezTo>
                  <a:cubicBezTo>
                    <a:pt x="269279" y="130457"/>
                    <a:pt x="273259" y="131241"/>
                    <a:pt x="277259" y="131856"/>
                  </a:cubicBezTo>
                  <a:cubicBezTo>
                    <a:pt x="283584" y="132829"/>
                    <a:pt x="289959" y="133443"/>
                    <a:pt x="296309" y="134237"/>
                  </a:cubicBezTo>
                  <a:cubicBezTo>
                    <a:pt x="318550" y="149064"/>
                    <a:pt x="304893" y="143287"/>
                    <a:pt x="339172" y="146143"/>
                  </a:cubicBezTo>
                  <a:cubicBezTo>
                    <a:pt x="354568" y="171804"/>
                    <a:pt x="335229" y="146553"/>
                    <a:pt x="362984" y="160431"/>
                  </a:cubicBezTo>
                  <a:cubicBezTo>
                    <a:pt x="365229" y="161554"/>
                    <a:pt x="364757" y="165140"/>
                    <a:pt x="365366" y="167575"/>
                  </a:cubicBezTo>
                  <a:cubicBezTo>
                    <a:pt x="371117" y="190578"/>
                    <a:pt x="364682" y="170286"/>
                    <a:pt x="370128" y="186625"/>
                  </a:cubicBezTo>
                  <a:cubicBezTo>
                    <a:pt x="370922" y="192181"/>
                    <a:pt x="370896" y="197917"/>
                    <a:pt x="372509" y="203293"/>
                  </a:cubicBezTo>
                  <a:cubicBezTo>
                    <a:pt x="374190" y="208896"/>
                    <a:pt x="379560" y="212772"/>
                    <a:pt x="384416" y="215200"/>
                  </a:cubicBezTo>
                  <a:cubicBezTo>
                    <a:pt x="386661" y="216322"/>
                    <a:pt x="389314" y="216459"/>
                    <a:pt x="391559" y="217581"/>
                  </a:cubicBezTo>
                  <a:cubicBezTo>
                    <a:pt x="394119" y="218861"/>
                    <a:pt x="396322" y="220756"/>
                    <a:pt x="398703" y="222343"/>
                  </a:cubicBezTo>
                  <a:cubicBezTo>
                    <a:pt x="397909" y="224724"/>
                    <a:pt x="397890" y="227527"/>
                    <a:pt x="396322" y="229487"/>
                  </a:cubicBezTo>
                  <a:cubicBezTo>
                    <a:pt x="394534" y="231722"/>
                    <a:pt x="391202" y="232226"/>
                    <a:pt x="389178" y="234250"/>
                  </a:cubicBezTo>
                  <a:cubicBezTo>
                    <a:pt x="387155" y="236273"/>
                    <a:pt x="386003" y="239012"/>
                    <a:pt x="384416" y="241393"/>
                  </a:cubicBezTo>
                  <a:cubicBezTo>
                    <a:pt x="383622" y="244568"/>
                    <a:pt x="382933" y="247771"/>
                    <a:pt x="382034" y="250918"/>
                  </a:cubicBezTo>
                  <a:cubicBezTo>
                    <a:pt x="381344" y="253332"/>
                    <a:pt x="379653" y="255552"/>
                    <a:pt x="379653" y="258062"/>
                  </a:cubicBezTo>
                  <a:cubicBezTo>
                    <a:pt x="379653" y="260572"/>
                    <a:pt x="379717" y="264241"/>
                    <a:pt x="382034" y="265206"/>
                  </a:cubicBezTo>
                  <a:cubicBezTo>
                    <a:pt x="390226" y="268619"/>
                    <a:pt x="399526" y="268228"/>
                    <a:pt x="408228" y="269968"/>
                  </a:cubicBezTo>
                  <a:cubicBezTo>
                    <a:pt x="415695" y="271461"/>
                    <a:pt x="418094" y="272464"/>
                    <a:pt x="424897" y="274731"/>
                  </a:cubicBezTo>
                  <a:cubicBezTo>
                    <a:pt x="425691" y="277906"/>
                    <a:pt x="426740" y="281028"/>
                    <a:pt x="427278" y="284256"/>
                  </a:cubicBezTo>
                  <a:cubicBezTo>
                    <a:pt x="428330" y="290568"/>
                    <a:pt x="427507" y="297279"/>
                    <a:pt x="429659" y="303306"/>
                  </a:cubicBezTo>
                  <a:cubicBezTo>
                    <a:pt x="431584" y="308696"/>
                    <a:pt x="435137" y="313546"/>
                    <a:pt x="439184" y="317593"/>
                  </a:cubicBezTo>
                  <a:lnTo>
                    <a:pt x="453472" y="331881"/>
                  </a:lnTo>
                  <a:cubicBezTo>
                    <a:pt x="462203" y="331087"/>
                    <a:pt x="470899" y="329500"/>
                    <a:pt x="479666" y="329500"/>
                  </a:cubicBezTo>
                  <a:cubicBezTo>
                    <a:pt x="482176" y="329500"/>
                    <a:pt x="474482" y="330313"/>
                    <a:pt x="472522" y="331881"/>
                  </a:cubicBezTo>
                  <a:cubicBezTo>
                    <a:pt x="470287" y="333669"/>
                    <a:pt x="469347" y="336644"/>
                    <a:pt x="467759" y="339025"/>
                  </a:cubicBezTo>
                  <a:cubicBezTo>
                    <a:pt x="468553" y="346169"/>
                    <a:pt x="467685" y="353701"/>
                    <a:pt x="470141" y="360456"/>
                  </a:cubicBezTo>
                  <a:cubicBezTo>
                    <a:pt x="471119" y="363145"/>
                    <a:pt x="476814" y="362395"/>
                    <a:pt x="477284" y="365218"/>
                  </a:cubicBezTo>
                  <a:cubicBezTo>
                    <a:pt x="478595" y="373087"/>
                    <a:pt x="476116" y="381146"/>
                    <a:pt x="474903" y="389031"/>
                  </a:cubicBezTo>
                  <a:cubicBezTo>
                    <a:pt x="469429" y="424614"/>
                    <a:pt x="386416" y="405641"/>
                    <a:pt x="384416" y="405700"/>
                  </a:cubicBezTo>
                  <a:cubicBezTo>
                    <a:pt x="383622" y="412050"/>
                    <a:pt x="387897" y="422185"/>
                    <a:pt x="382034" y="424750"/>
                  </a:cubicBezTo>
                  <a:cubicBezTo>
                    <a:pt x="361075" y="433919"/>
                    <a:pt x="352020" y="426170"/>
                    <a:pt x="339172" y="417606"/>
                  </a:cubicBezTo>
                  <a:cubicBezTo>
                    <a:pt x="337584" y="415225"/>
                    <a:pt x="337271" y="410462"/>
                    <a:pt x="334409" y="410462"/>
                  </a:cubicBezTo>
                  <a:cubicBezTo>
                    <a:pt x="331899" y="410462"/>
                    <a:pt x="332266" y="420105"/>
                    <a:pt x="332028" y="417606"/>
                  </a:cubicBezTo>
                  <a:cubicBezTo>
                    <a:pt x="330220" y="398625"/>
                    <a:pt x="331544" y="379428"/>
                    <a:pt x="329647" y="360456"/>
                  </a:cubicBezTo>
                  <a:cubicBezTo>
                    <a:pt x="329147" y="355461"/>
                    <a:pt x="328997" y="349047"/>
                    <a:pt x="324884" y="346168"/>
                  </a:cubicBezTo>
                  <a:cubicBezTo>
                    <a:pt x="319641" y="342498"/>
                    <a:pt x="312184" y="344581"/>
                    <a:pt x="305834" y="343787"/>
                  </a:cubicBezTo>
                  <a:cubicBezTo>
                    <a:pt x="304247" y="341406"/>
                    <a:pt x="303878" y="337204"/>
                    <a:pt x="301072" y="336643"/>
                  </a:cubicBezTo>
                  <a:cubicBezTo>
                    <a:pt x="287040" y="333837"/>
                    <a:pt x="272460" y="335557"/>
                    <a:pt x="258209" y="334262"/>
                  </a:cubicBezTo>
                  <a:cubicBezTo>
                    <a:pt x="254950" y="333966"/>
                    <a:pt x="251859" y="332675"/>
                    <a:pt x="248684" y="331881"/>
                  </a:cubicBezTo>
                  <a:cubicBezTo>
                    <a:pt x="246303" y="329500"/>
                    <a:pt x="244343" y="326605"/>
                    <a:pt x="241541" y="324737"/>
                  </a:cubicBezTo>
                  <a:cubicBezTo>
                    <a:pt x="239452" y="323345"/>
                    <a:pt x="236847" y="322900"/>
                    <a:pt x="234397" y="322356"/>
                  </a:cubicBezTo>
                  <a:cubicBezTo>
                    <a:pt x="218435" y="318809"/>
                    <a:pt x="203433" y="318783"/>
                    <a:pt x="186772" y="317593"/>
                  </a:cubicBezTo>
                  <a:cubicBezTo>
                    <a:pt x="185184" y="315212"/>
                    <a:pt x="183289" y="313010"/>
                    <a:pt x="182009" y="310450"/>
                  </a:cubicBezTo>
                  <a:cubicBezTo>
                    <a:pt x="180302" y="307035"/>
                    <a:pt x="178009" y="296831"/>
                    <a:pt x="177247" y="293781"/>
                  </a:cubicBezTo>
                  <a:cubicBezTo>
                    <a:pt x="178041" y="288225"/>
                    <a:pt x="178527" y="282616"/>
                    <a:pt x="179628" y="277112"/>
                  </a:cubicBezTo>
                  <a:cubicBezTo>
                    <a:pt x="181791" y="266293"/>
                    <a:pt x="184915" y="272163"/>
                    <a:pt x="179628" y="258062"/>
                  </a:cubicBezTo>
                  <a:cubicBezTo>
                    <a:pt x="178623" y="255382"/>
                    <a:pt x="177351" y="252338"/>
                    <a:pt x="174866" y="250918"/>
                  </a:cubicBezTo>
                  <a:cubicBezTo>
                    <a:pt x="171352" y="248910"/>
                    <a:pt x="166960" y="249152"/>
                    <a:pt x="162959" y="248537"/>
                  </a:cubicBezTo>
                  <a:cubicBezTo>
                    <a:pt x="156634" y="247564"/>
                    <a:pt x="150259" y="246950"/>
                    <a:pt x="143909" y="246156"/>
                  </a:cubicBezTo>
                  <a:cubicBezTo>
                    <a:pt x="126907" y="240488"/>
                    <a:pt x="133799" y="244177"/>
                    <a:pt x="122478" y="236631"/>
                  </a:cubicBezTo>
                  <a:cubicBezTo>
                    <a:pt x="111561" y="220254"/>
                    <a:pt x="118383" y="224153"/>
                    <a:pt x="105809" y="219962"/>
                  </a:cubicBezTo>
                  <a:cubicBezTo>
                    <a:pt x="104222" y="217581"/>
                    <a:pt x="102564" y="215245"/>
                    <a:pt x="101047" y="212818"/>
                  </a:cubicBezTo>
                  <a:cubicBezTo>
                    <a:pt x="98594" y="208893"/>
                    <a:pt x="97176" y="204185"/>
                    <a:pt x="93903" y="200912"/>
                  </a:cubicBezTo>
                  <a:cubicBezTo>
                    <a:pt x="92128" y="199137"/>
                    <a:pt x="89140" y="199325"/>
                    <a:pt x="86759" y="198531"/>
                  </a:cubicBezTo>
                  <a:cubicBezTo>
                    <a:pt x="82790" y="199325"/>
                    <a:pt x="77381" y="197752"/>
                    <a:pt x="74853" y="200912"/>
                  </a:cubicBezTo>
                  <a:cubicBezTo>
                    <a:pt x="74148" y="201793"/>
                    <a:pt x="79032" y="215831"/>
                    <a:pt x="79616" y="217581"/>
                  </a:cubicBezTo>
                  <a:cubicBezTo>
                    <a:pt x="76004" y="242855"/>
                    <a:pt x="81543" y="243649"/>
                    <a:pt x="39134" y="231868"/>
                  </a:cubicBezTo>
                  <a:cubicBezTo>
                    <a:pt x="35714" y="230918"/>
                    <a:pt x="35770" y="225606"/>
                    <a:pt x="34372" y="222343"/>
                  </a:cubicBezTo>
                  <a:cubicBezTo>
                    <a:pt x="28458" y="208544"/>
                    <a:pt x="36380" y="221782"/>
                    <a:pt x="27228" y="208056"/>
                  </a:cubicBezTo>
                  <a:cubicBezTo>
                    <a:pt x="23044" y="195502"/>
                    <a:pt x="27613" y="205659"/>
                    <a:pt x="17703" y="193768"/>
                  </a:cubicBezTo>
                  <a:cubicBezTo>
                    <a:pt x="1126" y="173876"/>
                    <a:pt x="26670" y="200354"/>
                    <a:pt x="5797" y="179481"/>
                  </a:cubicBezTo>
                  <a:cubicBezTo>
                    <a:pt x="5003" y="177100"/>
                    <a:pt x="4106" y="174751"/>
                    <a:pt x="3416" y="172337"/>
                  </a:cubicBezTo>
                  <a:cubicBezTo>
                    <a:pt x="-752" y="157752"/>
                    <a:pt x="-1510" y="150329"/>
                    <a:pt x="3416" y="131856"/>
                  </a:cubicBezTo>
                  <a:cubicBezTo>
                    <a:pt x="4153" y="129091"/>
                    <a:pt x="7783" y="127787"/>
                    <a:pt x="10559" y="127093"/>
                  </a:cubicBezTo>
                  <a:cubicBezTo>
                    <a:pt x="17532" y="125350"/>
                    <a:pt x="24847" y="125506"/>
                    <a:pt x="31991" y="124712"/>
                  </a:cubicBezTo>
                  <a:cubicBezTo>
                    <a:pt x="35602" y="122305"/>
                    <a:pt x="41350" y="117568"/>
                    <a:pt x="46278" y="117568"/>
                  </a:cubicBezTo>
                  <a:cubicBezTo>
                    <a:pt x="48788" y="117568"/>
                    <a:pt x="51041" y="119156"/>
                    <a:pt x="53422" y="119950"/>
                  </a:cubicBezTo>
                  <a:cubicBezTo>
                    <a:pt x="48724" y="91761"/>
                    <a:pt x="56153" y="114906"/>
                    <a:pt x="43897" y="100900"/>
                  </a:cubicBezTo>
                  <a:cubicBezTo>
                    <a:pt x="40128" y="96592"/>
                    <a:pt x="34372" y="86612"/>
                    <a:pt x="34372" y="86612"/>
                  </a:cubicBezTo>
                  <a:cubicBezTo>
                    <a:pt x="33578" y="83437"/>
                    <a:pt x="32931" y="80222"/>
                    <a:pt x="31991" y="77087"/>
                  </a:cubicBezTo>
                  <a:cubicBezTo>
                    <a:pt x="30548" y="72279"/>
                    <a:pt x="27228" y="62800"/>
                    <a:pt x="27228" y="62800"/>
                  </a:cubicBezTo>
                  <a:cubicBezTo>
                    <a:pt x="28022" y="57244"/>
                    <a:pt x="26948" y="51073"/>
                    <a:pt x="29609" y="46131"/>
                  </a:cubicBezTo>
                  <a:cubicBezTo>
                    <a:pt x="37152" y="32123"/>
                    <a:pt x="42019" y="34600"/>
                    <a:pt x="51041" y="27081"/>
                  </a:cubicBezTo>
                  <a:cubicBezTo>
                    <a:pt x="57914" y="21354"/>
                    <a:pt x="58266" y="19815"/>
                    <a:pt x="62947" y="12793"/>
                  </a:cubicBezTo>
                  <a:cubicBezTo>
                    <a:pt x="63741" y="10412"/>
                    <a:pt x="63760" y="7610"/>
                    <a:pt x="65328" y="5650"/>
                  </a:cubicBezTo>
                  <a:cubicBezTo>
                    <a:pt x="73820" y="-4965"/>
                    <a:pt x="91675" y="2487"/>
                    <a:pt x="101047" y="3268"/>
                  </a:cubicBezTo>
                  <a:cubicBezTo>
                    <a:pt x="103428" y="4856"/>
                    <a:pt x="105576" y="6869"/>
                    <a:pt x="108191" y="8031"/>
                  </a:cubicBezTo>
                  <a:cubicBezTo>
                    <a:pt x="112778" y="10070"/>
                    <a:pt x="117716" y="11206"/>
                    <a:pt x="122478" y="12793"/>
                  </a:cubicBezTo>
                  <a:cubicBezTo>
                    <a:pt x="124859" y="13587"/>
                    <a:pt x="127127" y="14898"/>
                    <a:pt x="129622" y="15175"/>
                  </a:cubicBezTo>
                  <a:lnTo>
                    <a:pt x="151053" y="17556"/>
                  </a:lnTo>
                  <a:cubicBezTo>
                    <a:pt x="155034" y="25517"/>
                    <a:pt x="160505" y="38968"/>
                    <a:pt x="170103" y="41368"/>
                  </a:cubicBezTo>
                  <a:lnTo>
                    <a:pt x="179628" y="43750"/>
                  </a:lnTo>
                  <a:cubicBezTo>
                    <a:pt x="181216" y="46131"/>
                    <a:pt x="182237" y="49009"/>
                    <a:pt x="184391" y="50893"/>
                  </a:cubicBezTo>
                  <a:cubicBezTo>
                    <a:pt x="188699" y="54662"/>
                    <a:pt x="198678" y="60418"/>
                    <a:pt x="198678" y="60418"/>
                  </a:cubicBezTo>
                  <a:cubicBezTo>
                    <a:pt x="202718" y="66478"/>
                    <a:pt x="203370" y="69439"/>
                    <a:pt x="210584" y="72325"/>
                  </a:cubicBezTo>
                  <a:cubicBezTo>
                    <a:pt x="212058" y="72915"/>
                    <a:pt x="208600" y="77087"/>
                    <a:pt x="210584" y="79468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6E7E31FE-9AC0-2B0A-A8C5-013B02DF991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6386" y="2006529"/>
              <a:ext cx="316779" cy="250500"/>
            </a:xfrm>
            <a:custGeom>
              <a:avLst/>
              <a:gdLst>
                <a:gd name="T0" fmla="*/ 600 w 976"/>
                <a:gd name="T1" fmla="*/ 713 h 839"/>
                <a:gd name="T2" fmla="*/ 778 w 976"/>
                <a:gd name="T3" fmla="*/ 625 h 839"/>
                <a:gd name="T4" fmla="*/ 922 w 976"/>
                <a:gd name="T5" fmla="*/ 417 h 839"/>
                <a:gd name="T6" fmla="*/ 914 w 976"/>
                <a:gd name="T7" fmla="*/ 128 h 839"/>
                <a:gd name="T8" fmla="*/ 783 w 976"/>
                <a:gd name="T9" fmla="*/ 0 h 839"/>
                <a:gd name="T10" fmla="*/ 489 w 976"/>
                <a:gd name="T11" fmla="*/ 245 h 839"/>
                <a:gd name="T12" fmla="*/ 139 w 976"/>
                <a:gd name="T13" fmla="*/ 566 h 839"/>
                <a:gd name="T14" fmla="*/ 0 w 976"/>
                <a:gd name="T15" fmla="*/ 762 h 839"/>
                <a:gd name="T16" fmla="*/ 18 w 976"/>
                <a:gd name="T17" fmla="*/ 759 h 839"/>
                <a:gd name="T18" fmla="*/ 337 w 976"/>
                <a:gd name="T19" fmla="*/ 816 h 839"/>
                <a:gd name="T20" fmla="*/ 502 w 976"/>
                <a:gd name="T21" fmla="*/ 771 h 839"/>
                <a:gd name="T22" fmla="*/ 600 w 976"/>
                <a:gd name="T23" fmla="*/ 713 h 8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6" h="839">
                  <a:moveTo>
                    <a:pt x="600" y="713"/>
                  </a:moveTo>
                  <a:cubicBezTo>
                    <a:pt x="600" y="713"/>
                    <a:pt x="652" y="636"/>
                    <a:pt x="778" y="625"/>
                  </a:cubicBezTo>
                  <a:cubicBezTo>
                    <a:pt x="903" y="614"/>
                    <a:pt x="976" y="526"/>
                    <a:pt x="922" y="417"/>
                  </a:cubicBezTo>
                  <a:cubicBezTo>
                    <a:pt x="869" y="307"/>
                    <a:pt x="952" y="221"/>
                    <a:pt x="914" y="128"/>
                  </a:cubicBezTo>
                  <a:cubicBezTo>
                    <a:pt x="877" y="34"/>
                    <a:pt x="783" y="0"/>
                    <a:pt x="783" y="0"/>
                  </a:cubicBezTo>
                  <a:cubicBezTo>
                    <a:pt x="783" y="0"/>
                    <a:pt x="700" y="139"/>
                    <a:pt x="489" y="245"/>
                  </a:cubicBezTo>
                  <a:cubicBezTo>
                    <a:pt x="278" y="352"/>
                    <a:pt x="233" y="449"/>
                    <a:pt x="139" y="566"/>
                  </a:cubicBezTo>
                  <a:cubicBezTo>
                    <a:pt x="69" y="654"/>
                    <a:pt x="17" y="724"/>
                    <a:pt x="0" y="762"/>
                  </a:cubicBezTo>
                  <a:cubicBezTo>
                    <a:pt x="6" y="761"/>
                    <a:pt x="12" y="759"/>
                    <a:pt x="18" y="759"/>
                  </a:cubicBezTo>
                  <a:cubicBezTo>
                    <a:pt x="81" y="759"/>
                    <a:pt x="246" y="816"/>
                    <a:pt x="337" y="816"/>
                  </a:cubicBezTo>
                  <a:cubicBezTo>
                    <a:pt x="428" y="816"/>
                    <a:pt x="451" y="839"/>
                    <a:pt x="502" y="771"/>
                  </a:cubicBezTo>
                  <a:cubicBezTo>
                    <a:pt x="543" y="716"/>
                    <a:pt x="581" y="687"/>
                    <a:pt x="600" y="71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4D85AF23-0D50-FCDB-34EE-E8A54EF9B7B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0548" y="3432455"/>
              <a:ext cx="692734" cy="868724"/>
            </a:xfrm>
            <a:custGeom>
              <a:avLst/>
              <a:gdLst>
                <a:gd name="T0" fmla="*/ 0 w 2148"/>
                <a:gd name="T1" fmla="*/ 953 h 2915"/>
                <a:gd name="T2" fmla="*/ 132 w 2148"/>
                <a:gd name="T3" fmla="*/ 1250 h 2915"/>
                <a:gd name="T4" fmla="*/ 290 w 2148"/>
                <a:gd name="T5" fmla="*/ 1595 h 2915"/>
                <a:gd name="T6" fmla="*/ 462 w 2148"/>
                <a:gd name="T7" fmla="*/ 1997 h 2915"/>
                <a:gd name="T8" fmla="*/ 835 w 2148"/>
                <a:gd name="T9" fmla="*/ 2700 h 2915"/>
                <a:gd name="T10" fmla="*/ 950 w 2148"/>
                <a:gd name="T11" fmla="*/ 2413 h 2915"/>
                <a:gd name="T12" fmla="*/ 993 w 2148"/>
                <a:gd name="T13" fmla="*/ 2549 h 2915"/>
                <a:gd name="T14" fmla="*/ 1136 w 2148"/>
                <a:gd name="T15" fmla="*/ 2671 h 2915"/>
                <a:gd name="T16" fmla="*/ 1388 w 2148"/>
                <a:gd name="T17" fmla="*/ 2664 h 2915"/>
                <a:gd name="T18" fmla="*/ 1747 w 2148"/>
                <a:gd name="T19" fmla="*/ 2356 h 2915"/>
                <a:gd name="T20" fmla="*/ 1790 w 2148"/>
                <a:gd name="T21" fmla="*/ 2104 h 2915"/>
                <a:gd name="T22" fmla="*/ 1639 w 2148"/>
                <a:gd name="T23" fmla="*/ 1774 h 2915"/>
                <a:gd name="T24" fmla="*/ 1840 w 2148"/>
                <a:gd name="T25" fmla="*/ 1430 h 2915"/>
                <a:gd name="T26" fmla="*/ 1919 w 2148"/>
                <a:gd name="T27" fmla="*/ 1107 h 2915"/>
                <a:gd name="T28" fmla="*/ 1538 w 2148"/>
                <a:gd name="T29" fmla="*/ 827 h 2915"/>
                <a:gd name="T30" fmla="*/ 1395 w 2148"/>
                <a:gd name="T31" fmla="*/ 529 h 2915"/>
                <a:gd name="T32" fmla="*/ 1285 w 2148"/>
                <a:gd name="T33" fmla="*/ 372 h 2915"/>
                <a:gd name="T34" fmla="*/ 1109 w 2148"/>
                <a:gd name="T35" fmla="*/ 119 h 2915"/>
                <a:gd name="T36" fmla="*/ 981 w 2148"/>
                <a:gd name="T37" fmla="*/ 38 h 2915"/>
                <a:gd name="T38" fmla="*/ 776 w 2148"/>
                <a:gd name="T39" fmla="*/ 62 h 2915"/>
                <a:gd name="T40" fmla="*/ 495 w 2148"/>
                <a:gd name="T41" fmla="*/ 381 h 2915"/>
                <a:gd name="T42" fmla="*/ 281 w 2148"/>
                <a:gd name="T43" fmla="*/ 724 h 2915"/>
                <a:gd name="T44" fmla="*/ 0 w 2148"/>
                <a:gd name="T45" fmla="*/ 953 h 29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48" h="2915">
                  <a:moveTo>
                    <a:pt x="0" y="953"/>
                  </a:moveTo>
                  <a:cubicBezTo>
                    <a:pt x="0" y="953"/>
                    <a:pt x="38" y="1107"/>
                    <a:pt x="132" y="1250"/>
                  </a:cubicBezTo>
                  <a:cubicBezTo>
                    <a:pt x="225" y="1394"/>
                    <a:pt x="225" y="1430"/>
                    <a:pt x="290" y="1595"/>
                  </a:cubicBezTo>
                  <a:cubicBezTo>
                    <a:pt x="354" y="1760"/>
                    <a:pt x="354" y="1717"/>
                    <a:pt x="462" y="1997"/>
                  </a:cubicBezTo>
                  <a:cubicBezTo>
                    <a:pt x="570" y="2277"/>
                    <a:pt x="835" y="2700"/>
                    <a:pt x="835" y="2700"/>
                  </a:cubicBezTo>
                  <a:cubicBezTo>
                    <a:pt x="835" y="2700"/>
                    <a:pt x="814" y="2434"/>
                    <a:pt x="950" y="2413"/>
                  </a:cubicBezTo>
                  <a:cubicBezTo>
                    <a:pt x="1086" y="2391"/>
                    <a:pt x="1036" y="2499"/>
                    <a:pt x="993" y="2549"/>
                  </a:cubicBezTo>
                  <a:cubicBezTo>
                    <a:pt x="950" y="2600"/>
                    <a:pt x="1108" y="2607"/>
                    <a:pt x="1136" y="2671"/>
                  </a:cubicBezTo>
                  <a:cubicBezTo>
                    <a:pt x="1165" y="2736"/>
                    <a:pt x="1187" y="2915"/>
                    <a:pt x="1388" y="2664"/>
                  </a:cubicBezTo>
                  <a:cubicBezTo>
                    <a:pt x="1589" y="2413"/>
                    <a:pt x="1747" y="2356"/>
                    <a:pt x="1747" y="2356"/>
                  </a:cubicBezTo>
                  <a:cubicBezTo>
                    <a:pt x="1747" y="2356"/>
                    <a:pt x="1890" y="2262"/>
                    <a:pt x="1790" y="2104"/>
                  </a:cubicBezTo>
                  <a:cubicBezTo>
                    <a:pt x="1689" y="1946"/>
                    <a:pt x="1639" y="1774"/>
                    <a:pt x="1639" y="1774"/>
                  </a:cubicBezTo>
                  <a:cubicBezTo>
                    <a:pt x="1639" y="1774"/>
                    <a:pt x="1847" y="1645"/>
                    <a:pt x="1840" y="1430"/>
                  </a:cubicBezTo>
                  <a:cubicBezTo>
                    <a:pt x="1833" y="1214"/>
                    <a:pt x="2148" y="1200"/>
                    <a:pt x="1919" y="1107"/>
                  </a:cubicBezTo>
                  <a:cubicBezTo>
                    <a:pt x="1689" y="1013"/>
                    <a:pt x="1682" y="1125"/>
                    <a:pt x="1538" y="827"/>
                  </a:cubicBezTo>
                  <a:cubicBezTo>
                    <a:pt x="1395" y="529"/>
                    <a:pt x="1395" y="529"/>
                    <a:pt x="1395" y="529"/>
                  </a:cubicBezTo>
                  <a:cubicBezTo>
                    <a:pt x="1366" y="529"/>
                    <a:pt x="1328" y="419"/>
                    <a:pt x="1285" y="372"/>
                  </a:cubicBezTo>
                  <a:cubicBezTo>
                    <a:pt x="1243" y="324"/>
                    <a:pt x="1162" y="210"/>
                    <a:pt x="1109" y="119"/>
                  </a:cubicBezTo>
                  <a:cubicBezTo>
                    <a:pt x="1057" y="29"/>
                    <a:pt x="1028" y="15"/>
                    <a:pt x="981" y="38"/>
                  </a:cubicBezTo>
                  <a:cubicBezTo>
                    <a:pt x="933" y="62"/>
                    <a:pt x="833" y="0"/>
                    <a:pt x="776" y="62"/>
                  </a:cubicBezTo>
                  <a:cubicBezTo>
                    <a:pt x="719" y="124"/>
                    <a:pt x="638" y="224"/>
                    <a:pt x="495" y="381"/>
                  </a:cubicBezTo>
                  <a:cubicBezTo>
                    <a:pt x="352" y="539"/>
                    <a:pt x="457" y="629"/>
                    <a:pt x="281" y="724"/>
                  </a:cubicBezTo>
                  <a:cubicBezTo>
                    <a:pt x="104" y="820"/>
                    <a:pt x="23" y="924"/>
                    <a:pt x="0" y="95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9" name="Freeform 47">
              <a:extLst>
                <a:ext uri="{FF2B5EF4-FFF2-40B4-BE49-F238E27FC236}">
                  <a16:creationId xmlns:a16="http://schemas.microsoft.com/office/drawing/2014/main" id="{3A8929BF-7D7A-1160-4BC4-7CD0B7ABAB1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8698" y="2645626"/>
              <a:ext cx="476909" cy="542751"/>
            </a:xfrm>
            <a:custGeom>
              <a:avLst/>
              <a:gdLst>
                <a:gd name="T0" fmla="*/ 0 w 1479"/>
                <a:gd name="T1" fmla="*/ 956 h 1821"/>
                <a:gd name="T2" fmla="*/ 473 w 1479"/>
                <a:gd name="T3" fmla="*/ 1218 h 1821"/>
                <a:gd name="T4" fmla="*/ 973 w 1479"/>
                <a:gd name="T5" fmla="*/ 1787 h 1821"/>
                <a:gd name="T6" fmla="*/ 1280 w 1479"/>
                <a:gd name="T7" fmla="*/ 1582 h 1821"/>
                <a:gd name="T8" fmla="*/ 1360 w 1479"/>
                <a:gd name="T9" fmla="*/ 1514 h 1821"/>
                <a:gd name="T10" fmla="*/ 1354 w 1479"/>
                <a:gd name="T11" fmla="*/ 1297 h 1821"/>
                <a:gd name="T12" fmla="*/ 1229 w 1479"/>
                <a:gd name="T13" fmla="*/ 1127 h 1821"/>
                <a:gd name="T14" fmla="*/ 1315 w 1479"/>
                <a:gd name="T15" fmla="*/ 848 h 1821"/>
                <a:gd name="T16" fmla="*/ 1388 w 1479"/>
                <a:gd name="T17" fmla="*/ 638 h 1821"/>
                <a:gd name="T18" fmla="*/ 1206 w 1479"/>
                <a:gd name="T19" fmla="*/ 530 h 1821"/>
                <a:gd name="T20" fmla="*/ 1047 w 1479"/>
                <a:gd name="T21" fmla="*/ 490 h 1821"/>
                <a:gd name="T22" fmla="*/ 871 w 1479"/>
                <a:gd name="T23" fmla="*/ 296 h 1821"/>
                <a:gd name="T24" fmla="*/ 643 w 1479"/>
                <a:gd name="T25" fmla="*/ 131 h 1821"/>
                <a:gd name="T26" fmla="*/ 592 w 1479"/>
                <a:gd name="T27" fmla="*/ 410 h 1821"/>
                <a:gd name="T28" fmla="*/ 217 w 1479"/>
                <a:gd name="T29" fmla="*/ 581 h 1821"/>
                <a:gd name="T30" fmla="*/ 0 w 1479"/>
                <a:gd name="T31" fmla="*/ 956 h 1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79" h="1821">
                  <a:moveTo>
                    <a:pt x="0" y="956"/>
                  </a:moveTo>
                  <a:cubicBezTo>
                    <a:pt x="0" y="956"/>
                    <a:pt x="234" y="1036"/>
                    <a:pt x="473" y="1218"/>
                  </a:cubicBezTo>
                  <a:cubicBezTo>
                    <a:pt x="712" y="1400"/>
                    <a:pt x="905" y="1821"/>
                    <a:pt x="973" y="1787"/>
                  </a:cubicBezTo>
                  <a:cubicBezTo>
                    <a:pt x="1041" y="1753"/>
                    <a:pt x="1063" y="1548"/>
                    <a:pt x="1280" y="1582"/>
                  </a:cubicBezTo>
                  <a:cubicBezTo>
                    <a:pt x="1300" y="1569"/>
                    <a:pt x="1336" y="1558"/>
                    <a:pt x="1360" y="1514"/>
                  </a:cubicBezTo>
                  <a:cubicBezTo>
                    <a:pt x="1406" y="1428"/>
                    <a:pt x="1388" y="1315"/>
                    <a:pt x="1354" y="1297"/>
                  </a:cubicBezTo>
                  <a:cubicBezTo>
                    <a:pt x="1320" y="1280"/>
                    <a:pt x="1292" y="1241"/>
                    <a:pt x="1229" y="1127"/>
                  </a:cubicBezTo>
                  <a:cubicBezTo>
                    <a:pt x="1167" y="1013"/>
                    <a:pt x="1201" y="911"/>
                    <a:pt x="1315" y="848"/>
                  </a:cubicBezTo>
                  <a:cubicBezTo>
                    <a:pt x="1428" y="786"/>
                    <a:pt x="1297" y="774"/>
                    <a:pt x="1388" y="638"/>
                  </a:cubicBezTo>
                  <a:cubicBezTo>
                    <a:pt x="1479" y="501"/>
                    <a:pt x="1206" y="530"/>
                    <a:pt x="1206" y="530"/>
                  </a:cubicBezTo>
                  <a:cubicBezTo>
                    <a:pt x="1206" y="530"/>
                    <a:pt x="1121" y="535"/>
                    <a:pt x="1047" y="490"/>
                  </a:cubicBezTo>
                  <a:cubicBezTo>
                    <a:pt x="973" y="444"/>
                    <a:pt x="916" y="416"/>
                    <a:pt x="871" y="296"/>
                  </a:cubicBezTo>
                  <a:cubicBezTo>
                    <a:pt x="825" y="177"/>
                    <a:pt x="621" y="0"/>
                    <a:pt x="643" y="131"/>
                  </a:cubicBezTo>
                  <a:cubicBezTo>
                    <a:pt x="666" y="262"/>
                    <a:pt x="740" y="330"/>
                    <a:pt x="592" y="410"/>
                  </a:cubicBezTo>
                  <a:cubicBezTo>
                    <a:pt x="444" y="490"/>
                    <a:pt x="347" y="404"/>
                    <a:pt x="217" y="581"/>
                  </a:cubicBezTo>
                  <a:cubicBezTo>
                    <a:pt x="86" y="757"/>
                    <a:pt x="0" y="956"/>
                    <a:pt x="0" y="95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279CA4A8-511D-D857-294B-305BB382AF1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7778" y="3180349"/>
              <a:ext cx="1853675" cy="1302283"/>
            </a:xfrm>
            <a:custGeom>
              <a:avLst/>
              <a:gdLst>
                <a:gd name="T0" fmla="*/ 28 w 5736"/>
                <a:gd name="T1" fmla="*/ 1444 h 4372"/>
                <a:gd name="T2" fmla="*/ 71 w 5736"/>
                <a:gd name="T3" fmla="*/ 1617 h 4372"/>
                <a:gd name="T4" fmla="*/ 199 w 5736"/>
                <a:gd name="T5" fmla="*/ 1887 h 4372"/>
                <a:gd name="T6" fmla="*/ 270 w 5736"/>
                <a:gd name="T7" fmla="*/ 2114 h 4372"/>
                <a:gd name="T8" fmla="*/ 475 w 5736"/>
                <a:gd name="T9" fmla="*/ 2199 h 4372"/>
                <a:gd name="T10" fmla="*/ 788 w 5736"/>
                <a:gd name="T11" fmla="*/ 1937 h 4372"/>
                <a:gd name="T12" fmla="*/ 1221 w 5736"/>
                <a:gd name="T13" fmla="*/ 1468 h 4372"/>
                <a:gd name="T14" fmla="*/ 1512 w 5736"/>
                <a:gd name="T15" fmla="*/ 1560 h 4372"/>
                <a:gd name="T16" fmla="*/ 1384 w 5736"/>
                <a:gd name="T17" fmla="*/ 1958 h 4372"/>
                <a:gd name="T18" fmla="*/ 1384 w 5736"/>
                <a:gd name="T19" fmla="*/ 2313 h 4372"/>
                <a:gd name="T20" fmla="*/ 1682 w 5736"/>
                <a:gd name="T21" fmla="*/ 3002 h 4372"/>
                <a:gd name="T22" fmla="*/ 1895 w 5736"/>
                <a:gd name="T23" fmla="*/ 3420 h 4372"/>
                <a:gd name="T24" fmla="*/ 1640 w 5736"/>
                <a:gd name="T25" fmla="*/ 3655 h 4372"/>
                <a:gd name="T26" fmla="*/ 1633 w 5736"/>
                <a:gd name="T27" fmla="*/ 3932 h 4372"/>
                <a:gd name="T28" fmla="*/ 1910 w 5736"/>
                <a:gd name="T29" fmla="*/ 3854 h 4372"/>
                <a:gd name="T30" fmla="*/ 2222 w 5736"/>
                <a:gd name="T31" fmla="*/ 3719 h 4372"/>
                <a:gd name="T32" fmla="*/ 2556 w 5736"/>
                <a:gd name="T33" fmla="*/ 3797 h 4372"/>
                <a:gd name="T34" fmla="*/ 2634 w 5736"/>
                <a:gd name="T35" fmla="*/ 4201 h 4372"/>
                <a:gd name="T36" fmla="*/ 2861 w 5736"/>
                <a:gd name="T37" fmla="*/ 4201 h 4372"/>
                <a:gd name="T38" fmla="*/ 3188 w 5736"/>
                <a:gd name="T39" fmla="*/ 4180 h 4372"/>
                <a:gd name="T40" fmla="*/ 3422 w 5736"/>
                <a:gd name="T41" fmla="*/ 4280 h 4372"/>
                <a:gd name="T42" fmla="*/ 3734 w 5736"/>
                <a:gd name="T43" fmla="*/ 4180 h 4372"/>
                <a:gd name="T44" fmla="*/ 3919 w 5736"/>
                <a:gd name="T45" fmla="*/ 4201 h 4372"/>
                <a:gd name="T46" fmla="*/ 4018 w 5736"/>
                <a:gd name="T47" fmla="*/ 3910 h 4372"/>
                <a:gd name="T48" fmla="*/ 4054 w 5736"/>
                <a:gd name="T49" fmla="*/ 3790 h 4372"/>
                <a:gd name="T50" fmla="*/ 4465 w 5736"/>
                <a:gd name="T51" fmla="*/ 3775 h 4372"/>
                <a:gd name="T52" fmla="*/ 4941 w 5736"/>
                <a:gd name="T53" fmla="*/ 3506 h 4372"/>
                <a:gd name="T54" fmla="*/ 5317 w 5736"/>
                <a:gd name="T55" fmla="*/ 3044 h 4372"/>
                <a:gd name="T56" fmla="*/ 5545 w 5736"/>
                <a:gd name="T57" fmla="*/ 2774 h 4372"/>
                <a:gd name="T58" fmla="*/ 5573 w 5736"/>
                <a:gd name="T59" fmla="*/ 2455 h 4372"/>
                <a:gd name="T60" fmla="*/ 5587 w 5736"/>
                <a:gd name="T61" fmla="*/ 2256 h 4372"/>
                <a:gd name="T62" fmla="*/ 5332 w 5736"/>
                <a:gd name="T63" fmla="*/ 2533 h 4372"/>
                <a:gd name="T64" fmla="*/ 5033 w 5736"/>
                <a:gd name="T65" fmla="*/ 2732 h 4372"/>
                <a:gd name="T66" fmla="*/ 4544 w 5736"/>
                <a:gd name="T67" fmla="*/ 2838 h 4372"/>
                <a:gd name="T68" fmla="*/ 3976 w 5736"/>
                <a:gd name="T69" fmla="*/ 2753 h 4372"/>
                <a:gd name="T70" fmla="*/ 3848 w 5736"/>
                <a:gd name="T71" fmla="*/ 2498 h 4372"/>
                <a:gd name="T72" fmla="*/ 3606 w 5736"/>
                <a:gd name="T73" fmla="*/ 2292 h 4372"/>
                <a:gd name="T74" fmla="*/ 3216 w 5736"/>
                <a:gd name="T75" fmla="*/ 2185 h 4372"/>
                <a:gd name="T76" fmla="*/ 2967 w 5736"/>
                <a:gd name="T77" fmla="*/ 2128 h 4372"/>
                <a:gd name="T78" fmla="*/ 3088 w 5736"/>
                <a:gd name="T79" fmla="*/ 1738 h 4372"/>
                <a:gd name="T80" fmla="*/ 2797 w 5736"/>
                <a:gd name="T81" fmla="*/ 1433 h 4372"/>
                <a:gd name="T82" fmla="*/ 2662 w 5736"/>
                <a:gd name="T83" fmla="*/ 1163 h 4372"/>
                <a:gd name="T84" fmla="*/ 2485 w 5736"/>
                <a:gd name="T85" fmla="*/ 936 h 4372"/>
                <a:gd name="T86" fmla="*/ 2300 w 5736"/>
                <a:gd name="T87" fmla="*/ 687 h 4372"/>
                <a:gd name="T88" fmla="*/ 2279 w 5736"/>
                <a:gd name="T89" fmla="*/ 510 h 4372"/>
                <a:gd name="T90" fmla="*/ 2039 w 5736"/>
                <a:gd name="T91" fmla="*/ 248 h 4372"/>
                <a:gd name="T92" fmla="*/ 1680 w 5736"/>
                <a:gd name="T93" fmla="*/ 147 h 4372"/>
                <a:gd name="T94" fmla="*/ 1422 w 5736"/>
                <a:gd name="T95" fmla="*/ 106 h 4372"/>
                <a:gd name="T96" fmla="*/ 1437 w 5736"/>
                <a:gd name="T97" fmla="*/ 577 h 4372"/>
                <a:gd name="T98" fmla="*/ 1275 w 5736"/>
                <a:gd name="T99" fmla="*/ 739 h 4372"/>
                <a:gd name="T100" fmla="*/ 907 w 5736"/>
                <a:gd name="T101" fmla="*/ 900 h 4372"/>
                <a:gd name="T102" fmla="*/ 619 w 5736"/>
                <a:gd name="T103" fmla="*/ 942 h 4372"/>
                <a:gd name="T104" fmla="*/ 533 w 5736"/>
                <a:gd name="T105" fmla="*/ 1130 h 4372"/>
                <a:gd name="T106" fmla="*/ 539 w 5736"/>
                <a:gd name="T107" fmla="*/ 1255 h 4372"/>
                <a:gd name="T108" fmla="*/ 419 w 5736"/>
                <a:gd name="T109" fmla="*/ 1157 h 4372"/>
                <a:gd name="T110" fmla="*/ 31 w 5736"/>
                <a:gd name="T111" fmla="*/ 1450 h 4372"/>
                <a:gd name="T112" fmla="*/ 28 w 5736"/>
                <a:gd name="T113" fmla="*/ 1444 h 4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736" h="4372">
                  <a:moveTo>
                    <a:pt x="28" y="1444"/>
                  </a:moveTo>
                  <a:cubicBezTo>
                    <a:pt x="28" y="1445"/>
                    <a:pt x="0" y="1568"/>
                    <a:pt x="71" y="1617"/>
                  </a:cubicBezTo>
                  <a:cubicBezTo>
                    <a:pt x="142" y="1667"/>
                    <a:pt x="113" y="1816"/>
                    <a:pt x="199" y="1887"/>
                  </a:cubicBezTo>
                  <a:cubicBezTo>
                    <a:pt x="284" y="1958"/>
                    <a:pt x="156" y="2064"/>
                    <a:pt x="270" y="2114"/>
                  </a:cubicBezTo>
                  <a:cubicBezTo>
                    <a:pt x="383" y="2164"/>
                    <a:pt x="397" y="2320"/>
                    <a:pt x="475" y="2199"/>
                  </a:cubicBezTo>
                  <a:cubicBezTo>
                    <a:pt x="554" y="2079"/>
                    <a:pt x="639" y="2199"/>
                    <a:pt x="788" y="1937"/>
                  </a:cubicBezTo>
                  <a:cubicBezTo>
                    <a:pt x="937" y="1674"/>
                    <a:pt x="1086" y="1504"/>
                    <a:pt x="1221" y="1468"/>
                  </a:cubicBezTo>
                  <a:cubicBezTo>
                    <a:pt x="1356" y="1433"/>
                    <a:pt x="1654" y="1347"/>
                    <a:pt x="1512" y="1560"/>
                  </a:cubicBezTo>
                  <a:cubicBezTo>
                    <a:pt x="1370" y="1773"/>
                    <a:pt x="1384" y="1709"/>
                    <a:pt x="1384" y="1958"/>
                  </a:cubicBezTo>
                  <a:cubicBezTo>
                    <a:pt x="1384" y="2206"/>
                    <a:pt x="1200" y="2150"/>
                    <a:pt x="1384" y="2313"/>
                  </a:cubicBezTo>
                  <a:cubicBezTo>
                    <a:pt x="1569" y="2476"/>
                    <a:pt x="1661" y="2732"/>
                    <a:pt x="1682" y="3002"/>
                  </a:cubicBezTo>
                  <a:cubicBezTo>
                    <a:pt x="1704" y="3271"/>
                    <a:pt x="1945" y="3328"/>
                    <a:pt x="1895" y="3420"/>
                  </a:cubicBezTo>
                  <a:cubicBezTo>
                    <a:pt x="1846" y="3513"/>
                    <a:pt x="1718" y="3555"/>
                    <a:pt x="1640" y="3655"/>
                  </a:cubicBezTo>
                  <a:cubicBezTo>
                    <a:pt x="1562" y="3754"/>
                    <a:pt x="1498" y="3925"/>
                    <a:pt x="1633" y="3932"/>
                  </a:cubicBezTo>
                  <a:cubicBezTo>
                    <a:pt x="1768" y="3939"/>
                    <a:pt x="1810" y="3868"/>
                    <a:pt x="1910" y="3854"/>
                  </a:cubicBezTo>
                  <a:cubicBezTo>
                    <a:pt x="2009" y="3839"/>
                    <a:pt x="2130" y="3811"/>
                    <a:pt x="2222" y="3719"/>
                  </a:cubicBezTo>
                  <a:cubicBezTo>
                    <a:pt x="2314" y="3626"/>
                    <a:pt x="2478" y="3619"/>
                    <a:pt x="2556" y="3797"/>
                  </a:cubicBezTo>
                  <a:cubicBezTo>
                    <a:pt x="2634" y="3974"/>
                    <a:pt x="2598" y="4152"/>
                    <a:pt x="2634" y="4201"/>
                  </a:cubicBezTo>
                  <a:cubicBezTo>
                    <a:pt x="2669" y="4251"/>
                    <a:pt x="2740" y="4244"/>
                    <a:pt x="2861" y="4201"/>
                  </a:cubicBezTo>
                  <a:cubicBezTo>
                    <a:pt x="2982" y="4159"/>
                    <a:pt x="3131" y="4102"/>
                    <a:pt x="3188" y="4180"/>
                  </a:cubicBezTo>
                  <a:cubicBezTo>
                    <a:pt x="3244" y="4258"/>
                    <a:pt x="3294" y="4187"/>
                    <a:pt x="3422" y="4280"/>
                  </a:cubicBezTo>
                  <a:cubicBezTo>
                    <a:pt x="3550" y="4372"/>
                    <a:pt x="3656" y="4223"/>
                    <a:pt x="3734" y="4180"/>
                  </a:cubicBezTo>
                  <a:cubicBezTo>
                    <a:pt x="3812" y="4138"/>
                    <a:pt x="3919" y="4201"/>
                    <a:pt x="3919" y="4201"/>
                  </a:cubicBezTo>
                  <a:cubicBezTo>
                    <a:pt x="3919" y="4201"/>
                    <a:pt x="4075" y="4010"/>
                    <a:pt x="4018" y="3910"/>
                  </a:cubicBezTo>
                  <a:cubicBezTo>
                    <a:pt x="3961" y="3811"/>
                    <a:pt x="3983" y="3719"/>
                    <a:pt x="4054" y="3790"/>
                  </a:cubicBezTo>
                  <a:cubicBezTo>
                    <a:pt x="4125" y="3861"/>
                    <a:pt x="4394" y="3917"/>
                    <a:pt x="4465" y="3775"/>
                  </a:cubicBezTo>
                  <a:cubicBezTo>
                    <a:pt x="4536" y="3633"/>
                    <a:pt x="4771" y="3641"/>
                    <a:pt x="4941" y="3506"/>
                  </a:cubicBezTo>
                  <a:cubicBezTo>
                    <a:pt x="5112" y="3371"/>
                    <a:pt x="5282" y="3307"/>
                    <a:pt x="5317" y="3044"/>
                  </a:cubicBezTo>
                  <a:cubicBezTo>
                    <a:pt x="5353" y="2782"/>
                    <a:pt x="5502" y="2845"/>
                    <a:pt x="5545" y="2774"/>
                  </a:cubicBezTo>
                  <a:cubicBezTo>
                    <a:pt x="5587" y="2703"/>
                    <a:pt x="5616" y="2554"/>
                    <a:pt x="5573" y="2455"/>
                  </a:cubicBezTo>
                  <a:cubicBezTo>
                    <a:pt x="5530" y="2356"/>
                    <a:pt x="5736" y="2206"/>
                    <a:pt x="5587" y="2256"/>
                  </a:cubicBezTo>
                  <a:cubicBezTo>
                    <a:pt x="5438" y="2306"/>
                    <a:pt x="5481" y="2462"/>
                    <a:pt x="5332" y="2533"/>
                  </a:cubicBezTo>
                  <a:cubicBezTo>
                    <a:pt x="5183" y="2604"/>
                    <a:pt x="5126" y="2668"/>
                    <a:pt x="5033" y="2732"/>
                  </a:cubicBezTo>
                  <a:cubicBezTo>
                    <a:pt x="4941" y="2796"/>
                    <a:pt x="4806" y="2867"/>
                    <a:pt x="4544" y="2838"/>
                  </a:cubicBezTo>
                  <a:cubicBezTo>
                    <a:pt x="4281" y="2810"/>
                    <a:pt x="4018" y="2916"/>
                    <a:pt x="3976" y="2753"/>
                  </a:cubicBezTo>
                  <a:cubicBezTo>
                    <a:pt x="3933" y="2590"/>
                    <a:pt x="3897" y="2696"/>
                    <a:pt x="3848" y="2498"/>
                  </a:cubicBezTo>
                  <a:cubicBezTo>
                    <a:pt x="3798" y="2299"/>
                    <a:pt x="3798" y="2277"/>
                    <a:pt x="3606" y="2292"/>
                  </a:cubicBezTo>
                  <a:cubicBezTo>
                    <a:pt x="3415" y="2306"/>
                    <a:pt x="3393" y="2150"/>
                    <a:pt x="3216" y="2185"/>
                  </a:cubicBezTo>
                  <a:cubicBezTo>
                    <a:pt x="3038" y="2221"/>
                    <a:pt x="2811" y="2320"/>
                    <a:pt x="2967" y="2128"/>
                  </a:cubicBezTo>
                  <a:cubicBezTo>
                    <a:pt x="3124" y="1937"/>
                    <a:pt x="3251" y="1922"/>
                    <a:pt x="3088" y="1738"/>
                  </a:cubicBezTo>
                  <a:cubicBezTo>
                    <a:pt x="2925" y="1553"/>
                    <a:pt x="2868" y="1539"/>
                    <a:pt x="2797" y="1433"/>
                  </a:cubicBezTo>
                  <a:cubicBezTo>
                    <a:pt x="2726" y="1326"/>
                    <a:pt x="2762" y="1241"/>
                    <a:pt x="2662" y="1163"/>
                  </a:cubicBezTo>
                  <a:cubicBezTo>
                    <a:pt x="2563" y="1085"/>
                    <a:pt x="2541" y="1141"/>
                    <a:pt x="2485" y="936"/>
                  </a:cubicBezTo>
                  <a:cubicBezTo>
                    <a:pt x="2428" y="730"/>
                    <a:pt x="2208" y="787"/>
                    <a:pt x="2300" y="687"/>
                  </a:cubicBezTo>
                  <a:cubicBezTo>
                    <a:pt x="2392" y="588"/>
                    <a:pt x="2414" y="602"/>
                    <a:pt x="2279" y="510"/>
                  </a:cubicBezTo>
                  <a:cubicBezTo>
                    <a:pt x="2144" y="417"/>
                    <a:pt x="2289" y="519"/>
                    <a:pt x="2039" y="248"/>
                  </a:cubicBezTo>
                  <a:cubicBezTo>
                    <a:pt x="1877" y="177"/>
                    <a:pt x="1781" y="162"/>
                    <a:pt x="1680" y="147"/>
                  </a:cubicBezTo>
                  <a:cubicBezTo>
                    <a:pt x="1579" y="131"/>
                    <a:pt x="1396" y="0"/>
                    <a:pt x="1422" y="106"/>
                  </a:cubicBezTo>
                  <a:cubicBezTo>
                    <a:pt x="1447" y="212"/>
                    <a:pt x="1518" y="557"/>
                    <a:pt x="1437" y="577"/>
                  </a:cubicBezTo>
                  <a:cubicBezTo>
                    <a:pt x="1356" y="597"/>
                    <a:pt x="1396" y="718"/>
                    <a:pt x="1275" y="739"/>
                  </a:cubicBezTo>
                  <a:cubicBezTo>
                    <a:pt x="1154" y="759"/>
                    <a:pt x="975" y="897"/>
                    <a:pt x="907" y="900"/>
                  </a:cubicBezTo>
                  <a:cubicBezTo>
                    <a:pt x="838" y="903"/>
                    <a:pt x="649" y="873"/>
                    <a:pt x="619" y="942"/>
                  </a:cubicBezTo>
                  <a:cubicBezTo>
                    <a:pt x="590" y="1010"/>
                    <a:pt x="464" y="1034"/>
                    <a:pt x="533" y="1130"/>
                  </a:cubicBezTo>
                  <a:cubicBezTo>
                    <a:pt x="602" y="1226"/>
                    <a:pt x="581" y="1306"/>
                    <a:pt x="539" y="1255"/>
                  </a:cubicBezTo>
                  <a:cubicBezTo>
                    <a:pt x="497" y="1205"/>
                    <a:pt x="512" y="1085"/>
                    <a:pt x="419" y="1157"/>
                  </a:cubicBezTo>
                  <a:cubicBezTo>
                    <a:pt x="326" y="1229"/>
                    <a:pt x="60" y="1507"/>
                    <a:pt x="31" y="1450"/>
                  </a:cubicBezTo>
                  <a:cubicBezTo>
                    <a:pt x="30" y="1448"/>
                    <a:pt x="29" y="1446"/>
                    <a:pt x="28" y="1444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s-PE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     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s-PE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         </a:t>
              </a:r>
            </a:p>
          </p:txBody>
        </p:sp>
        <p:sp>
          <p:nvSpPr>
            <p:cNvPr id="21" name="Freeform 25">
              <a:extLst>
                <a:ext uri="{FF2B5EF4-FFF2-40B4-BE49-F238E27FC236}">
                  <a16:creationId xmlns:a16="http://schemas.microsoft.com/office/drawing/2014/main" id="{F3D0C93B-B525-7FE5-99DE-ADD4840715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9422" y="4962756"/>
              <a:ext cx="593526" cy="732233"/>
            </a:xfrm>
            <a:custGeom>
              <a:avLst/>
              <a:gdLst>
                <a:gd name="T0" fmla="*/ 1408 w 1833"/>
                <a:gd name="T1" fmla="*/ 2456 h 2456"/>
                <a:gd name="T2" fmla="*/ 1285 w 1833"/>
                <a:gd name="T3" fmla="*/ 2260 h 2456"/>
                <a:gd name="T4" fmla="*/ 1036 w 1833"/>
                <a:gd name="T5" fmla="*/ 2043 h 2456"/>
                <a:gd name="T6" fmla="*/ 873 w 1833"/>
                <a:gd name="T7" fmla="*/ 1924 h 2456"/>
                <a:gd name="T8" fmla="*/ 493 w 1833"/>
                <a:gd name="T9" fmla="*/ 1550 h 2456"/>
                <a:gd name="T10" fmla="*/ 374 w 1833"/>
                <a:gd name="T11" fmla="*/ 1322 h 2456"/>
                <a:gd name="T12" fmla="*/ 200 w 1833"/>
                <a:gd name="T13" fmla="*/ 1176 h 2456"/>
                <a:gd name="T14" fmla="*/ 130 w 1833"/>
                <a:gd name="T15" fmla="*/ 872 h 2456"/>
                <a:gd name="T16" fmla="*/ 276 w 1833"/>
                <a:gd name="T17" fmla="*/ 655 h 2456"/>
                <a:gd name="T18" fmla="*/ 221 w 1833"/>
                <a:gd name="T19" fmla="*/ 327 h 2456"/>
                <a:gd name="T20" fmla="*/ 232 w 1833"/>
                <a:gd name="T21" fmla="*/ 344 h 2456"/>
                <a:gd name="T22" fmla="*/ 378 w 1833"/>
                <a:gd name="T23" fmla="*/ 114 h 2456"/>
                <a:gd name="T24" fmla="*/ 723 w 1833"/>
                <a:gd name="T25" fmla="*/ 0 h 2456"/>
                <a:gd name="T26" fmla="*/ 699 w 1833"/>
                <a:gd name="T27" fmla="*/ 297 h 2456"/>
                <a:gd name="T28" fmla="*/ 835 w 1833"/>
                <a:gd name="T29" fmla="*/ 460 h 2456"/>
                <a:gd name="T30" fmla="*/ 933 w 1833"/>
                <a:gd name="T31" fmla="*/ 671 h 2456"/>
                <a:gd name="T32" fmla="*/ 1014 w 1833"/>
                <a:gd name="T33" fmla="*/ 980 h 2456"/>
                <a:gd name="T34" fmla="*/ 1318 w 1833"/>
                <a:gd name="T35" fmla="*/ 1138 h 2456"/>
                <a:gd name="T36" fmla="*/ 1411 w 1833"/>
                <a:gd name="T37" fmla="*/ 1186 h 2456"/>
                <a:gd name="T38" fmla="*/ 1394 w 1833"/>
                <a:gd name="T39" fmla="*/ 1284 h 2456"/>
                <a:gd name="T40" fmla="*/ 1432 w 1833"/>
                <a:gd name="T41" fmla="*/ 1571 h 2456"/>
                <a:gd name="T42" fmla="*/ 1594 w 1833"/>
                <a:gd name="T43" fmla="*/ 1604 h 2456"/>
                <a:gd name="T44" fmla="*/ 1708 w 1833"/>
                <a:gd name="T45" fmla="*/ 1805 h 2456"/>
                <a:gd name="T46" fmla="*/ 1784 w 1833"/>
                <a:gd name="T47" fmla="*/ 2108 h 2456"/>
                <a:gd name="T48" fmla="*/ 1773 w 1833"/>
                <a:gd name="T49" fmla="*/ 2135 h 2456"/>
                <a:gd name="T50" fmla="*/ 1773 w 1833"/>
                <a:gd name="T51" fmla="*/ 2135 h 2456"/>
                <a:gd name="T52" fmla="*/ 1773 w 1833"/>
                <a:gd name="T53" fmla="*/ 2135 h 2456"/>
                <a:gd name="T54" fmla="*/ 1582 w 1833"/>
                <a:gd name="T55" fmla="*/ 2246 h 2456"/>
                <a:gd name="T56" fmla="*/ 1408 w 1833"/>
                <a:gd name="T57" fmla="*/ 2456 h 2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833" h="2456">
                  <a:moveTo>
                    <a:pt x="1408" y="2456"/>
                  </a:moveTo>
                  <a:cubicBezTo>
                    <a:pt x="1408" y="2456"/>
                    <a:pt x="1372" y="2385"/>
                    <a:pt x="1285" y="2260"/>
                  </a:cubicBezTo>
                  <a:cubicBezTo>
                    <a:pt x="1198" y="2136"/>
                    <a:pt x="1085" y="2179"/>
                    <a:pt x="1036" y="2043"/>
                  </a:cubicBezTo>
                  <a:cubicBezTo>
                    <a:pt x="987" y="1908"/>
                    <a:pt x="987" y="1957"/>
                    <a:pt x="873" y="1924"/>
                  </a:cubicBezTo>
                  <a:cubicBezTo>
                    <a:pt x="759" y="1891"/>
                    <a:pt x="591" y="1756"/>
                    <a:pt x="493" y="1550"/>
                  </a:cubicBezTo>
                  <a:cubicBezTo>
                    <a:pt x="396" y="1344"/>
                    <a:pt x="412" y="1474"/>
                    <a:pt x="374" y="1322"/>
                  </a:cubicBezTo>
                  <a:cubicBezTo>
                    <a:pt x="336" y="1170"/>
                    <a:pt x="141" y="1311"/>
                    <a:pt x="200" y="1176"/>
                  </a:cubicBezTo>
                  <a:cubicBezTo>
                    <a:pt x="260" y="1040"/>
                    <a:pt x="0" y="866"/>
                    <a:pt x="130" y="872"/>
                  </a:cubicBezTo>
                  <a:cubicBezTo>
                    <a:pt x="260" y="877"/>
                    <a:pt x="244" y="801"/>
                    <a:pt x="276" y="655"/>
                  </a:cubicBezTo>
                  <a:cubicBezTo>
                    <a:pt x="296" y="566"/>
                    <a:pt x="250" y="429"/>
                    <a:pt x="221" y="327"/>
                  </a:cubicBezTo>
                  <a:cubicBezTo>
                    <a:pt x="228" y="338"/>
                    <a:pt x="232" y="344"/>
                    <a:pt x="232" y="344"/>
                  </a:cubicBezTo>
                  <a:cubicBezTo>
                    <a:pt x="232" y="344"/>
                    <a:pt x="305" y="224"/>
                    <a:pt x="378" y="114"/>
                  </a:cubicBezTo>
                  <a:cubicBezTo>
                    <a:pt x="451" y="5"/>
                    <a:pt x="686" y="15"/>
                    <a:pt x="723" y="0"/>
                  </a:cubicBezTo>
                  <a:cubicBezTo>
                    <a:pt x="723" y="0"/>
                    <a:pt x="716" y="172"/>
                    <a:pt x="699" y="297"/>
                  </a:cubicBezTo>
                  <a:cubicBezTo>
                    <a:pt x="683" y="422"/>
                    <a:pt x="716" y="443"/>
                    <a:pt x="835" y="460"/>
                  </a:cubicBezTo>
                  <a:cubicBezTo>
                    <a:pt x="954" y="476"/>
                    <a:pt x="933" y="530"/>
                    <a:pt x="933" y="671"/>
                  </a:cubicBezTo>
                  <a:cubicBezTo>
                    <a:pt x="933" y="812"/>
                    <a:pt x="889" y="942"/>
                    <a:pt x="1014" y="980"/>
                  </a:cubicBezTo>
                  <a:cubicBezTo>
                    <a:pt x="1139" y="1018"/>
                    <a:pt x="1223" y="1091"/>
                    <a:pt x="1318" y="1138"/>
                  </a:cubicBezTo>
                  <a:cubicBezTo>
                    <a:pt x="1340" y="1149"/>
                    <a:pt x="1373" y="1167"/>
                    <a:pt x="1411" y="1186"/>
                  </a:cubicBezTo>
                  <a:cubicBezTo>
                    <a:pt x="1400" y="1210"/>
                    <a:pt x="1394" y="1241"/>
                    <a:pt x="1394" y="1284"/>
                  </a:cubicBezTo>
                  <a:cubicBezTo>
                    <a:pt x="1394" y="1463"/>
                    <a:pt x="1334" y="1436"/>
                    <a:pt x="1432" y="1571"/>
                  </a:cubicBezTo>
                  <a:cubicBezTo>
                    <a:pt x="1529" y="1707"/>
                    <a:pt x="1535" y="1631"/>
                    <a:pt x="1594" y="1604"/>
                  </a:cubicBezTo>
                  <a:cubicBezTo>
                    <a:pt x="1654" y="1577"/>
                    <a:pt x="1627" y="1691"/>
                    <a:pt x="1708" y="1805"/>
                  </a:cubicBezTo>
                  <a:cubicBezTo>
                    <a:pt x="1790" y="1919"/>
                    <a:pt x="1833" y="2011"/>
                    <a:pt x="1784" y="2108"/>
                  </a:cubicBezTo>
                  <a:cubicBezTo>
                    <a:pt x="1780" y="2117"/>
                    <a:pt x="1776" y="2126"/>
                    <a:pt x="1773" y="2135"/>
                  </a:cubicBezTo>
                  <a:lnTo>
                    <a:pt x="1773" y="2135"/>
                  </a:lnTo>
                  <a:lnTo>
                    <a:pt x="1773" y="2135"/>
                  </a:lnTo>
                  <a:cubicBezTo>
                    <a:pt x="1720" y="2121"/>
                    <a:pt x="1661" y="2163"/>
                    <a:pt x="1582" y="2246"/>
                  </a:cubicBezTo>
                  <a:cubicBezTo>
                    <a:pt x="1491" y="2342"/>
                    <a:pt x="1408" y="2456"/>
                    <a:pt x="1408" y="245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20A443BB-CBA6-D9BB-AF83-CCD11FDD6AA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0654" y="2207251"/>
              <a:ext cx="725805" cy="724204"/>
            </a:xfrm>
            <a:custGeom>
              <a:avLst/>
              <a:gdLst>
                <a:gd name="T0" fmla="*/ 2036 w 2247"/>
                <a:gd name="T1" fmla="*/ 2003 h 2429"/>
                <a:gd name="T2" fmla="*/ 1877 w 2247"/>
                <a:gd name="T3" fmla="*/ 1963 h 2429"/>
                <a:gd name="T4" fmla="*/ 1701 w 2247"/>
                <a:gd name="T5" fmla="*/ 1769 h 2429"/>
                <a:gd name="T6" fmla="*/ 1473 w 2247"/>
                <a:gd name="T7" fmla="*/ 1604 h 2429"/>
                <a:gd name="T8" fmla="*/ 1422 w 2247"/>
                <a:gd name="T9" fmla="*/ 1883 h 2429"/>
                <a:gd name="T10" fmla="*/ 1047 w 2247"/>
                <a:gd name="T11" fmla="*/ 2054 h 2429"/>
                <a:gd name="T12" fmla="*/ 830 w 2247"/>
                <a:gd name="T13" fmla="*/ 2429 h 2429"/>
                <a:gd name="T14" fmla="*/ 279 w 2247"/>
                <a:gd name="T15" fmla="*/ 2196 h 2429"/>
                <a:gd name="T16" fmla="*/ 398 w 2247"/>
                <a:gd name="T17" fmla="*/ 1934 h 2429"/>
                <a:gd name="T18" fmla="*/ 489 w 2247"/>
                <a:gd name="T19" fmla="*/ 1547 h 2429"/>
                <a:gd name="T20" fmla="*/ 210 w 2247"/>
                <a:gd name="T21" fmla="*/ 1132 h 2429"/>
                <a:gd name="T22" fmla="*/ 222 w 2247"/>
                <a:gd name="T23" fmla="*/ 888 h 2429"/>
                <a:gd name="T24" fmla="*/ 34 w 2247"/>
                <a:gd name="T25" fmla="*/ 643 h 2429"/>
                <a:gd name="T26" fmla="*/ 131 w 2247"/>
                <a:gd name="T27" fmla="*/ 307 h 2429"/>
                <a:gd name="T28" fmla="*/ 318 w 2247"/>
                <a:gd name="T29" fmla="*/ 85 h 2429"/>
                <a:gd name="T30" fmla="*/ 637 w 2247"/>
                <a:gd name="T31" fmla="*/ 142 h 2429"/>
                <a:gd name="T32" fmla="*/ 802 w 2247"/>
                <a:gd name="T33" fmla="*/ 97 h 2429"/>
                <a:gd name="T34" fmla="*/ 910 w 2247"/>
                <a:gd name="T35" fmla="*/ 68 h 2429"/>
                <a:gd name="T36" fmla="*/ 1052 w 2247"/>
                <a:gd name="T37" fmla="*/ 245 h 2429"/>
                <a:gd name="T38" fmla="*/ 1035 w 2247"/>
                <a:gd name="T39" fmla="*/ 467 h 2429"/>
                <a:gd name="T40" fmla="*/ 1325 w 2247"/>
                <a:gd name="T41" fmla="*/ 273 h 2429"/>
                <a:gd name="T42" fmla="*/ 1638 w 2247"/>
                <a:gd name="T43" fmla="*/ 438 h 2429"/>
                <a:gd name="T44" fmla="*/ 1906 w 2247"/>
                <a:gd name="T45" fmla="*/ 461 h 2429"/>
                <a:gd name="T46" fmla="*/ 2019 w 2247"/>
                <a:gd name="T47" fmla="*/ 654 h 2429"/>
                <a:gd name="T48" fmla="*/ 2247 w 2247"/>
                <a:gd name="T49" fmla="*/ 967 h 2429"/>
                <a:gd name="T50" fmla="*/ 2122 w 2247"/>
                <a:gd name="T51" fmla="*/ 1269 h 2429"/>
                <a:gd name="T52" fmla="*/ 2116 w 2247"/>
                <a:gd name="T53" fmla="*/ 1519 h 2429"/>
                <a:gd name="T54" fmla="*/ 2071 w 2247"/>
                <a:gd name="T55" fmla="*/ 1832 h 2429"/>
                <a:gd name="T56" fmla="*/ 2036 w 2247"/>
                <a:gd name="T57" fmla="*/ 2003 h 2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47" h="2429">
                  <a:moveTo>
                    <a:pt x="2036" y="2003"/>
                  </a:moveTo>
                  <a:cubicBezTo>
                    <a:pt x="2036" y="2003"/>
                    <a:pt x="1951" y="2008"/>
                    <a:pt x="1877" y="1963"/>
                  </a:cubicBezTo>
                  <a:cubicBezTo>
                    <a:pt x="1803" y="1917"/>
                    <a:pt x="1746" y="1889"/>
                    <a:pt x="1701" y="1769"/>
                  </a:cubicBezTo>
                  <a:cubicBezTo>
                    <a:pt x="1655" y="1650"/>
                    <a:pt x="1451" y="1473"/>
                    <a:pt x="1473" y="1604"/>
                  </a:cubicBezTo>
                  <a:cubicBezTo>
                    <a:pt x="1496" y="1735"/>
                    <a:pt x="1570" y="1803"/>
                    <a:pt x="1422" y="1883"/>
                  </a:cubicBezTo>
                  <a:cubicBezTo>
                    <a:pt x="1274" y="1963"/>
                    <a:pt x="1177" y="1877"/>
                    <a:pt x="1047" y="2054"/>
                  </a:cubicBezTo>
                  <a:cubicBezTo>
                    <a:pt x="916" y="2230"/>
                    <a:pt x="830" y="2429"/>
                    <a:pt x="830" y="2429"/>
                  </a:cubicBezTo>
                  <a:cubicBezTo>
                    <a:pt x="830" y="2429"/>
                    <a:pt x="364" y="2247"/>
                    <a:pt x="279" y="2196"/>
                  </a:cubicBezTo>
                  <a:cubicBezTo>
                    <a:pt x="193" y="2145"/>
                    <a:pt x="193" y="1929"/>
                    <a:pt x="398" y="1934"/>
                  </a:cubicBezTo>
                  <a:cubicBezTo>
                    <a:pt x="603" y="1940"/>
                    <a:pt x="552" y="1684"/>
                    <a:pt x="489" y="1547"/>
                  </a:cubicBezTo>
                  <a:cubicBezTo>
                    <a:pt x="427" y="1411"/>
                    <a:pt x="97" y="1320"/>
                    <a:pt x="210" y="1132"/>
                  </a:cubicBezTo>
                  <a:cubicBezTo>
                    <a:pt x="324" y="944"/>
                    <a:pt x="353" y="1001"/>
                    <a:pt x="222" y="888"/>
                  </a:cubicBezTo>
                  <a:cubicBezTo>
                    <a:pt x="91" y="774"/>
                    <a:pt x="0" y="774"/>
                    <a:pt x="34" y="643"/>
                  </a:cubicBezTo>
                  <a:cubicBezTo>
                    <a:pt x="68" y="512"/>
                    <a:pt x="28" y="438"/>
                    <a:pt x="131" y="307"/>
                  </a:cubicBezTo>
                  <a:cubicBezTo>
                    <a:pt x="233" y="176"/>
                    <a:pt x="256" y="85"/>
                    <a:pt x="318" y="85"/>
                  </a:cubicBezTo>
                  <a:cubicBezTo>
                    <a:pt x="381" y="85"/>
                    <a:pt x="546" y="142"/>
                    <a:pt x="637" y="142"/>
                  </a:cubicBezTo>
                  <a:cubicBezTo>
                    <a:pt x="728" y="142"/>
                    <a:pt x="751" y="165"/>
                    <a:pt x="802" y="97"/>
                  </a:cubicBezTo>
                  <a:cubicBezTo>
                    <a:pt x="853" y="29"/>
                    <a:pt x="899" y="0"/>
                    <a:pt x="910" y="68"/>
                  </a:cubicBezTo>
                  <a:cubicBezTo>
                    <a:pt x="921" y="137"/>
                    <a:pt x="1115" y="194"/>
                    <a:pt x="1052" y="245"/>
                  </a:cubicBezTo>
                  <a:cubicBezTo>
                    <a:pt x="990" y="296"/>
                    <a:pt x="882" y="461"/>
                    <a:pt x="1035" y="467"/>
                  </a:cubicBezTo>
                  <a:cubicBezTo>
                    <a:pt x="1189" y="472"/>
                    <a:pt x="1149" y="194"/>
                    <a:pt x="1325" y="273"/>
                  </a:cubicBezTo>
                  <a:cubicBezTo>
                    <a:pt x="1502" y="353"/>
                    <a:pt x="1553" y="444"/>
                    <a:pt x="1638" y="438"/>
                  </a:cubicBezTo>
                  <a:cubicBezTo>
                    <a:pt x="1724" y="432"/>
                    <a:pt x="1849" y="404"/>
                    <a:pt x="1906" y="461"/>
                  </a:cubicBezTo>
                  <a:cubicBezTo>
                    <a:pt x="1962" y="518"/>
                    <a:pt x="1980" y="529"/>
                    <a:pt x="2019" y="654"/>
                  </a:cubicBezTo>
                  <a:cubicBezTo>
                    <a:pt x="2059" y="779"/>
                    <a:pt x="2150" y="853"/>
                    <a:pt x="2247" y="967"/>
                  </a:cubicBezTo>
                  <a:cubicBezTo>
                    <a:pt x="2247" y="967"/>
                    <a:pt x="2002" y="1138"/>
                    <a:pt x="2122" y="1269"/>
                  </a:cubicBezTo>
                  <a:cubicBezTo>
                    <a:pt x="2241" y="1400"/>
                    <a:pt x="2179" y="1388"/>
                    <a:pt x="2116" y="1519"/>
                  </a:cubicBezTo>
                  <a:cubicBezTo>
                    <a:pt x="2054" y="1650"/>
                    <a:pt x="2088" y="1718"/>
                    <a:pt x="2071" y="1832"/>
                  </a:cubicBezTo>
                  <a:cubicBezTo>
                    <a:pt x="2054" y="1946"/>
                    <a:pt x="2036" y="2003"/>
                    <a:pt x="2036" y="200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6BA77C13-A2C4-4605-87F0-1C65A453B92C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5443" y="5430038"/>
              <a:ext cx="1385470" cy="846243"/>
            </a:xfrm>
            <a:custGeom>
              <a:avLst/>
              <a:gdLst>
                <a:gd name="T0" fmla="*/ 4271 w 4291"/>
                <a:gd name="T1" fmla="*/ 1445 h 2843"/>
                <a:gd name="T2" fmla="*/ 4222 w 4291"/>
                <a:gd name="T3" fmla="*/ 1620 h 2843"/>
                <a:gd name="T4" fmla="*/ 4181 w 4291"/>
                <a:gd name="T5" fmla="*/ 1798 h 2843"/>
                <a:gd name="T6" fmla="*/ 4117 w 4291"/>
                <a:gd name="T7" fmla="*/ 1990 h 2843"/>
                <a:gd name="T8" fmla="*/ 3775 w 4291"/>
                <a:gd name="T9" fmla="*/ 2118 h 2843"/>
                <a:gd name="T10" fmla="*/ 3684 w 4291"/>
                <a:gd name="T11" fmla="*/ 2455 h 2843"/>
                <a:gd name="T12" fmla="*/ 3720 w 4291"/>
                <a:gd name="T13" fmla="*/ 2661 h 2843"/>
                <a:gd name="T14" fmla="*/ 3592 w 4291"/>
                <a:gd name="T15" fmla="*/ 2807 h 2843"/>
                <a:gd name="T16" fmla="*/ 3200 w 4291"/>
                <a:gd name="T17" fmla="*/ 2602 h 2843"/>
                <a:gd name="T18" fmla="*/ 2949 w 4291"/>
                <a:gd name="T19" fmla="*/ 2446 h 2843"/>
                <a:gd name="T20" fmla="*/ 2826 w 4291"/>
                <a:gd name="T21" fmla="*/ 2323 h 2843"/>
                <a:gd name="T22" fmla="*/ 2091 w 4291"/>
                <a:gd name="T23" fmla="*/ 2013 h 2843"/>
                <a:gd name="T24" fmla="*/ 1607 w 4291"/>
                <a:gd name="T25" fmla="*/ 1748 h 2843"/>
                <a:gd name="T26" fmla="*/ 1132 w 4291"/>
                <a:gd name="T27" fmla="*/ 1502 h 2843"/>
                <a:gd name="T28" fmla="*/ 722 w 4291"/>
                <a:gd name="T29" fmla="*/ 1301 h 2843"/>
                <a:gd name="T30" fmla="*/ 165 w 4291"/>
                <a:gd name="T31" fmla="*/ 995 h 2843"/>
                <a:gd name="T32" fmla="*/ 0 w 4291"/>
                <a:gd name="T33" fmla="*/ 890 h 2843"/>
                <a:gd name="T34" fmla="*/ 174 w 4291"/>
                <a:gd name="T35" fmla="*/ 680 h 2843"/>
                <a:gd name="T36" fmla="*/ 388 w 4291"/>
                <a:gd name="T37" fmla="*/ 580 h 2843"/>
                <a:gd name="T38" fmla="*/ 621 w 4291"/>
                <a:gd name="T39" fmla="*/ 671 h 2843"/>
                <a:gd name="T40" fmla="*/ 918 w 4291"/>
                <a:gd name="T41" fmla="*/ 922 h 2843"/>
                <a:gd name="T42" fmla="*/ 1119 w 4291"/>
                <a:gd name="T43" fmla="*/ 1013 h 2843"/>
                <a:gd name="T44" fmla="*/ 1406 w 4291"/>
                <a:gd name="T45" fmla="*/ 895 h 2843"/>
                <a:gd name="T46" fmla="*/ 1707 w 4291"/>
                <a:gd name="T47" fmla="*/ 844 h 2843"/>
                <a:gd name="T48" fmla="*/ 1890 w 4291"/>
                <a:gd name="T49" fmla="*/ 744 h 2843"/>
                <a:gd name="T50" fmla="*/ 2045 w 4291"/>
                <a:gd name="T51" fmla="*/ 488 h 2843"/>
                <a:gd name="T52" fmla="*/ 2177 w 4291"/>
                <a:gd name="T53" fmla="*/ 228 h 2843"/>
                <a:gd name="T54" fmla="*/ 2365 w 4291"/>
                <a:gd name="T55" fmla="*/ 87 h 2843"/>
                <a:gd name="T56" fmla="*/ 2605 w 4291"/>
                <a:gd name="T57" fmla="*/ 73 h 2843"/>
                <a:gd name="T58" fmla="*/ 2740 w 4291"/>
                <a:gd name="T59" fmla="*/ 265 h 2843"/>
                <a:gd name="T60" fmla="*/ 2980 w 4291"/>
                <a:gd name="T61" fmla="*/ 265 h 2843"/>
                <a:gd name="T62" fmla="*/ 3064 w 4291"/>
                <a:gd name="T63" fmla="*/ 84 h 2843"/>
                <a:gd name="T64" fmla="*/ 3272 w 4291"/>
                <a:gd name="T65" fmla="*/ 389 h 2843"/>
                <a:gd name="T66" fmla="*/ 3557 w 4291"/>
                <a:gd name="T67" fmla="*/ 486 h 2843"/>
                <a:gd name="T68" fmla="*/ 3764 w 4291"/>
                <a:gd name="T69" fmla="*/ 518 h 2843"/>
                <a:gd name="T70" fmla="*/ 3991 w 4291"/>
                <a:gd name="T71" fmla="*/ 713 h 2843"/>
                <a:gd name="T72" fmla="*/ 4053 w 4291"/>
                <a:gd name="T73" fmla="*/ 745 h 2843"/>
                <a:gd name="T74" fmla="*/ 4053 w 4291"/>
                <a:gd name="T75" fmla="*/ 745 h 2843"/>
                <a:gd name="T76" fmla="*/ 4120 w 4291"/>
                <a:gd name="T77" fmla="*/ 1057 h 2843"/>
                <a:gd name="T78" fmla="*/ 4271 w 4291"/>
                <a:gd name="T79" fmla="*/ 1445 h 2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291" h="2843">
                  <a:moveTo>
                    <a:pt x="4271" y="1445"/>
                  </a:moveTo>
                  <a:cubicBezTo>
                    <a:pt x="4271" y="1445"/>
                    <a:pt x="4195" y="1529"/>
                    <a:pt x="4222" y="1620"/>
                  </a:cubicBezTo>
                  <a:cubicBezTo>
                    <a:pt x="4250" y="1712"/>
                    <a:pt x="4190" y="1721"/>
                    <a:pt x="4181" y="1798"/>
                  </a:cubicBezTo>
                  <a:cubicBezTo>
                    <a:pt x="4172" y="1876"/>
                    <a:pt x="4291" y="1990"/>
                    <a:pt x="4117" y="1990"/>
                  </a:cubicBezTo>
                  <a:cubicBezTo>
                    <a:pt x="3944" y="1990"/>
                    <a:pt x="3903" y="1926"/>
                    <a:pt x="3775" y="2118"/>
                  </a:cubicBezTo>
                  <a:cubicBezTo>
                    <a:pt x="3647" y="2309"/>
                    <a:pt x="3597" y="2364"/>
                    <a:pt x="3684" y="2455"/>
                  </a:cubicBezTo>
                  <a:cubicBezTo>
                    <a:pt x="3770" y="2547"/>
                    <a:pt x="3757" y="2624"/>
                    <a:pt x="3720" y="2661"/>
                  </a:cubicBezTo>
                  <a:cubicBezTo>
                    <a:pt x="3684" y="2697"/>
                    <a:pt x="3702" y="2843"/>
                    <a:pt x="3592" y="2807"/>
                  </a:cubicBezTo>
                  <a:cubicBezTo>
                    <a:pt x="3483" y="2770"/>
                    <a:pt x="3364" y="2647"/>
                    <a:pt x="3200" y="2602"/>
                  </a:cubicBezTo>
                  <a:cubicBezTo>
                    <a:pt x="3036" y="2556"/>
                    <a:pt x="3008" y="2538"/>
                    <a:pt x="2949" y="2446"/>
                  </a:cubicBezTo>
                  <a:cubicBezTo>
                    <a:pt x="2889" y="2355"/>
                    <a:pt x="2931" y="2451"/>
                    <a:pt x="2826" y="2323"/>
                  </a:cubicBezTo>
                  <a:cubicBezTo>
                    <a:pt x="2721" y="2195"/>
                    <a:pt x="2314" y="2118"/>
                    <a:pt x="2091" y="2013"/>
                  </a:cubicBezTo>
                  <a:cubicBezTo>
                    <a:pt x="1867" y="1908"/>
                    <a:pt x="1835" y="1803"/>
                    <a:pt x="1607" y="1748"/>
                  </a:cubicBezTo>
                  <a:cubicBezTo>
                    <a:pt x="1379" y="1693"/>
                    <a:pt x="1297" y="1680"/>
                    <a:pt x="1132" y="1502"/>
                  </a:cubicBezTo>
                  <a:cubicBezTo>
                    <a:pt x="968" y="1324"/>
                    <a:pt x="877" y="1438"/>
                    <a:pt x="722" y="1301"/>
                  </a:cubicBezTo>
                  <a:cubicBezTo>
                    <a:pt x="566" y="1164"/>
                    <a:pt x="320" y="1077"/>
                    <a:pt x="165" y="995"/>
                  </a:cubicBezTo>
                  <a:cubicBezTo>
                    <a:pt x="10" y="913"/>
                    <a:pt x="0" y="890"/>
                    <a:pt x="0" y="890"/>
                  </a:cubicBezTo>
                  <a:cubicBezTo>
                    <a:pt x="0" y="890"/>
                    <a:pt x="83" y="776"/>
                    <a:pt x="174" y="680"/>
                  </a:cubicBezTo>
                  <a:cubicBezTo>
                    <a:pt x="265" y="584"/>
                    <a:pt x="329" y="543"/>
                    <a:pt x="388" y="580"/>
                  </a:cubicBezTo>
                  <a:cubicBezTo>
                    <a:pt x="448" y="616"/>
                    <a:pt x="566" y="552"/>
                    <a:pt x="621" y="671"/>
                  </a:cubicBezTo>
                  <a:cubicBezTo>
                    <a:pt x="676" y="790"/>
                    <a:pt x="758" y="1000"/>
                    <a:pt x="918" y="922"/>
                  </a:cubicBezTo>
                  <a:cubicBezTo>
                    <a:pt x="1078" y="844"/>
                    <a:pt x="1009" y="1187"/>
                    <a:pt x="1119" y="1013"/>
                  </a:cubicBezTo>
                  <a:cubicBezTo>
                    <a:pt x="1228" y="840"/>
                    <a:pt x="1288" y="904"/>
                    <a:pt x="1406" y="895"/>
                  </a:cubicBezTo>
                  <a:cubicBezTo>
                    <a:pt x="1525" y="885"/>
                    <a:pt x="1593" y="840"/>
                    <a:pt x="1707" y="844"/>
                  </a:cubicBezTo>
                  <a:cubicBezTo>
                    <a:pt x="1822" y="849"/>
                    <a:pt x="1730" y="826"/>
                    <a:pt x="1890" y="744"/>
                  </a:cubicBezTo>
                  <a:cubicBezTo>
                    <a:pt x="2050" y="662"/>
                    <a:pt x="1977" y="671"/>
                    <a:pt x="2045" y="488"/>
                  </a:cubicBezTo>
                  <a:cubicBezTo>
                    <a:pt x="2114" y="306"/>
                    <a:pt x="2068" y="224"/>
                    <a:pt x="2177" y="228"/>
                  </a:cubicBezTo>
                  <a:cubicBezTo>
                    <a:pt x="2287" y="233"/>
                    <a:pt x="2251" y="64"/>
                    <a:pt x="2365" y="87"/>
                  </a:cubicBezTo>
                  <a:cubicBezTo>
                    <a:pt x="2463" y="106"/>
                    <a:pt x="2477" y="113"/>
                    <a:pt x="2605" y="73"/>
                  </a:cubicBezTo>
                  <a:cubicBezTo>
                    <a:pt x="2647" y="153"/>
                    <a:pt x="2629" y="288"/>
                    <a:pt x="2740" y="265"/>
                  </a:cubicBezTo>
                  <a:cubicBezTo>
                    <a:pt x="2870" y="240"/>
                    <a:pt x="2902" y="214"/>
                    <a:pt x="2980" y="265"/>
                  </a:cubicBezTo>
                  <a:cubicBezTo>
                    <a:pt x="3058" y="317"/>
                    <a:pt x="3058" y="168"/>
                    <a:pt x="3064" y="84"/>
                  </a:cubicBezTo>
                  <a:cubicBezTo>
                    <a:pt x="3071" y="0"/>
                    <a:pt x="3246" y="233"/>
                    <a:pt x="3272" y="389"/>
                  </a:cubicBezTo>
                  <a:cubicBezTo>
                    <a:pt x="3298" y="544"/>
                    <a:pt x="3466" y="557"/>
                    <a:pt x="3557" y="486"/>
                  </a:cubicBezTo>
                  <a:cubicBezTo>
                    <a:pt x="3648" y="415"/>
                    <a:pt x="3680" y="538"/>
                    <a:pt x="3764" y="518"/>
                  </a:cubicBezTo>
                  <a:cubicBezTo>
                    <a:pt x="3849" y="499"/>
                    <a:pt x="3939" y="609"/>
                    <a:pt x="3991" y="713"/>
                  </a:cubicBezTo>
                  <a:cubicBezTo>
                    <a:pt x="4012" y="755"/>
                    <a:pt x="4034" y="761"/>
                    <a:pt x="4053" y="745"/>
                  </a:cubicBezTo>
                  <a:lnTo>
                    <a:pt x="4053" y="745"/>
                  </a:lnTo>
                  <a:cubicBezTo>
                    <a:pt x="4053" y="745"/>
                    <a:pt x="4057" y="944"/>
                    <a:pt x="4120" y="1057"/>
                  </a:cubicBezTo>
                  <a:cubicBezTo>
                    <a:pt x="4172" y="1149"/>
                    <a:pt x="4229" y="1354"/>
                    <a:pt x="4271" y="144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24" name="Freeform 22">
              <a:extLst>
                <a:ext uri="{FF2B5EF4-FFF2-40B4-BE49-F238E27FC236}">
                  <a16:creationId xmlns:a16="http://schemas.microsoft.com/office/drawing/2014/main" id="{A02494C5-CAA1-D9BC-1298-4BCF04E90D11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1076" y="4694592"/>
              <a:ext cx="744951" cy="1098349"/>
            </a:xfrm>
            <a:custGeom>
              <a:avLst/>
              <a:gdLst>
                <a:gd name="T0" fmla="*/ 732 w 2307"/>
                <a:gd name="T1" fmla="*/ 0 h 3684"/>
                <a:gd name="T2" fmla="*/ 618 w 2307"/>
                <a:gd name="T3" fmla="*/ 328 h 3684"/>
                <a:gd name="T4" fmla="*/ 803 w 2307"/>
                <a:gd name="T5" fmla="*/ 621 h 3684"/>
                <a:gd name="T6" fmla="*/ 819 w 2307"/>
                <a:gd name="T7" fmla="*/ 898 h 3684"/>
                <a:gd name="T8" fmla="*/ 711 w 2307"/>
                <a:gd name="T9" fmla="*/ 1055 h 3684"/>
                <a:gd name="T10" fmla="*/ 526 w 2307"/>
                <a:gd name="T11" fmla="*/ 1239 h 3684"/>
                <a:gd name="T12" fmla="*/ 282 w 2307"/>
                <a:gd name="T13" fmla="*/ 1342 h 3684"/>
                <a:gd name="T14" fmla="*/ 282 w 2307"/>
                <a:gd name="T15" fmla="*/ 1982 h 3684"/>
                <a:gd name="T16" fmla="*/ 60 w 2307"/>
                <a:gd name="T17" fmla="*/ 2183 h 3684"/>
                <a:gd name="T18" fmla="*/ 98 w 2307"/>
                <a:gd name="T19" fmla="*/ 2470 h 3684"/>
                <a:gd name="T20" fmla="*/ 260 w 2307"/>
                <a:gd name="T21" fmla="*/ 2503 h 3684"/>
                <a:gd name="T22" fmla="*/ 374 w 2307"/>
                <a:gd name="T23" fmla="*/ 2704 h 3684"/>
                <a:gd name="T24" fmla="*/ 450 w 2307"/>
                <a:gd name="T25" fmla="*/ 3007 h 3684"/>
                <a:gd name="T26" fmla="*/ 429 w 2307"/>
                <a:gd name="T27" fmla="*/ 3064 h 3684"/>
                <a:gd name="T28" fmla="*/ 468 w 2307"/>
                <a:gd name="T29" fmla="*/ 3077 h 3684"/>
                <a:gd name="T30" fmla="*/ 701 w 2307"/>
                <a:gd name="T31" fmla="*/ 3168 h 3684"/>
                <a:gd name="T32" fmla="*/ 997 w 2307"/>
                <a:gd name="T33" fmla="*/ 3420 h 3684"/>
                <a:gd name="T34" fmla="*/ 1198 w 2307"/>
                <a:gd name="T35" fmla="*/ 3511 h 3684"/>
                <a:gd name="T36" fmla="*/ 1486 w 2307"/>
                <a:gd name="T37" fmla="*/ 3392 h 3684"/>
                <a:gd name="T38" fmla="*/ 1787 w 2307"/>
                <a:gd name="T39" fmla="*/ 3342 h 3684"/>
                <a:gd name="T40" fmla="*/ 1969 w 2307"/>
                <a:gd name="T41" fmla="*/ 3242 h 3684"/>
                <a:gd name="T42" fmla="*/ 2125 w 2307"/>
                <a:gd name="T43" fmla="*/ 2986 h 3684"/>
                <a:gd name="T44" fmla="*/ 2257 w 2307"/>
                <a:gd name="T45" fmla="*/ 2726 h 3684"/>
                <a:gd name="T46" fmla="*/ 2307 w 2307"/>
                <a:gd name="T47" fmla="*/ 2711 h 3684"/>
                <a:gd name="T48" fmla="*/ 2099 w 2307"/>
                <a:gd name="T49" fmla="*/ 2574 h 3684"/>
                <a:gd name="T50" fmla="*/ 1855 w 2307"/>
                <a:gd name="T51" fmla="*/ 2644 h 3684"/>
                <a:gd name="T52" fmla="*/ 1616 w 2307"/>
                <a:gd name="T53" fmla="*/ 2628 h 3684"/>
                <a:gd name="T54" fmla="*/ 1616 w 2307"/>
                <a:gd name="T55" fmla="*/ 2454 h 3684"/>
                <a:gd name="T56" fmla="*/ 1551 w 2307"/>
                <a:gd name="T57" fmla="*/ 1993 h 3684"/>
                <a:gd name="T58" fmla="*/ 1351 w 2307"/>
                <a:gd name="T59" fmla="*/ 1483 h 3684"/>
                <a:gd name="T60" fmla="*/ 1535 w 2307"/>
                <a:gd name="T61" fmla="*/ 1201 h 3684"/>
                <a:gd name="T62" fmla="*/ 2025 w 2307"/>
                <a:gd name="T63" fmla="*/ 1338 h 3684"/>
                <a:gd name="T64" fmla="*/ 2025 w 2307"/>
                <a:gd name="T65" fmla="*/ 1338 h 3684"/>
                <a:gd name="T66" fmla="*/ 1893 w 2307"/>
                <a:gd name="T67" fmla="*/ 1233 h 3684"/>
                <a:gd name="T68" fmla="*/ 1556 w 2307"/>
                <a:gd name="T69" fmla="*/ 779 h 3684"/>
                <a:gd name="T70" fmla="*/ 1368 w 2307"/>
                <a:gd name="T71" fmla="*/ 507 h 3684"/>
                <a:gd name="T72" fmla="*/ 1213 w 2307"/>
                <a:gd name="T73" fmla="*/ 109 h 3684"/>
                <a:gd name="T74" fmla="*/ 1097 w 2307"/>
                <a:gd name="T75" fmla="*/ 130 h 3684"/>
                <a:gd name="T76" fmla="*/ 732 w 2307"/>
                <a:gd name="T77" fmla="*/ 0 h 3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307" h="3684">
                  <a:moveTo>
                    <a:pt x="732" y="0"/>
                  </a:moveTo>
                  <a:cubicBezTo>
                    <a:pt x="732" y="0"/>
                    <a:pt x="494" y="263"/>
                    <a:pt x="618" y="328"/>
                  </a:cubicBezTo>
                  <a:cubicBezTo>
                    <a:pt x="743" y="393"/>
                    <a:pt x="765" y="458"/>
                    <a:pt x="803" y="621"/>
                  </a:cubicBezTo>
                  <a:cubicBezTo>
                    <a:pt x="841" y="784"/>
                    <a:pt x="862" y="898"/>
                    <a:pt x="819" y="898"/>
                  </a:cubicBezTo>
                  <a:cubicBezTo>
                    <a:pt x="776" y="898"/>
                    <a:pt x="705" y="957"/>
                    <a:pt x="711" y="1055"/>
                  </a:cubicBezTo>
                  <a:cubicBezTo>
                    <a:pt x="716" y="1152"/>
                    <a:pt x="456" y="1098"/>
                    <a:pt x="526" y="1239"/>
                  </a:cubicBezTo>
                  <a:cubicBezTo>
                    <a:pt x="597" y="1380"/>
                    <a:pt x="184" y="1109"/>
                    <a:pt x="282" y="1342"/>
                  </a:cubicBezTo>
                  <a:cubicBezTo>
                    <a:pt x="380" y="1576"/>
                    <a:pt x="391" y="1944"/>
                    <a:pt x="282" y="1982"/>
                  </a:cubicBezTo>
                  <a:cubicBezTo>
                    <a:pt x="174" y="2020"/>
                    <a:pt x="60" y="2004"/>
                    <a:pt x="60" y="2183"/>
                  </a:cubicBezTo>
                  <a:cubicBezTo>
                    <a:pt x="60" y="2362"/>
                    <a:pt x="0" y="2335"/>
                    <a:pt x="98" y="2470"/>
                  </a:cubicBezTo>
                  <a:cubicBezTo>
                    <a:pt x="195" y="2606"/>
                    <a:pt x="201" y="2530"/>
                    <a:pt x="260" y="2503"/>
                  </a:cubicBezTo>
                  <a:cubicBezTo>
                    <a:pt x="320" y="2476"/>
                    <a:pt x="293" y="2590"/>
                    <a:pt x="374" y="2704"/>
                  </a:cubicBezTo>
                  <a:cubicBezTo>
                    <a:pt x="456" y="2818"/>
                    <a:pt x="499" y="2910"/>
                    <a:pt x="450" y="3007"/>
                  </a:cubicBezTo>
                  <a:cubicBezTo>
                    <a:pt x="442" y="3024"/>
                    <a:pt x="435" y="3044"/>
                    <a:pt x="429" y="3064"/>
                  </a:cubicBezTo>
                  <a:cubicBezTo>
                    <a:pt x="442" y="3065"/>
                    <a:pt x="455" y="3069"/>
                    <a:pt x="468" y="3077"/>
                  </a:cubicBezTo>
                  <a:cubicBezTo>
                    <a:pt x="527" y="3114"/>
                    <a:pt x="646" y="3050"/>
                    <a:pt x="701" y="3168"/>
                  </a:cubicBezTo>
                  <a:cubicBezTo>
                    <a:pt x="755" y="3287"/>
                    <a:pt x="837" y="3497"/>
                    <a:pt x="997" y="3420"/>
                  </a:cubicBezTo>
                  <a:cubicBezTo>
                    <a:pt x="1157" y="3342"/>
                    <a:pt x="1089" y="3684"/>
                    <a:pt x="1198" y="3511"/>
                  </a:cubicBezTo>
                  <a:cubicBezTo>
                    <a:pt x="1308" y="3337"/>
                    <a:pt x="1367" y="3401"/>
                    <a:pt x="1486" y="3392"/>
                  </a:cubicBezTo>
                  <a:cubicBezTo>
                    <a:pt x="1604" y="3383"/>
                    <a:pt x="1673" y="3337"/>
                    <a:pt x="1787" y="3342"/>
                  </a:cubicBezTo>
                  <a:cubicBezTo>
                    <a:pt x="1901" y="3346"/>
                    <a:pt x="1810" y="3324"/>
                    <a:pt x="1969" y="3242"/>
                  </a:cubicBezTo>
                  <a:cubicBezTo>
                    <a:pt x="2129" y="3159"/>
                    <a:pt x="2056" y="3168"/>
                    <a:pt x="2125" y="2986"/>
                  </a:cubicBezTo>
                  <a:cubicBezTo>
                    <a:pt x="2193" y="2803"/>
                    <a:pt x="2147" y="2721"/>
                    <a:pt x="2257" y="2726"/>
                  </a:cubicBezTo>
                  <a:cubicBezTo>
                    <a:pt x="2279" y="2727"/>
                    <a:pt x="2295" y="2721"/>
                    <a:pt x="2307" y="2711"/>
                  </a:cubicBezTo>
                  <a:cubicBezTo>
                    <a:pt x="2263" y="2618"/>
                    <a:pt x="2205" y="2519"/>
                    <a:pt x="2099" y="2574"/>
                  </a:cubicBezTo>
                  <a:cubicBezTo>
                    <a:pt x="1953" y="2649"/>
                    <a:pt x="1947" y="2606"/>
                    <a:pt x="1855" y="2644"/>
                  </a:cubicBezTo>
                  <a:cubicBezTo>
                    <a:pt x="1763" y="2682"/>
                    <a:pt x="1535" y="2725"/>
                    <a:pt x="1616" y="2628"/>
                  </a:cubicBezTo>
                  <a:cubicBezTo>
                    <a:pt x="1698" y="2530"/>
                    <a:pt x="1606" y="2568"/>
                    <a:pt x="1616" y="2454"/>
                  </a:cubicBezTo>
                  <a:cubicBezTo>
                    <a:pt x="1627" y="2340"/>
                    <a:pt x="1692" y="2243"/>
                    <a:pt x="1551" y="1993"/>
                  </a:cubicBezTo>
                  <a:cubicBezTo>
                    <a:pt x="1410" y="1744"/>
                    <a:pt x="1437" y="1624"/>
                    <a:pt x="1351" y="1483"/>
                  </a:cubicBezTo>
                  <a:cubicBezTo>
                    <a:pt x="1264" y="1342"/>
                    <a:pt x="1231" y="984"/>
                    <a:pt x="1535" y="1201"/>
                  </a:cubicBezTo>
                  <a:cubicBezTo>
                    <a:pt x="1839" y="1418"/>
                    <a:pt x="1978" y="1431"/>
                    <a:pt x="2025" y="1338"/>
                  </a:cubicBezTo>
                  <a:lnTo>
                    <a:pt x="2025" y="1338"/>
                  </a:lnTo>
                  <a:cubicBezTo>
                    <a:pt x="1978" y="1324"/>
                    <a:pt x="1965" y="1274"/>
                    <a:pt x="1893" y="1233"/>
                  </a:cubicBezTo>
                  <a:cubicBezTo>
                    <a:pt x="1789" y="1175"/>
                    <a:pt x="1640" y="961"/>
                    <a:pt x="1556" y="779"/>
                  </a:cubicBezTo>
                  <a:cubicBezTo>
                    <a:pt x="1471" y="598"/>
                    <a:pt x="1471" y="546"/>
                    <a:pt x="1368" y="507"/>
                  </a:cubicBezTo>
                  <a:cubicBezTo>
                    <a:pt x="1264" y="468"/>
                    <a:pt x="1213" y="109"/>
                    <a:pt x="1213" y="109"/>
                  </a:cubicBezTo>
                  <a:cubicBezTo>
                    <a:pt x="1174" y="113"/>
                    <a:pt x="1135" y="120"/>
                    <a:pt x="1097" y="130"/>
                  </a:cubicBezTo>
                  <a:cubicBezTo>
                    <a:pt x="899" y="188"/>
                    <a:pt x="789" y="57"/>
                    <a:pt x="732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25" name="Freeform 49">
              <a:extLst>
                <a:ext uri="{FF2B5EF4-FFF2-40B4-BE49-F238E27FC236}">
                  <a16:creationId xmlns:a16="http://schemas.microsoft.com/office/drawing/2014/main" id="{E6DC774B-4D80-3894-9E1F-5EBB3D0CCB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1996" y="3111301"/>
              <a:ext cx="983407" cy="613405"/>
            </a:xfrm>
            <a:custGeom>
              <a:avLst/>
              <a:gdLst>
                <a:gd name="T0" fmla="*/ 0 w 3042"/>
                <a:gd name="T1" fmla="*/ 224 h 2056"/>
                <a:gd name="T2" fmla="*/ 110 w 3042"/>
                <a:gd name="T3" fmla="*/ 528 h 2056"/>
                <a:gd name="T4" fmla="*/ 324 w 3042"/>
                <a:gd name="T5" fmla="*/ 871 h 2056"/>
                <a:gd name="T6" fmla="*/ 763 w 3042"/>
                <a:gd name="T7" fmla="*/ 1314 h 2056"/>
                <a:gd name="T8" fmla="*/ 915 w 3042"/>
                <a:gd name="T9" fmla="*/ 1637 h 2056"/>
                <a:gd name="T10" fmla="*/ 991 w 3042"/>
                <a:gd name="T11" fmla="*/ 1918 h 2056"/>
                <a:gd name="T12" fmla="*/ 1106 w 3042"/>
                <a:gd name="T13" fmla="*/ 2028 h 2056"/>
                <a:gd name="T14" fmla="*/ 1387 w 3042"/>
                <a:gd name="T15" fmla="*/ 1799 h 2056"/>
                <a:gd name="T16" fmla="*/ 1601 w 3042"/>
                <a:gd name="T17" fmla="*/ 1456 h 2056"/>
                <a:gd name="T18" fmla="*/ 1882 w 3042"/>
                <a:gd name="T19" fmla="*/ 1137 h 2056"/>
                <a:gd name="T20" fmla="*/ 2087 w 3042"/>
                <a:gd name="T21" fmla="*/ 1113 h 2056"/>
                <a:gd name="T22" fmla="*/ 2215 w 3042"/>
                <a:gd name="T23" fmla="*/ 1194 h 2056"/>
                <a:gd name="T24" fmla="*/ 2391 w 3042"/>
                <a:gd name="T25" fmla="*/ 1447 h 2056"/>
                <a:gd name="T26" fmla="*/ 2501 w 3042"/>
                <a:gd name="T27" fmla="*/ 1604 h 2056"/>
                <a:gd name="T28" fmla="*/ 2715 w 3042"/>
                <a:gd name="T29" fmla="*/ 1571 h 2056"/>
                <a:gd name="T30" fmla="*/ 3002 w 3042"/>
                <a:gd name="T31" fmla="*/ 1611 h 2056"/>
                <a:gd name="T32" fmla="*/ 2974 w 3042"/>
                <a:gd name="T33" fmla="*/ 1607 h 2056"/>
                <a:gd name="T34" fmla="*/ 2826 w 3042"/>
                <a:gd name="T35" fmla="*/ 1216 h 2056"/>
                <a:gd name="T36" fmla="*/ 2401 w 3042"/>
                <a:gd name="T37" fmla="*/ 1081 h 2056"/>
                <a:gd name="T38" fmla="*/ 2300 w 3042"/>
                <a:gd name="T39" fmla="*/ 690 h 2056"/>
                <a:gd name="T40" fmla="*/ 2097 w 3042"/>
                <a:gd name="T41" fmla="*/ 265 h 2056"/>
                <a:gd name="T42" fmla="*/ 2010 w 3042"/>
                <a:gd name="T43" fmla="*/ 17 h 2056"/>
                <a:gd name="T44" fmla="*/ 1768 w 3042"/>
                <a:gd name="T45" fmla="*/ 0 h 2056"/>
                <a:gd name="T46" fmla="*/ 1766 w 3042"/>
                <a:gd name="T47" fmla="*/ 0 h 2056"/>
                <a:gd name="T48" fmla="*/ 1766 w 3042"/>
                <a:gd name="T49" fmla="*/ 0 h 2056"/>
                <a:gd name="T50" fmla="*/ 1759 w 3042"/>
                <a:gd name="T51" fmla="*/ 6 h 2056"/>
                <a:gd name="T52" fmla="*/ 1974 w 3042"/>
                <a:gd name="T53" fmla="*/ 400 h 2056"/>
                <a:gd name="T54" fmla="*/ 1940 w 3042"/>
                <a:gd name="T55" fmla="*/ 508 h 2056"/>
                <a:gd name="T56" fmla="*/ 1803 w 3042"/>
                <a:gd name="T57" fmla="*/ 684 h 2056"/>
                <a:gd name="T58" fmla="*/ 1587 w 3042"/>
                <a:gd name="T59" fmla="*/ 770 h 2056"/>
                <a:gd name="T60" fmla="*/ 1303 w 3042"/>
                <a:gd name="T61" fmla="*/ 707 h 2056"/>
                <a:gd name="T62" fmla="*/ 865 w 3042"/>
                <a:gd name="T63" fmla="*/ 650 h 2056"/>
                <a:gd name="T64" fmla="*/ 654 w 3042"/>
                <a:gd name="T65" fmla="*/ 673 h 2056"/>
                <a:gd name="T66" fmla="*/ 330 w 3042"/>
                <a:gd name="T67" fmla="*/ 372 h 2056"/>
                <a:gd name="T68" fmla="*/ 313 w 3042"/>
                <a:gd name="T69" fmla="*/ 93 h 2056"/>
                <a:gd name="T70" fmla="*/ 304 w 3042"/>
                <a:gd name="T71" fmla="*/ 21 h 2056"/>
                <a:gd name="T72" fmla="*/ 281 w 3042"/>
                <a:gd name="T73" fmla="*/ 16 h 2056"/>
                <a:gd name="T74" fmla="*/ 0 w 3042"/>
                <a:gd name="T75" fmla="*/ 224 h 2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42" h="2056">
                  <a:moveTo>
                    <a:pt x="0" y="224"/>
                  </a:moveTo>
                  <a:cubicBezTo>
                    <a:pt x="0" y="224"/>
                    <a:pt x="82" y="428"/>
                    <a:pt x="110" y="528"/>
                  </a:cubicBezTo>
                  <a:cubicBezTo>
                    <a:pt x="139" y="628"/>
                    <a:pt x="244" y="680"/>
                    <a:pt x="324" y="871"/>
                  </a:cubicBezTo>
                  <a:cubicBezTo>
                    <a:pt x="405" y="1061"/>
                    <a:pt x="686" y="1199"/>
                    <a:pt x="763" y="1314"/>
                  </a:cubicBezTo>
                  <a:cubicBezTo>
                    <a:pt x="839" y="1428"/>
                    <a:pt x="782" y="1552"/>
                    <a:pt x="915" y="1637"/>
                  </a:cubicBezTo>
                  <a:cubicBezTo>
                    <a:pt x="1048" y="1723"/>
                    <a:pt x="958" y="1828"/>
                    <a:pt x="991" y="1918"/>
                  </a:cubicBezTo>
                  <a:cubicBezTo>
                    <a:pt x="1025" y="2009"/>
                    <a:pt x="1082" y="2056"/>
                    <a:pt x="1106" y="2028"/>
                  </a:cubicBezTo>
                  <a:cubicBezTo>
                    <a:pt x="1129" y="1999"/>
                    <a:pt x="1210" y="1895"/>
                    <a:pt x="1387" y="1799"/>
                  </a:cubicBezTo>
                  <a:cubicBezTo>
                    <a:pt x="1563" y="1704"/>
                    <a:pt x="1458" y="1614"/>
                    <a:pt x="1601" y="1456"/>
                  </a:cubicBezTo>
                  <a:cubicBezTo>
                    <a:pt x="1744" y="1299"/>
                    <a:pt x="1825" y="1199"/>
                    <a:pt x="1882" y="1137"/>
                  </a:cubicBezTo>
                  <a:cubicBezTo>
                    <a:pt x="1939" y="1075"/>
                    <a:pt x="2039" y="1137"/>
                    <a:pt x="2087" y="1113"/>
                  </a:cubicBezTo>
                  <a:cubicBezTo>
                    <a:pt x="2134" y="1090"/>
                    <a:pt x="2163" y="1104"/>
                    <a:pt x="2215" y="1194"/>
                  </a:cubicBezTo>
                  <a:cubicBezTo>
                    <a:pt x="2268" y="1285"/>
                    <a:pt x="2349" y="1399"/>
                    <a:pt x="2391" y="1447"/>
                  </a:cubicBezTo>
                  <a:cubicBezTo>
                    <a:pt x="2434" y="1494"/>
                    <a:pt x="2472" y="1604"/>
                    <a:pt x="2501" y="1604"/>
                  </a:cubicBezTo>
                  <a:cubicBezTo>
                    <a:pt x="2530" y="1604"/>
                    <a:pt x="2687" y="1594"/>
                    <a:pt x="2715" y="1571"/>
                  </a:cubicBezTo>
                  <a:cubicBezTo>
                    <a:pt x="2742" y="1548"/>
                    <a:pt x="2842" y="1773"/>
                    <a:pt x="3002" y="1611"/>
                  </a:cubicBezTo>
                  <a:cubicBezTo>
                    <a:pt x="2993" y="1610"/>
                    <a:pt x="2984" y="1608"/>
                    <a:pt x="2974" y="1607"/>
                  </a:cubicBezTo>
                  <a:cubicBezTo>
                    <a:pt x="2813" y="1587"/>
                    <a:pt x="3042" y="1405"/>
                    <a:pt x="2826" y="1216"/>
                  </a:cubicBezTo>
                  <a:cubicBezTo>
                    <a:pt x="2610" y="1027"/>
                    <a:pt x="2374" y="1216"/>
                    <a:pt x="2401" y="1081"/>
                  </a:cubicBezTo>
                  <a:cubicBezTo>
                    <a:pt x="2428" y="946"/>
                    <a:pt x="2259" y="865"/>
                    <a:pt x="2300" y="690"/>
                  </a:cubicBezTo>
                  <a:cubicBezTo>
                    <a:pt x="2340" y="514"/>
                    <a:pt x="2138" y="427"/>
                    <a:pt x="2097" y="265"/>
                  </a:cubicBezTo>
                  <a:cubicBezTo>
                    <a:pt x="2057" y="103"/>
                    <a:pt x="2010" y="17"/>
                    <a:pt x="2010" y="17"/>
                  </a:cubicBezTo>
                  <a:cubicBezTo>
                    <a:pt x="2023" y="62"/>
                    <a:pt x="1836" y="6"/>
                    <a:pt x="1768" y="0"/>
                  </a:cubicBezTo>
                  <a:lnTo>
                    <a:pt x="1766" y="0"/>
                  </a:lnTo>
                  <a:lnTo>
                    <a:pt x="1766" y="0"/>
                  </a:lnTo>
                  <a:lnTo>
                    <a:pt x="1759" y="6"/>
                  </a:lnTo>
                  <a:cubicBezTo>
                    <a:pt x="1780" y="44"/>
                    <a:pt x="1892" y="256"/>
                    <a:pt x="1974" y="400"/>
                  </a:cubicBezTo>
                  <a:cubicBezTo>
                    <a:pt x="2065" y="559"/>
                    <a:pt x="1974" y="480"/>
                    <a:pt x="1940" y="508"/>
                  </a:cubicBezTo>
                  <a:cubicBezTo>
                    <a:pt x="1906" y="537"/>
                    <a:pt x="1838" y="611"/>
                    <a:pt x="1803" y="684"/>
                  </a:cubicBezTo>
                  <a:cubicBezTo>
                    <a:pt x="1769" y="758"/>
                    <a:pt x="1667" y="702"/>
                    <a:pt x="1587" y="770"/>
                  </a:cubicBezTo>
                  <a:cubicBezTo>
                    <a:pt x="1508" y="838"/>
                    <a:pt x="1485" y="758"/>
                    <a:pt x="1303" y="707"/>
                  </a:cubicBezTo>
                  <a:cubicBezTo>
                    <a:pt x="1121" y="656"/>
                    <a:pt x="996" y="576"/>
                    <a:pt x="865" y="650"/>
                  </a:cubicBezTo>
                  <a:cubicBezTo>
                    <a:pt x="734" y="724"/>
                    <a:pt x="683" y="798"/>
                    <a:pt x="654" y="673"/>
                  </a:cubicBezTo>
                  <a:cubicBezTo>
                    <a:pt x="626" y="548"/>
                    <a:pt x="421" y="423"/>
                    <a:pt x="330" y="372"/>
                  </a:cubicBezTo>
                  <a:cubicBezTo>
                    <a:pt x="239" y="320"/>
                    <a:pt x="376" y="190"/>
                    <a:pt x="313" y="93"/>
                  </a:cubicBezTo>
                  <a:cubicBezTo>
                    <a:pt x="285" y="49"/>
                    <a:pt x="288" y="33"/>
                    <a:pt x="304" y="21"/>
                  </a:cubicBezTo>
                  <a:lnTo>
                    <a:pt x="281" y="16"/>
                  </a:lnTo>
                  <a:cubicBezTo>
                    <a:pt x="89" y="2"/>
                    <a:pt x="66" y="191"/>
                    <a:pt x="0" y="224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D12FB5F5-6C35-20A1-E797-2ED705FDFF4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1573" y="4233737"/>
              <a:ext cx="1032141" cy="629463"/>
            </a:xfrm>
            <a:custGeom>
              <a:avLst/>
              <a:gdLst>
                <a:gd name="T0" fmla="*/ 1041 w 3194"/>
                <a:gd name="T1" fmla="*/ 2116 h 2116"/>
                <a:gd name="T2" fmla="*/ 1177 w 3194"/>
                <a:gd name="T3" fmla="*/ 1959 h 2116"/>
                <a:gd name="T4" fmla="*/ 1469 w 3194"/>
                <a:gd name="T5" fmla="*/ 1620 h 2116"/>
                <a:gd name="T6" fmla="*/ 1621 w 3194"/>
                <a:gd name="T7" fmla="*/ 1421 h 2116"/>
                <a:gd name="T8" fmla="*/ 1992 w 3194"/>
                <a:gd name="T9" fmla="*/ 1416 h 2116"/>
                <a:gd name="T10" fmla="*/ 2154 w 3194"/>
                <a:gd name="T11" fmla="*/ 1552 h 2116"/>
                <a:gd name="T12" fmla="*/ 2519 w 3194"/>
                <a:gd name="T13" fmla="*/ 1682 h 2116"/>
                <a:gd name="T14" fmla="*/ 2964 w 3194"/>
                <a:gd name="T15" fmla="*/ 1489 h 2116"/>
                <a:gd name="T16" fmla="*/ 3042 w 3194"/>
                <a:gd name="T17" fmla="*/ 1066 h 2116"/>
                <a:gd name="T18" fmla="*/ 2974 w 3194"/>
                <a:gd name="T19" fmla="*/ 914 h 2116"/>
                <a:gd name="T20" fmla="*/ 3112 w 3194"/>
                <a:gd name="T21" fmla="*/ 690 h 2116"/>
                <a:gd name="T22" fmla="*/ 3112 w 3194"/>
                <a:gd name="T23" fmla="*/ 690 h 2116"/>
                <a:gd name="T24" fmla="*/ 3089 w 3194"/>
                <a:gd name="T25" fmla="*/ 668 h 2116"/>
                <a:gd name="T26" fmla="*/ 3011 w 3194"/>
                <a:gd name="T27" fmla="*/ 264 h 2116"/>
                <a:gd name="T28" fmla="*/ 2677 w 3194"/>
                <a:gd name="T29" fmla="*/ 186 h 2116"/>
                <a:gd name="T30" fmla="*/ 2365 w 3194"/>
                <a:gd name="T31" fmla="*/ 321 h 2116"/>
                <a:gd name="T32" fmla="*/ 2088 w 3194"/>
                <a:gd name="T33" fmla="*/ 399 h 2116"/>
                <a:gd name="T34" fmla="*/ 2035 w 3194"/>
                <a:gd name="T35" fmla="*/ 220 h 2116"/>
                <a:gd name="T36" fmla="*/ 1767 w 3194"/>
                <a:gd name="T37" fmla="*/ 177 h 2116"/>
                <a:gd name="T38" fmla="*/ 1488 w 3194"/>
                <a:gd name="T39" fmla="*/ 32 h 2116"/>
                <a:gd name="T40" fmla="*/ 1227 w 3194"/>
                <a:gd name="T41" fmla="*/ 131 h 2116"/>
                <a:gd name="T42" fmla="*/ 938 w 3194"/>
                <a:gd name="T43" fmla="*/ 209 h 2116"/>
                <a:gd name="T44" fmla="*/ 434 w 3194"/>
                <a:gd name="T45" fmla="*/ 262 h 2116"/>
                <a:gd name="T46" fmla="*/ 254 w 3194"/>
                <a:gd name="T47" fmla="*/ 364 h 2116"/>
                <a:gd name="T48" fmla="*/ 0 w 3194"/>
                <a:gd name="T49" fmla="*/ 441 h 2116"/>
                <a:gd name="T50" fmla="*/ 105 w 3194"/>
                <a:gd name="T51" fmla="*/ 815 h 2116"/>
                <a:gd name="T52" fmla="*/ 215 w 3194"/>
                <a:gd name="T53" fmla="*/ 993 h 2116"/>
                <a:gd name="T54" fmla="*/ 330 w 3194"/>
                <a:gd name="T55" fmla="*/ 1202 h 2116"/>
                <a:gd name="T56" fmla="*/ 529 w 3194"/>
                <a:gd name="T57" fmla="*/ 1442 h 2116"/>
                <a:gd name="T58" fmla="*/ 774 w 3194"/>
                <a:gd name="T59" fmla="*/ 1479 h 2116"/>
                <a:gd name="T60" fmla="*/ 894 w 3194"/>
                <a:gd name="T61" fmla="*/ 1641 h 2116"/>
                <a:gd name="T62" fmla="*/ 999 w 3194"/>
                <a:gd name="T63" fmla="*/ 1923 h 2116"/>
                <a:gd name="T64" fmla="*/ 1041 w 3194"/>
                <a:gd name="T65" fmla="*/ 2116 h 2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194" h="2116">
                  <a:moveTo>
                    <a:pt x="1041" y="2116"/>
                  </a:moveTo>
                  <a:cubicBezTo>
                    <a:pt x="1041" y="2116"/>
                    <a:pt x="1114" y="2038"/>
                    <a:pt x="1177" y="1959"/>
                  </a:cubicBezTo>
                  <a:cubicBezTo>
                    <a:pt x="1239" y="1881"/>
                    <a:pt x="1464" y="1776"/>
                    <a:pt x="1469" y="1620"/>
                  </a:cubicBezTo>
                  <a:cubicBezTo>
                    <a:pt x="1474" y="1463"/>
                    <a:pt x="1506" y="1421"/>
                    <a:pt x="1621" y="1421"/>
                  </a:cubicBezTo>
                  <a:cubicBezTo>
                    <a:pt x="1736" y="1421"/>
                    <a:pt x="1908" y="1369"/>
                    <a:pt x="1992" y="1416"/>
                  </a:cubicBezTo>
                  <a:cubicBezTo>
                    <a:pt x="2075" y="1463"/>
                    <a:pt x="2096" y="1494"/>
                    <a:pt x="2154" y="1552"/>
                  </a:cubicBezTo>
                  <a:cubicBezTo>
                    <a:pt x="2211" y="1609"/>
                    <a:pt x="2321" y="1740"/>
                    <a:pt x="2519" y="1682"/>
                  </a:cubicBezTo>
                  <a:cubicBezTo>
                    <a:pt x="2718" y="1625"/>
                    <a:pt x="2964" y="1698"/>
                    <a:pt x="2964" y="1489"/>
                  </a:cubicBezTo>
                  <a:cubicBezTo>
                    <a:pt x="2964" y="1280"/>
                    <a:pt x="3194" y="1139"/>
                    <a:pt x="3042" y="1066"/>
                  </a:cubicBezTo>
                  <a:cubicBezTo>
                    <a:pt x="2891" y="993"/>
                    <a:pt x="2828" y="1071"/>
                    <a:pt x="2974" y="914"/>
                  </a:cubicBezTo>
                  <a:cubicBezTo>
                    <a:pt x="3120" y="757"/>
                    <a:pt x="3035" y="784"/>
                    <a:pt x="3112" y="690"/>
                  </a:cubicBezTo>
                  <a:lnTo>
                    <a:pt x="3112" y="690"/>
                  </a:lnTo>
                  <a:cubicBezTo>
                    <a:pt x="3103" y="685"/>
                    <a:pt x="3095" y="677"/>
                    <a:pt x="3089" y="668"/>
                  </a:cubicBezTo>
                  <a:cubicBezTo>
                    <a:pt x="3053" y="619"/>
                    <a:pt x="3089" y="441"/>
                    <a:pt x="3011" y="264"/>
                  </a:cubicBezTo>
                  <a:cubicBezTo>
                    <a:pt x="2933" y="86"/>
                    <a:pt x="2769" y="93"/>
                    <a:pt x="2677" y="186"/>
                  </a:cubicBezTo>
                  <a:cubicBezTo>
                    <a:pt x="2585" y="278"/>
                    <a:pt x="2464" y="306"/>
                    <a:pt x="2365" y="321"/>
                  </a:cubicBezTo>
                  <a:cubicBezTo>
                    <a:pt x="2265" y="335"/>
                    <a:pt x="2223" y="406"/>
                    <a:pt x="2088" y="399"/>
                  </a:cubicBezTo>
                  <a:cubicBezTo>
                    <a:pt x="1992" y="394"/>
                    <a:pt x="1996" y="306"/>
                    <a:pt x="2035" y="220"/>
                  </a:cubicBezTo>
                  <a:cubicBezTo>
                    <a:pt x="1946" y="206"/>
                    <a:pt x="1846" y="186"/>
                    <a:pt x="1767" y="177"/>
                  </a:cubicBezTo>
                  <a:cubicBezTo>
                    <a:pt x="1608" y="159"/>
                    <a:pt x="1545" y="64"/>
                    <a:pt x="1488" y="32"/>
                  </a:cubicBezTo>
                  <a:cubicBezTo>
                    <a:pt x="1432" y="0"/>
                    <a:pt x="1358" y="89"/>
                    <a:pt x="1227" y="131"/>
                  </a:cubicBezTo>
                  <a:cubicBezTo>
                    <a:pt x="1097" y="173"/>
                    <a:pt x="1090" y="135"/>
                    <a:pt x="938" y="209"/>
                  </a:cubicBezTo>
                  <a:cubicBezTo>
                    <a:pt x="786" y="283"/>
                    <a:pt x="568" y="240"/>
                    <a:pt x="434" y="262"/>
                  </a:cubicBezTo>
                  <a:cubicBezTo>
                    <a:pt x="299" y="283"/>
                    <a:pt x="268" y="247"/>
                    <a:pt x="254" y="364"/>
                  </a:cubicBezTo>
                  <a:cubicBezTo>
                    <a:pt x="239" y="480"/>
                    <a:pt x="63" y="512"/>
                    <a:pt x="0" y="441"/>
                  </a:cubicBezTo>
                  <a:cubicBezTo>
                    <a:pt x="0" y="441"/>
                    <a:pt x="16" y="710"/>
                    <a:pt x="105" y="815"/>
                  </a:cubicBezTo>
                  <a:cubicBezTo>
                    <a:pt x="194" y="919"/>
                    <a:pt x="126" y="940"/>
                    <a:pt x="215" y="993"/>
                  </a:cubicBezTo>
                  <a:cubicBezTo>
                    <a:pt x="304" y="1045"/>
                    <a:pt x="267" y="1097"/>
                    <a:pt x="330" y="1202"/>
                  </a:cubicBezTo>
                  <a:cubicBezTo>
                    <a:pt x="393" y="1306"/>
                    <a:pt x="455" y="1442"/>
                    <a:pt x="529" y="1442"/>
                  </a:cubicBezTo>
                  <a:cubicBezTo>
                    <a:pt x="602" y="1442"/>
                    <a:pt x="685" y="1426"/>
                    <a:pt x="774" y="1479"/>
                  </a:cubicBezTo>
                  <a:cubicBezTo>
                    <a:pt x="863" y="1531"/>
                    <a:pt x="863" y="1526"/>
                    <a:pt x="894" y="1641"/>
                  </a:cubicBezTo>
                  <a:cubicBezTo>
                    <a:pt x="926" y="1756"/>
                    <a:pt x="1035" y="1839"/>
                    <a:pt x="999" y="1923"/>
                  </a:cubicBezTo>
                  <a:cubicBezTo>
                    <a:pt x="962" y="2006"/>
                    <a:pt x="1015" y="2048"/>
                    <a:pt x="1041" y="211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27" name="Freeform 23">
              <a:extLst>
                <a:ext uri="{FF2B5EF4-FFF2-40B4-BE49-F238E27FC236}">
                  <a16:creationId xmlns:a16="http://schemas.microsoft.com/office/drawing/2014/main" id="{A985BAA8-7B30-F64C-DEAF-844CD60045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99659" y="4988451"/>
              <a:ext cx="617893" cy="518665"/>
            </a:xfrm>
            <a:custGeom>
              <a:avLst/>
              <a:gdLst>
                <a:gd name="T0" fmla="*/ 1063 w 1913"/>
                <a:gd name="T1" fmla="*/ 1700 h 1741"/>
                <a:gd name="T2" fmla="*/ 868 w 1913"/>
                <a:gd name="T3" fmla="*/ 1590 h 1741"/>
                <a:gd name="T4" fmla="*/ 624 w 1913"/>
                <a:gd name="T5" fmla="*/ 1660 h 1741"/>
                <a:gd name="T6" fmla="*/ 385 w 1913"/>
                <a:gd name="T7" fmla="*/ 1644 h 1741"/>
                <a:gd name="T8" fmla="*/ 385 w 1913"/>
                <a:gd name="T9" fmla="*/ 1470 h 1741"/>
                <a:gd name="T10" fmla="*/ 320 w 1913"/>
                <a:gd name="T11" fmla="*/ 1009 h 1741"/>
                <a:gd name="T12" fmla="*/ 120 w 1913"/>
                <a:gd name="T13" fmla="*/ 499 h 1741"/>
                <a:gd name="T14" fmla="*/ 304 w 1913"/>
                <a:gd name="T15" fmla="*/ 217 h 1741"/>
                <a:gd name="T16" fmla="*/ 794 w 1913"/>
                <a:gd name="T17" fmla="*/ 354 h 1741"/>
                <a:gd name="T18" fmla="*/ 794 w 1913"/>
                <a:gd name="T19" fmla="*/ 354 h 1741"/>
                <a:gd name="T20" fmla="*/ 882 w 1913"/>
                <a:gd name="T21" fmla="*/ 346 h 1741"/>
                <a:gd name="T22" fmla="*/ 1284 w 1913"/>
                <a:gd name="T23" fmla="*/ 431 h 1741"/>
                <a:gd name="T24" fmla="*/ 1608 w 1913"/>
                <a:gd name="T25" fmla="*/ 573 h 1741"/>
                <a:gd name="T26" fmla="*/ 1803 w 1913"/>
                <a:gd name="T27" fmla="*/ 1085 h 1741"/>
                <a:gd name="T28" fmla="*/ 1602 w 1913"/>
                <a:gd name="T29" fmla="*/ 1338 h 1741"/>
                <a:gd name="T30" fmla="*/ 1427 w 1913"/>
                <a:gd name="T31" fmla="*/ 1552 h 1741"/>
                <a:gd name="T32" fmla="*/ 1433 w 1913"/>
                <a:gd name="T33" fmla="*/ 1558 h 1741"/>
                <a:gd name="T34" fmla="*/ 1208 w 1913"/>
                <a:gd name="T35" fmla="*/ 1568 h 1741"/>
                <a:gd name="T36" fmla="*/ 1063 w 1913"/>
                <a:gd name="T37" fmla="*/ 1700 h 1741"/>
                <a:gd name="T38" fmla="*/ 794 w 1913"/>
                <a:gd name="T39" fmla="*/ 354 h 1741"/>
                <a:gd name="T40" fmla="*/ 794 w 1913"/>
                <a:gd name="T41" fmla="*/ 354 h 1741"/>
                <a:gd name="T42" fmla="*/ 794 w 1913"/>
                <a:gd name="T43" fmla="*/ 353 h 1741"/>
                <a:gd name="T44" fmla="*/ 794 w 1913"/>
                <a:gd name="T45" fmla="*/ 354 h 17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913" h="1741">
                  <a:moveTo>
                    <a:pt x="1063" y="1700"/>
                  </a:moveTo>
                  <a:cubicBezTo>
                    <a:pt x="1020" y="1616"/>
                    <a:pt x="964" y="1540"/>
                    <a:pt x="868" y="1590"/>
                  </a:cubicBezTo>
                  <a:cubicBezTo>
                    <a:pt x="722" y="1665"/>
                    <a:pt x="716" y="1622"/>
                    <a:pt x="624" y="1660"/>
                  </a:cubicBezTo>
                  <a:cubicBezTo>
                    <a:pt x="532" y="1698"/>
                    <a:pt x="304" y="1741"/>
                    <a:pt x="385" y="1644"/>
                  </a:cubicBezTo>
                  <a:cubicBezTo>
                    <a:pt x="467" y="1546"/>
                    <a:pt x="375" y="1584"/>
                    <a:pt x="385" y="1470"/>
                  </a:cubicBezTo>
                  <a:cubicBezTo>
                    <a:pt x="396" y="1356"/>
                    <a:pt x="461" y="1259"/>
                    <a:pt x="320" y="1009"/>
                  </a:cubicBezTo>
                  <a:cubicBezTo>
                    <a:pt x="179" y="760"/>
                    <a:pt x="206" y="640"/>
                    <a:pt x="120" y="499"/>
                  </a:cubicBezTo>
                  <a:cubicBezTo>
                    <a:pt x="33" y="358"/>
                    <a:pt x="0" y="0"/>
                    <a:pt x="304" y="217"/>
                  </a:cubicBezTo>
                  <a:cubicBezTo>
                    <a:pt x="608" y="434"/>
                    <a:pt x="747" y="447"/>
                    <a:pt x="794" y="354"/>
                  </a:cubicBezTo>
                  <a:lnTo>
                    <a:pt x="794" y="354"/>
                  </a:lnTo>
                  <a:cubicBezTo>
                    <a:pt x="814" y="359"/>
                    <a:pt x="841" y="358"/>
                    <a:pt x="882" y="346"/>
                  </a:cubicBezTo>
                  <a:cubicBezTo>
                    <a:pt x="1018" y="308"/>
                    <a:pt x="1141" y="372"/>
                    <a:pt x="1284" y="431"/>
                  </a:cubicBezTo>
                  <a:cubicBezTo>
                    <a:pt x="1427" y="489"/>
                    <a:pt x="1485" y="470"/>
                    <a:pt x="1608" y="573"/>
                  </a:cubicBezTo>
                  <a:cubicBezTo>
                    <a:pt x="1731" y="677"/>
                    <a:pt x="1913" y="852"/>
                    <a:pt x="1803" y="1085"/>
                  </a:cubicBezTo>
                  <a:cubicBezTo>
                    <a:pt x="1692" y="1319"/>
                    <a:pt x="1699" y="1260"/>
                    <a:pt x="1602" y="1338"/>
                  </a:cubicBezTo>
                  <a:cubicBezTo>
                    <a:pt x="1504" y="1416"/>
                    <a:pt x="1349" y="1487"/>
                    <a:pt x="1427" y="1552"/>
                  </a:cubicBezTo>
                  <a:cubicBezTo>
                    <a:pt x="1429" y="1554"/>
                    <a:pt x="1431" y="1556"/>
                    <a:pt x="1433" y="1558"/>
                  </a:cubicBezTo>
                  <a:cubicBezTo>
                    <a:pt x="1318" y="1593"/>
                    <a:pt x="1302" y="1587"/>
                    <a:pt x="1208" y="1568"/>
                  </a:cubicBezTo>
                  <a:cubicBezTo>
                    <a:pt x="1112" y="1549"/>
                    <a:pt x="1122" y="1665"/>
                    <a:pt x="1063" y="1700"/>
                  </a:cubicBezTo>
                  <a:close/>
                  <a:moveTo>
                    <a:pt x="794" y="354"/>
                  </a:moveTo>
                  <a:lnTo>
                    <a:pt x="794" y="354"/>
                  </a:lnTo>
                  <a:lnTo>
                    <a:pt x="794" y="353"/>
                  </a:lnTo>
                  <a:lnTo>
                    <a:pt x="794" y="3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28" name="Freeform 24">
              <a:extLst>
                <a:ext uri="{FF2B5EF4-FFF2-40B4-BE49-F238E27FC236}">
                  <a16:creationId xmlns:a16="http://schemas.microsoft.com/office/drawing/2014/main" id="{19A20216-2917-E402-5BDD-35E8DB087A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990471" y="4641604"/>
              <a:ext cx="489092" cy="674424"/>
            </a:xfrm>
            <a:custGeom>
              <a:avLst/>
              <a:gdLst>
                <a:gd name="T0" fmla="*/ 40 w 1513"/>
                <a:gd name="T1" fmla="*/ 1082 h 2268"/>
                <a:gd name="T2" fmla="*/ 16 w 1513"/>
                <a:gd name="T3" fmla="*/ 1379 h 2268"/>
                <a:gd name="T4" fmla="*/ 152 w 1513"/>
                <a:gd name="T5" fmla="*/ 1542 h 2268"/>
                <a:gd name="T6" fmla="*/ 250 w 1513"/>
                <a:gd name="T7" fmla="*/ 1753 h 2268"/>
                <a:gd name="T8" fmla="*/ 331 w 1513"/>
                <a:gd name="T9" fmla="*/ 2062 h 2268"/>
                <a:gd name="T10" fmla="*/ 635 w 1513"/>
                <a:gd name="T11" fmla="*/ 2220 h 2268"/>
                <a:gd name="T12" fmla="*/ 728 w 1513"/>
                <a:gd name="T13" fmla="*/ 2268 h 2268"/>
                <a:gd name="T14" fmla="*/ 933 w 1513"/>
                <a:gd name="T15" fmla="*/ 2165 h 2268"/>
                <a:gd name="T16" fmla="*/ 933 w 1513"/>
                <a:gd name="T17" fmla="*/ 1525 h 2268"/>
                <a:gd name="T18" fmla="*/ 1177 w 1513"/>
                <a:gd name="T19" fmla="*/ 1422 h 2268"/>
                <a:gd name="T20" fmla="*/ 1362 w 1513"/>
                <a:gd name="T21" fmla="*/ 1238 h 2268"/>
                <a:gd name="T22" fmla="*/ 1470 w 1513"/>
                <a:gd name="T23" fmla="*/ 1081 h 2268"/>
                <a:gd name="T24" fmla="*/ 1454 w 1513"/>
                <a:gd name="T25" fmla="*/ 804 h 2268"/>
                <a:gd name="T26" fmla="*/ 1269 w 1513"/>
                <a:gd name="T27" fmla="*/ 511 h 2268"/>
                <a:gd name="T28" fmla="*/ 1383 w 1513"/>
                <a:gd name="T29" fmla="*/ 183 h 2268"/>
                <a:gd name="T30" fmla="*/ 1221 w 1513"/>
                <a:gd name="T31" fmla="*/ 47 h 2268"/>
                <a:gd name="T32" fmla="*/ 850 w 1513"/>
                <a:gd name="T33" fmla="*/ 52 h 2268"/>
                <a:gd name="T34" fmla="*/ 698 w 1513"/>
                <a:gd name="T35" fmla="*/ 251 h 2268"/>
                <a:gd name="T36" fmla="*/ 406 w 1513"/>
                <a:gd name="T37" fmla="*/ 590 h 2268"/>
                <a:gd name="T38" fmla="*/ 270 w 1513"/>
                <a:gd name="T39" fmla="*/ 747 h 2268"/>
                <a:gd name="T40" fmla="*/ 160 w 1513"/>
                <a:gd name="T41" fmla="*/ 998 h 2268"/>
                <a:gd name="T42" fmla="*/ 40 w 1513"/>
                <a:gd name="T43" fmla="*/ 1082 h 2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13" h="2268">
                  <a:moveTo>
                    <a:pt x="40" y="1082"/>
                  </a:moveTo>
                  <a:cubicBezTo>
                    <a:pt x="40" y="1082"/>
                    <a:pt x="33" y="1254"/>
                    <a:pt x="16" y="1379"/>
                  </a:cubicBezTo>
                  <a:cubicBezTo>
                    <a:pt x="0" y="1504"/>
                    <a:pt x="33" y="1525"/>
                    <a:pt x="152" y="1542"/>
                  </a:cubicBezTo>
                  <a:cubicBezTo>
                    <a:pt x="271" y="1558"/>
                    <a:pt x="250" y="1612"/>
                    <a:pt x="250" y="1753"/>
                  </a:cubicBezTo>
                  <a:cubicBezTo>
                    <a:pt x="250" y="1894"/>
                    <a:pt x="206" y="2024"/>
                    <a:pt x="331" y="2062"/>
                  </a:cubicBezTo>
                  <a:cubicBezTo>
                    <a:pt x="456" y="2100"/>
                    <a:pt x="540" y="2173"/>
                    <a:pt x="635" y="2220"/>
                  </a:cubicBezTo>
                  <a:cubicBezTo>
                    <a:pt x="657" y="2231"/>
                    <a:pt x="690" y="2249"/>
                    <a:pt x="728" y="2268"/>
                  </a:cubicBezTo>
                  <a:cubicBezTo>
                    <a:pt x="765" y="2192"/>
                    <a:pt x="850" y="2194"/>
                    <a:pt x="933" y="2165"/>
                  </a:cubicBezTo>
                  <a:cubicBezTo>
                    <a:pt x="1042" y="2127"/>
                    <a:pt x="1031" y="1759"/>
                    <a:pt x="933" y="1525"/>
                  </a:cubicBezTo>
                  <a:cubicBezTo>
                    <a:pt x="835" y="1292"/>
                    <a:pt x="1248" y="1563"/>
                    <a:pt x="1177" y="1422"/>
                  </a:cubicBezTo>
                  <a:cubicBezTo>
                    <a:pt x="1107" y="1281"/>
                    <a:pt x="1367" y="1335"/>
                    <a:pt x="1362" y="1238"/>
                  </a:cubicBezTo>
                  <a:cubicBezTo>
                    <a:pt x="1356" y="1140"/>
                    <a:pt x="1427" y="1081"/>
                    <a:pt x="1470" y="1081"/>
                  </a:cubicBezTo>
                  <a:cubicBezTo>
                    <a:pt x="1513" y="1081"/>
                    <a:pt x="1492" y="967"/>
                    <a:pt x="1454" y="804"/>
                  </a:cubicBezTo>
                  <a:cubicBezTo>
                    <a:pt x="1416" y="641"/>
                    <a:pt x="1394" y="576"/>
                    <a:pt x="1269" y="511"/>
                  </a:cubicBezTo>
                  <a:cubicBezTo>
                    <a:pt x="1145" y="446"/>
                    <a:pt x="1383" y="183"/>
                    <a:pt x="1383" y="183"/>
                  </a:cubicBezTo>
                  <a:cubicBezTo>
                    <a:pt x="1325" y="125"/>
                    <a:pt x="1304" y="94"/>
                    <a:pt x="1221" y="47"/>
                  </a:cubicBezTo>
                  <a:cubicBezTo>
                    <a:pt x="1137" y="0"/>
                    <a:pt x="965" y="52"/>
                    <a:pt x="850" y="52"/>
                  </a:cubicBezTo>
                  <a:cubicBezTo>
                    <a:pt x="735" y="52"/>
                    <a:pt x="703" y="94"/>
                    <a:pt x="698" y="251"/>
                  </a:cubicBezTo>
                  <a:cubicBezTo>
                    <a:pt x="693" y="407"/>
                    <a:pt x="468" y="512"/>
                    <a:pt x="406" y="590"/>
                  </a:cubicBezTo>
                  <a:cubicBezTo>
                    <a:pt x="343" y="669"/>
                    <a:pt x="270" y="747"/>
                    <a:pt x="270" y="747"/>
                  </a:cubicBezTo>
                  <a:cubicBezTo>
                    <a:pt x="296" y="815"/>
                    <a:pt x="228" y="940"/>
                    <a:pt x="160" y="998"/>
                  </a:cubicBezTo>
                  <a:cubicBezTo>
                    <a:pt x="92" y="1055"/>
                    <a:pt x="76" y="1066"/>
                    <a:pt x="40" y="1082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29" name="Freeform 48">
              <a:extLst>
                <a:ext uri="{FF2B5EF4-FFF2-40B4-BE49-F238E27FC236}">
                  <a16:creationId xmlns:a16="http://schemas.microsoft.com/office/drawing/2014/main" id="{D7DC046F-D5EA-FFA1-0C5C-5EA5092A4AA2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2697" y="4402343"/>
              <a:ext cx="1164422" cy="1279802"/>
            </a:xfrm>
            <a:custGeom>
              <a:avLst/>
              <a:gdLst>
                <a:gd name="T0" fmla="*/ 0 w 3600"/>
                <a:gd name="T1" fmla="*/ 1092 h 4297"/>
                <a:gd name="T2" fmla="*/ 155 w 3600"/>
                <a:gd name="T3" fmla="*/ 1490 h 4297"/>
                <a:gd name="T4" fmla="*/ 343 w 3600"/>
                <a:gd name="T5" fmla="*/ 1762 h 4297"/>
                <a:gd name="T6" fmla="*/ 680 w 3600"/>
                <a:gd name="T7" fmla="*/ 2216 h 4297"/>
                <a:gd name="T8" fmla="*/ 900 w 3600"/>
                <a:gd name="T9" fmla="*/ 2313 h 4297"/>
                <a:gd name="T10" fmla="*/ 1302 w 3600"/>
                <a:gd name="T11" fmla="*/ 2398 h 4297"/>
                <a:gd name="T12" fmla="*/ 1626 w 3600"/>
                <a:gd name="T13" fmla="*/ 2540 h 4297"/>
                <a:gd name="T14" fmla="*/ 1821 w 3600"/>
                <a:gd name="T15" fmla="*/ 3052 h 4297"/>
                <a:gd name="T16" fmla="*/ 1620 w 3600"/>
                <a:gd name="T17" fmla="*/ 3305 h 4297"/>
                <a:gd name="T18" fmla="*/ 1445 w 3600"/>
                <a:gd name="T19" fmla="*/ 3519 h 4297"/>
                <a:gd name="T20" fmla="*/ 1607 w 3600"/>
                <a:gd name="T21" fmla="*/ 3746 h 4297"/>
                <a:gd name="T22" fmla="*/ 1847 w 3600"/>
                <a:gd name="T23" fmla="*/ 3746 h 4297"/>
                <a:gd name="T24" fmla="*/ 1931 w 3600"/>
                <a:gd name="T25" fmla="*/ 3565 h 4297"/>
                <a:gd name="T26" fmla="*/ 2138 w 3600"/>
                <a:gd name="T27" fmla="*/ 3869 h 4297"/>
                <a:gd name="T28" fmla="*/ 2423 w 3600"/>
                <a:gd name="T29" fmla="*/ 3966 h 4297"/>
                <a:gd name="T30" fmla="*/ 2631 w 3600"/>
                <a:gd name="T31" fmla="*/ 3999 h 4297"/>
                <a:gd name="T32" fmla="*/ 2858 w 3600"/>
                <a:gd name="T33" fmla="*/ 4193 h 4297"/>
                <a:gd name="T34" fmla="*/ 2968 w 3600"/>
                <a:gd name="T35" fmla="*/ 4064 h 4297"/>
                <a:gd name="T36" fmla="*/ 2968 w 3600"/>
                <a:gd name="T37" fmla="*/ 3850 h 4297"/>
                <a:gd name="T38" fmla="*/ 2825 w 3600"/>
                <a:gd name="T39" fmla="*/ 3577 h 4297"/>
                <a:gd name="T40" fmla="*/ 3026 w 3600"/>
                <a:gd name="T41" fmla="*/ 3312 h 4297"/>
                <a:gd name="T42" fmla="*/ 3137 w 3600"/>
                <a:gd name="T43" fmla="*/ 2923 h 4297"/>
                <a:gd name="T44" fmla="*/ 3124 w 3600"/>
                <a:gd name="T45" fmla="*/ 2663 h 4297"/>
                <a:gd name="T46" fmla="*/ 3331 w 3600"/>
                <a:gd name="T47" fmla="*/ 2495 h 4297"/>
                <a:gd name="T48" fmla="*/ 3551 w 3600"/>
                <a:gd name="T49" fmla="*/ 2190 h 4297"/>
                <a:gd name="T50" fmla="*/ 3600 w 3600"/>
                <a:gd name="T51" fmla="*/ 1853 h 4297"/>
                <a:gd name="T52" fmla="*/ 3559 w 3600"/>
                <a:gd name="T53" fmla="*/ 1833 h 4297"/>
                <a:gd name="T54" fmla="*/ 3405 w 3600"/>
                <a:gd name="T55" fmla="*/ 1920 h 4297"/>
                <a:gd name="T56" fmla="*/ 3225 w 3600"/>
                <a:gd name="T57" fmla="*/ 1940 h 4297"/>
                <a:gd name="T58" fmla="*/ 2852 w 3600"/>
                <a:gd name="T59" fmla="*/ 1840 h 4297"/>
                <a:gd name="T60" fmla="*/ 2545 w 3600"/>
                <a:gd name="T61" fmla="*/ 1727 h 4297"/>
                <a:gd name="T62" fmla="*/ 2198 w 3600"/>
                <a:gd name="T63" fmla="*/ 1667 h 4297"/>
                <a:gd name="T64" fmla="*/ 2038 w 3600"/>
                <a:gd name="T65" fmla="*/ 1427 h 4297"/>
                <a:gd name="T66" fmla="*/ 1865 w 3600"/>
                <a:gd name="T67" fmla="*/ 1113 h 4297"/>
                <a:gd name="T68" fmla="*/ 1692 w 3600"/>
                <a:gd name="T69" fmla="*/ 846 h 4297"/>
                <a:gd name="T70" fmla="*/ 1625 w 3600"/>
                <a:gd name="T71" fmla="*/ 380 h 4297"/>
                <a:gd name="T72" fmla="*/ 1698 w 3600"/>
                <a:gd name="T73" fmla="*/ 286 h 4297"/>
                <a:gd name="T74" fmla="*/ 1739 w 3600"/>
                <a:gd name="T75" fmla="*/ 99 h 4297"/>
                <a:gd name="T76" fmla="*/ 1554 w 3600"/>
                <a:gd name="T77" fmla="*/ 78 h 4297"/>
                <a:gd name="T78" fmla="*/ 1242 w 3600"/>
                <a:gd name="T79" fmla="*/ 178 h 4297"/>
                <a:gd name="T80" fmla="*/ 1008 w 3600"/>
                <a:gd name="T81" fmla="*/ 78 h 4297"/>
                <a:gd name="T82" fmla="*/ 681 w 3600"/>
                <a:gd name="T83" fmla="*/ 99 h 4297"/>
                <a:gd name="T84" fmla="*/ 477 w 3600"/>
                <a:gd name="T85" fmla="*/ 121 h 4297"/>
                <a:gd name="T86" fmla="*/ 477 w 3600"/>
                <a:gd name="T87" fmla="*/ 121 h 4297"/>
                <a:gd name="T88" fmla="*/ 339 w 3600"/>
                <a:gd name="T89" fmla="*/ 345 h 4297"/>
                <a:gd name="T90" fmla="*/ 407 w 3600"/>
                <a:gd name="T91" fmla="*/ 497 h 4297"/>
                <a:gd name="T92" fmla="*/ 329 w 3600"/>
                <a:gd name="T93" fmla="*/ 920 h 4297"/>
                <a:gd name="T94" fmla="*/ 0 w 3600"/>
                <a:gd name="T95" fmla="*/ 1092 h 4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600" h="4297">
                  <a:moveTo>
                    <a:pt x="0" y="1092"/>
                  </a:moveTo>
                  <a:cubicBezTo>
                    <a:pt x="0" y="1092"/>
                    <a:pt x="51" y="1451"/>
                    <a:pt x="155" y="1490"/>
                  </a:cubicBezTo>
                  <a:cubicBezTo>
                    <a:pt x="258" y="1529"/>
                    <a:pt x="258" y="1581"/>
                    <a:pt x="343" y="1762"/>
                  </a:cubicBezTo>
                  <a:cubicBezTo>
                    <a:pt x="427" y="1944"/>
                    <a:pt x="576" y="2158"/>
                    <a:pt x="680" y="2216"/>
                  </a:cubicBezTo>
                  <a:cubicBezTo>
                    <a:pt x="783" y="2275"/>
                    <a:pt x="764" y="2352"/>
                    <a:pt x="900" y="2313"/>
                  </a:cubicBezTo>
                  <a:cubicBezTo>
                    <a:pt x="1036" y="2275"/>
                    <a:pt x="1159" y="2339"/>
                    <a:pt x="1302" y="2398"/>
                  </a:cubicBezTo>
                  <a:cubicBezTo>
                    <a:pt x="1445" y="2456"/>
                    <a:pt x="1503" y="2437"/>
                    <a:pt x="1626" y="2540"/>
                  </a:cubicBezTo>
                  <a:cubicBezTo>
                    <a:pt x="1749" y="2644"/>
                    <a:pt x="1931" y="2819"/>
                    <a:pt x="1821" y="3052"/>
                  </a:cubicBezTo>
                  <a:cubicBezTo>
                    <a:pt x="1710" y="3286"/>
                    <a:pt x="1717" y="3227"/>
                    <a:pt x="1620" y="3305"/>
                  </a:cubicBezTo>
                  <a:cubicBezTo>
                    <a:pt x="1522" y="3383"/>
                    <a:pt x="1367" y="3454"/>
                    <a:pt x="1445" y="3519"/>
                  </a:cubicBezTo>
                  <a:cubicBezTo>
                    <a:pt x="1522" y="3584"/>
                    <a:pt x="1477" y="3772"/>
                    <a:pt x="1607" y="3746"/>
                  </a:cubicBezTo>
                  <a:cubicBezTo>
                    <a:pt x="1736" y="3720"/>
                    <a:pt x="1769" y="3694"/>
                    <a:pt x="1847" y="3746"/>
                  </a:cubicBezTo>
                  <a:cubicBezTo>
                    <a:pt x="1924" y="3798"/>
                    <a:pt x="1924" y="3649"/>
                    <a:pt x="1931" y="3565"/>
                  </a:cubicBezTo>
                  <a:cubicBezTo>
                    <a:pt x="1937" y="3480"/>
                    <a:pt x="2112" y="3714"/>
                    <a:pt x="2138" y="3869"/>
                  </a:cubicBezTo>
                  <a:cubicBezTo>
                    <a:pt x="2164" y="4025"/>
                    <a:pt x="2333" y="4038"/>
                    <a:pt x="2423" y="3966"/>
                  </a:cubicBezTo>
                  <a:cubicBezTo>
                    <a:pt x="2514" y="3895"/>
                    <a:pt x="2547" y="4018"/>
                    <a:pt x="2631" y="3999"/>
                  </a:cubicBezTo>
                  <a:cubicBezTo>
                    <a:pt x="2715" y="3979"/>
                    <a:pt x="2806" y="4090"/>
                    <a:pt x="2858" y="4193"/>
                  </a:cubicBezTo>
                  <a:cubicBezTo>
                    <a:pt x="2910" y="4297"/>
                    <a:pt x="2968" y="4180"/>
                    <a:pt x="2968" y="4064"/>
                  </a:cubicBezTo>
                  <a:cubicBezTo>
                    <a:pt x="2968" y="3947"/>
                    <a:pt x="2916" y="3979"/>
                    <a:pt x="2968" y="3850"/>
                  </a:cubicBezTo>
                  <a:cubicBezTo>
                    <a:pt x="3020" y="3720"/>
                    <a:pt x="2851" y="3688"/>
                    <a:pt x="2825" y="3577"/>
                  </a:cubicBezTo>
                  <a:cubicBezTo>
                    <a:pt x="2799" y="3467"/>
                    <a:pt x="2961" y="3474"/>
                    <a:pt x="3026" y="3312"/>
                  </a:cubicBezTo>
                  <a:cubicBezTo>
                    <a:pt x="3091" y="3150"/>
                    <a:pt x="3162" y="3072"/>
                    <a:pt x="3137" y="2923"/>
                  </a:cubicBezTo>
                  <a:cubicBezTo>
                    <a:pt x="3111" y="2774"/>
                    <a:pt x="3065" y="2683"/>
                    <a:pt x="3124" y="2663"/>
                  </a:cubicBezTo>
                  <a:cubicBezTo>
                    <a:pt x="3182" y="2644"/>
                    <a:pt x="3292" y="2696"/>
                    <a:pt x="3331" y="2495"/>
                  </a:cubicBezTo>
                  <a:cubicBezTo>
                    <a:pt x="3370" y="2294"/>
                    <a:pt x="3525" y="2262"/>
                    <a:pt x="3551" y="2190"/>
                  </a:cubicBezTo>
                  <a:cubicBezTo>
                    <a:pt x="3568" y="2143"/>
                    <a:pt x="3588" y="1968"/>
                    <a:pt x="3600" y="1853"/>
                  </a:cubicBezTo>
                  <a:lnTo>
                    <a:pt x="3559" y="1833"/>
                  </a:lnTo>
                  <a:cubicBezTo>
                    <a:pt x="3559" y="1833"/>
                    <a:pt x="3392" y="1860"/>
                    <a:pt x="3405" y="1920"/>
                  </a:cubicBezTo>
                  <a:cubicBezTo>
                    <a:pt x="3419" y="1980"/>
                    <a:pt x="3365" y="1940"/>
                    <a:pt x="3225" y="1940"/>
                  </a:cubicBezTo>
                  <a:cubicBezTo>
                    <a:pt x="3085" y="1940"/>
                    <a:pt x="2919" y="1953"/>
                    <a:pt x="2852" y="1840"/>
                  </a:cubicBezTo>
                  <a:cubicBezTo>
                    <a:pt x="2785" y="1727"/>
                    <a:pt x="2672" y="1833"/>
                    <a:pt x="2545" y="1727"/>
                  </a:cubicBezTo>
                  <a:cubicBezTo>
                    <a:pt x="2418" y="1620"/>
                    <a:pt x="2298" y="1707"/>
                    <a:pt x="2198" y="1667"/>
                  </a:cubicBezTo>
                  <a:cubicBezTo>
                    <a:pt x="2098" y="1627"/>
                    <a:pt x="2065" y="1620"/>
                    <a:pt x="2038" y="1427"/>
                  </a:cubicBezTo>
                  <a:cubicBezTo>
                    <a:pt x="2012" y="1233"/>
                    <a:pt x="1972" y="1153"/>
                    <a:pt x="1865" y="1113"/>
                  </a:cubicBezTo>
                  <a:cubicBezTo>
                    <a:pt x="1758" y="1073"/>
                    <a:pt x="1798" y="966"/>
                    <a:pt x="1692" y="846"/>
                  </a:cubicBezTo>
                  <a:cubicBezTo>
                    <a:pt x="1585" y="726"/>
                    <a:pt x="1625" y="380"/>
                    <a:pt x="1625" y="380"/>
                  </a:cubicBezTo>
                  <a:cubicBezTo>
                    <a:pt x="1625" y="380"/>
                    <a:pt x="1612" y="420"/>
                    <a:pt x="1698" y="286"/>
                  </a:cubicBezTo>
                  <a:cubicBezTo>
                    <a:pt x="1785" y="153"/>
                    <a:pt x="1739" y="99"/>
                    <a:pt x="1739" y="99"/>
                  </a:cubicBezTo>
                  <a:cubicBezTo>
                    <a:pt x="1739" y="99"/>
                    <a:pt x="1632" y="36"/>
                    <a:pt x="1554" y="78"/>
                  </a:cubicBezTo>
                  <a:cubicBezTo>
                    <a:pt x="1476" y="121"/>
                    <a:pt x="1370" y="270"/>
                    <a:pt x="1242" y="178"/>
                  </a:cubicBezTo>
                  <a:cubicBezTo>
                    <a:pt x="1114" y="85"/>
                    <a:pt x="1064" y="156"/>
                    <a:pt x="1008" y="78"/>
                  </a:cubicBezTo>
                  <a:cubicBezTo>
                    <a:pt x="951" y="0"/>
                    <a:pt x="802" y="57"/>
                    <a:pt x="681" y="99"/>
                  </a:cubicBezTo>
                  <a:cubicBezTo>
                    <a:pt x="582" y="134"/>
                    <a:pt x="517" y="145"/>
                    <a:pt x="477" y="121"/>
                  </a:cubicBezTo>
                  <a:lnTo>
                    <a:pt x="477" y="121"/>
                  </a:lnTo>
                  <a:cubicBezTo>
                    <a:pt x="400" y="215"/>
                    <a:pt x="485" y="188"/>
                    <a:pt x="339" y="345"/>
                  </a:cubicBezTo>
                  <a:cubicBezTo>
                    <a:pt x="193" y="502"/>
                    <a:pt x="256" y="424"/>
                    <a:pt x="407" y="497"/>
                  </a:cubicBezTo>
                  <a:cubicBezTo>
                    <a:pt x="559" y="570"/>
                    <a:pt x="329" y="711"/>
                    <a:pt x="329" y="920"/>
                  </a:cubicBezTo>
                  <a:cubicBezTo>
                    <a:pt x="329" y="1090"/>
                    <a:pt x="167" y="1073"/>
                    <a:pt x="0" y="1092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</p:grpSp>
      <p:sp>
        <p:nvSpPr>
          <p:cNvPr id="48" name="CuadroTexto 47">
            <a:extLst>
              <a:ext uri="{FF2B5EF4-FFF2-40B4-BE49-F238E27FC236}">
                <a16:creationId xmlns:a16="http://schemas.microsoft.com/office/drawing/2014/main" id="{8CF6C050-6843-9774-982F-429091918E5E}"/>
              </a:ext>
            </a:extLst>
          </p:cNvPr>
          <p:cNvSpPr txBox="1"/>
          <p:nvPr/>
        </p:nvSpPr>
        <p:spPr>
          <a:xfrm>
            <a:off x="247300" y="1337323"/>
            <a:ext cx="1169740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MX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La CONALPA está integrada por, </a:t>
            </a:r>
            <a:r>
              <a:rPr kumimoji="0" lang="es-MX" sz="3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Impact" panose="020B080603090205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un representante </a:t>
            </a:r>
            <a:r>
              <a:rPr kumimoji="0" lang="es-MX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de…</a:t>
            </a:r>
            <a:endParaRPr kumimoji="0" lang="es-MX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02269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"/>
          <p:cNvSpPr/>
          <p:nvPr/>
        </p:nvSpPr>
        <p:spPr>
          <a:xfrm>
            <a:off x="10108087" y="166268"/>
            <a:ext cx="1970314" cy="81224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F7F9C0DF-7D31-6504-8787-E45354447F78}"/>
              </a:ext>
            </a:extLst>
          </p:cNvPr>
          <p:cNvSpPr/>
          <p:nvPr/>
        </p:nvSpPr>
        <p:spPr>
          <a:xfrm>
            <a:off x="381000" y="260350"/>
            <a:ext cx="990600" cy="9906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PE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04A66EB4-DC6B-3DAA-B985-730833D990B7}"/>
              </a:ext>
            </a:extLst>
          </p:cNvPr>
          <p:cNvGrpSpPr/>
          <p:nvPr/>
        </p:nvGrpSpPr>
        <p:grpSpPr>
          <a:xfrm>
            <a:off x="533399" y="424940"/>
            <a:ext cx="638175" cy="665672"/>
            <a:chOff x="6070654" y="912997"/>
            <a:chExt cx="4286511" cy="5691506"/>
          </a:xfrm>
          <a:solidFill>
            <a:schemeClr val="bg1">
              <a:lumMod val="75000"/>
            </a:schemeClr>
          </a:solidFill>
          <a:effectLst/>
        </p:grpSpPr>
        <p:sp>
          <p:nvSpPr>
            <p:cNvPr id="4" name="Freeform 21">
              <a:extLst>
                <a:ext uri="{FF2B5EF4-FFF2-40B4-BE49-F238E27FC236}">
                  <a16:creationId xmlns:a16="http://schemas.microsoft.com/office/drawing/2014/main" id="{8BB1CA1E-94D6-823E-84BB-53AB936A0877}"/>
                </a:ext>
              </a:extLst>
            </p:cNvPr>
            <p:cNvSpPr>
              <a:spLocks/>
            </p:cNvSpPr>
            <p:nvPr/>
          </p:nvSpPr>
          <p:spPr bwMode="auto">
            <a:xfrm>
              <a:off x="9488652" y="6103502"/>
              <a:ext cx="570898" cy="501001"/>
            </a:xfrm>
            <a:custGeom>
              <a:avLst/>
              <a:gdLst>
                <a:gd name="T0" fmla="*/ 0 w 1763"/>
                <a:gd name="T1" fmla="*/ 1073 h 1681"/>
                <a:gd name="T2" fmla="*/ 408 w 1763"/>
                <a:gd name="T3" fmla="*/ 1385 h 1681"/>
                <a:gd name="T4" fmla="*/ 752 w 1763"/>
                <a:gd name="T5" fmla="*/ 1633 h 1681"/>
                <a:gd name="T6" fmla="*/ 1399 w 1763"/>
                <a:gd name="T7" fmla="*/ 1325 h 1681"/>
                <a:gd name="T8" fmla="*/ 1473 w 1763"/>
                <a:gd name="T9" fmla="*/ 942 h 1681"/>
                <a:gd name="T10" fmla="*/ 1655 w 1763"/>
                <a:gd name="T11" fmla="*/ 708 h 1681"/>
                <a:gd name="T12" fmla="*/ 1531 w 1763"/>
                <a:gd name="T13" fmla="*/ 543 h 1681"/>
                <a:gd name="T14" fmla="*/ 1298 w 1763"/>
                <a:gd name="T15" fmla="*/ 501 h 1681"/>
                <a:gd name="T16" fmla="*/ 984 w 1763"/>
                <a:gd name="T17" fmla="*/ 100 h 1681"/>
                <a:gd name="T18" fmla="*/ 834 w 1763"/>
                <a:gd name="T19" fmla="*/ 78 h 1681"/>
                <a:gd name="T20" fmla="*/ 665 w 1763"/>
                <a:gd name="T21" fmla="*/ 291 h 1681"/>
                <a:gd name="T22" fmla="*/ 369 w 1763"/>
                <a:gd name="T23" fmla="*/ 630 h 1681"/>
                <a:gd name="T24" fmla="*/ 0 w 1763"/>
                <a:gd name="T25" fmla="*/ 1073 h 1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63" h="1681">
                  <a:moveTo>
                    <a:pt x="0" y="1073"/>
                  </a:moveTo>
                  <a:cubicBezTo>
                    <a:pt x="0" y="1073"/>
                    <a:pt x="278" y="1220"/>
                    <a:pt x="408" y="1385"/>
                  </a:cubicBezTo>
                  <a:cubicBezTo>
                    <a:pt x="539" y="1551"/>
                    <a:pt x="639" y="1585"/>
                    <a:pt x="752" y="1633"/>
                  </a:cubicBezTo>
                  <a:cubicBezTo>
                    <a:pt x="864" y="1681"/>
                    <a:pt x="1373" y="1603"/>
                    <a:pt x="1399" y="1325"/>
                  </a:cubicBezTo>
                  <a:cubicBezTo>
                    <a:pt x="1425" y="1047"/>
                    <a:pt x="1225" y="1047"/>
                    <a:pt x="1473" y="942"/>
                  </a:cubicBezTo>
                  <a:cubicBezTo>
                    <a:pt x="1720" y="838"/>
                    <a:pt x="1763" y="884"/>
                    <a:pt x="1655" y="708"/>
                  </a:cubicBezTo>
                  <a:cubicBezTo>
                    <a:pt x="1593" y="606"/>
                    <a:pt x="1555" y="565"/>
                    <a:pt x="1531" y="543"/>
                  </a:cubicBezTo>
                  <a:cubicBezTo>
                    <a:pt x="1470" y="575"/>
                    <a:pt x="1384" y="501"/>
                    <a:pt x="1298" y="501"/>
                  </a:cubicBezTo>
                  <a:cubicBezTo>
                    <a:pt x="1203" y="501"/>
                    <a:pt x="1031" y="221"/>
                    <a:pt x="984" y="100"/>
                  </a:cubicBezTo>
                  <a:cubicBezTo>
                    <a:pt x="873" y="169"/>
                    <a:pt x="895" y="156"/>
                    <a:pt x="834" y="78"/>
                  </a:cubicBezTo>
                  <a:cubicBezTo>
                    <a:pt x="773" y="0"/>
                    <a:pt x="725" y="91"/>
                    <a:pt x="665" y="291"/>
                  </a:cubicBezTo>
                  <a:cubicBezTo>
                    <a:pt x="604" y="491"/>
                    <a:pt x="491" y="456"/>
                    <a:pt x="369" y="630"/>
                  </a:cubicBezTo>
                  <a:cubicBezTo>
                    <a:pt x="248" y="803"/>
                    <a:pt x="0" y="1073"/>
                    <a:pt x="0" y="107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5" name="Freeform 20">
              <a:extLst>
                <a:ext uri="{FF2B5EF4-FFF2-40B4-BE49-F238E27FC236}">
                  <a16:creationId xmlns:a16="http://schemas.microsoft.com/office/drawing/2014/main" id="{D957B854-799D-1F2D-7C41-C76786AFC979}"/>
                </a:ext>
              </a:extLst>
            </p:cNvPr>
            <p:cNvSpPr>
              <a:spLocks/>
            </p:cNvSpPr>
            <p:nvPr/>
          </p:nvSpPr>
          <p:spPr bwMode="auto">
            <a:xfrm>
              <a:off x="9362354" y="5846819"/>
              <a:ext cx="529637" cy="592935"/>
            </a:xfrm>
            <a:custGeom>
              <a:avLst/>
              <a:gdLst>
                <a:gd name="T0" fmla="*/ 18 w 1503"/>
                <a:gd name="T1" fmla="*/ 1367 h 1885"/>
                <a:gd name="T2" fmla="*/ 152 w 1503"/>
                <a:gd name="T3" fmla="*/ 1637 h 1885"/>
                <a:gd name="T4" fmla="*/ 334 w 1503"/>
                <a:gd name="T5" fmla="*/ 1885 h 1885"/>
                <a:gd name="T6" fmla="*/ 703 w 1503"/>
                <a:gd name="T7" fmla="*/ 1442 h 1885"/>
                <a:gd name="T8" fmla="*/ 999 w 1503"/>
                <a:gd name="T9" fmla="*/ 1103 h 1885"/>
                <a:gd name="T10" fmla="*/ 1168 w 1503"/>
                <a:gd name="T11" fmla="*/ 890 h 1885"/>
                <a:gd name="T12" fmla="*/ 1318 w 1503"/>
                <a:gd name="T13" fmla="*/ 912 h 1885"/>
                <a:gd name="T14" fmla="*/ 1446 w 1503"/>
                <a:gd name="T15" fmla="*/ 733 h 1885"/>
                <a:gd name="T16" fmla="*/ 1257 w 1503"/>
                <a:gd name="T17" fmla="*/ 611 h 1885"/>
                <a:gd name="T18" fmla="*/ 1162 w 1503"/>
                <a:gd name="T19" fmla="*/ 398 h 1885"/>
                <a:gd name="T20" fmla="*/ 1098 w 1503"/>
                <a:gd name="T21" fmla="*/ 169 h 1885"/>
                <a:gd name="T22" fmla="*/ 913 w 1503"/>
                <a:gd name="T23" fmla="*/ 47 h 1885"/>
                <a:gd name="T24" fmla="*/ 700 w 1503"/>
                <a:gd name="T25" fmla="*/ 42 h 1885"/>
                <a:gd name="T26" fmla="*/ 674 w 1503"/>
                <a:gd name="T27" fmla="*/ 0 h 1885"/>
                <a:gd name="T28" fmla="*/ 674 w 1503"/>
                <a:gd name="T29" fmla="*/ 0 h 1885"/>
                <a:gd name="T30" fmla="*/ 674 w 1503"/>
                <a:gd name="T31" fmla="*/ 0 h 1885"/>
                <a:gd name="T32" fmla="*/ 672 w 1503"/>
                <a:gd name="T33" fmla="*/ 2 h 1885"/>
                <a:gd name="T34" fmla="*/ 626 w 1503"/>
                <a:gd name="T35" fmla="*/ 175 h 1885"/>
                <a:gd name="T36" fmla="*/ 585 w 1503"/>
                <a:gd name="T37" fmla="*/ 353 h 1885"/>
                <a:gd name="T38" fmla="*/ 521 w 1503"/>
                <a:gd name="T39" fmla="*/ 545 h 1885"/>
                <a:gd name="T40" fmla="*/ 178 w 1503"/>
                <a:gd name="T41" fmla="*/ 672 h 1885"/>
                <a:gd name="T42" fmla="*/ 87 w 1503"/>
                <a:gd name="T43" fmla="*/ 1010 h 1885"/>
                <a:gd name="T44" fmla="*/ 124 w 1503"/>
                <a:gd name="T45" fmla="*/ 1215 h 1885"/>
                <a:gd name="T46" fmla="*/ 18 w 1503"/>
                <a:gd name="T47" fmla="*/ 1367 h 18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03" h="1885">
                  <a:moveTo>
                    <a:pt x="18" y="1367"/>
                  </a:moveTo>
                  <a:cubicBezTo>
                    <a:pt x="18" y="1367"/>
                    <a:pt x="69" y="1468"/>
                    <a:pt x="152" y="1637"/>
                  </a:cubicBezTo>
                  <a:cubicBezTo>
                    <a:pt x="234" y="1807"/>
                    <a:pt x="334" y="1885"/>
                    <a:pt x="334" y="1885"/>
                  </a:cubicBezTo>
                  <a:cubicBezTo>
                    <a:pt x="334" y="1885"/>
                    <a:pt x="582" y="1615"/>
                    <a:pt x="703" y="1442"/>
                  </a:cubicBezTo>
                  <a:cubicBezTo>
                    <a:pt x="825" y="1268"/>
                    <a:pt x="938" y="1303"/>
                    <a:pt x="999" y="1103"/>
                  </a:cubicBezTo>
                  <a:cubicBezTo>
                    <a:pt x="1059" y="903"/>
                    <a:pt x="1107" y="812"/>
                    <a:pt x="1168" y="890"/>
                  </a:cubicBezTo>
                  <a:cubicBezTo>
                    <a:pt x="1229" y="968"/>
                    <a:pt x="1207" y="981"/>
                    <a:pt x="1318" y="912"/>
                  </a:cubicBezTo>
                  <a:cubicBezTo>
                    <a:pt x="1270" y="790"/>
                    <a:pt x="1388" y="807"/>
                    <a:pt x="1446" y="733"/>
                  </a:cubicBezTo>
                  <a:cubicBezTo>
                    <a:pt x="1503" y="658"/>
                    <a:pt x="1358" y="672"/>
                    <a:pt x="1257" y="611"/>
                  </a:cubicBezTo>
                  <a:cubicBezTo>
                    <a:pt x="1156" y="550"/>
                    <a:pt x="1149" y="466"/>
                    <a:pt x="1162" y="398"/>
                  </a:cubicBezTo>
                  <a:cubicBezTo>
                    <a:pt x="1176" y="331"/>
                    <a:pt x="1132" y="240"/>
                    <a:pt x="1098" y="169"/>
                  </a:cubicBezTo>
                  <a:cubicBezTo>
                    <a:pt x="1064" y="98"/>
                    <a:pt x="1010" y="30"/>
                    <a:pt x="913" y="47"/>
                  </a:cubicBezTo>
                  <a:cubicBezTo>
                    <a:pt x="815" y="64"/>
                    <a:pt x="742" y="77"/>
                    <a:pt x="700" y="42"/>
                  </a:cubicBezTo>
                  <a:cubicBezTo>
                    <a:pt x="692" y="35"/>
                    <a:pt x="684" y="20"/>
                    <a:pt x="674" y="0"/>
                  </a:cubicBezTo>
                  <a:lnTo>
                    <a:pt x="674" y="0"/>
                  </a:lnTo>
                  <a:lnTo>
                    <a:pt x="674" y="0"/>
                  </a:lnTo>
                  <a:cubicBezTo>
                    <a:pt x="674" y="1"/>
                    <a:pt x="673" y="1"/>
                    <a:pt x="672" y="2"/>
                  </a:cubicBezTo>
                  <a:cubicBezTo>
                    <a:pt x="661" y="15"/>
                    <a:pt x="601" y="92"/>
                    <a:pt x="626" y="175"/>
                  </a:cubicBezTo>
                  <a:cubicBezTo>
                    <a:pt x="653" y="266"/>
                    <a:pt x="594" y="275"/>
                    <a:pt x="585" y="353"/>
                  </a:cubicBezTo>
                  <a:cubicBezTo>
                    <a:pt x="575" y="430"/>
                    <a:pt x="694" y="545"/>
                    <a:pt x="521" y="545"/>
                  </a:cubicBezTo>
                  <a:cubicBezTo>
                    <a:pt x="347" y="545"/>
                    <a:pt x="306" y="481"/>
                    <a:pt x="178" y="672"/>
                  </a:cubicBezTo>
                  <a:cubicBezTo>
                    <a:pt x="51" y="864"/>
                    <a:pt x="0" y="919"/>
                    <a:pt x="87" y="1010"/>
                  </a:cubicBezTo>
                  <a:cubicBezTo>
                    <a:pt x="174" y="1101"/>
                    <a:pt x="160" y="1179"/>
                    <a:pt x="124" y="1215"/>
                  </a:cubicBezTo>
                  <a:cubicBezTo>
                    <a:pt x="90" y="1249"/>
                    <a:pt x="103" y="1377"/>
                    <a:pt x="18" y="1367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6" name="Freeform 13">
              <a:extLst>
                <a:ext uri="{FF2B5EF4-FFF2-40B4-BE49-F238E27FC236}">
                  <a16:creationId xmlns:a16="http://schemas.microsoft.com/office/drawing/2014/main" id="{E19B65E7-1270-7AED-D5E0-A51A989D4BB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61345" y="3485446"/>
              <a:ext cx="962519" cy="711358"/>
            </a:xfrm>
            <a:custGeom>
              <a:avLst/>
              <a:gdLst>
                <a:gd name="T0" fmla="*/ 355 w 2978"/>
                <a:gd name="T1" fmla="*/ 2172 h 2388"/>
                <a:gd name="T2" fmla="*/ 505 w 2978"/>
                <a:gd name="T3" fmla="*/ 2283 h 2388"/>
                <a:gd name="T4" fmla="*/ 644 w 2978"/>
                <a:gd name="T5" fmla="*/ 2291 h 2388"/>
                <a:gd name="T6" fmla="*/ 986 w 2978"/>
                <a:gd name="T7" fmla="*/ 2119 h 2388"/>
                <a:gd name="T8" fmla="*/ 1176 w 2978"/>
                <a:gd name="T9" fmla="*/ 2245 h 2388"/>
                <a:gd name="T10" fmla="*/ 1420 w 2978"/>
                <a:gd name="T11" fmla="*/ 2262 h 2388"/>
                <a:gd name="T12" fmla="*/ 1593 w 2978"/>
                <a:gd name="T13" fmla="*/ 2114 h 2388"/>
                <a:gd name="T14" fmla="*/ 1547 w 2978"/>
                <a:gd name="T15" fmla="*/ 1933 h 2388"/>
                <a:gd name="T16" fmla="*/ 1631 w 2978"/>
                <a:gd name="T17" fmla="*/ 1748 h 2388"/>
                <a:gd name="T18" fmla="*/ 2082 w 2978"/>
                <a:gd name="T19" fmla="*/ 1663 h 2388"/>
                <a:gd name="T20" fmla="*/ 2369 w 2978"/>
                <a:gd name="T21" fmla="*/ 1587 h 2388"/>
                <a:gd name="T22" fmla="*/ 2838 w 2978"/>
                <a:gd name="T23" fmla="*/ 1439 h 2388"/>
                <a:gd name="T24" fmla="*/ 2708 w 2978"/>
                <a:gd name="T25" fmla="*/ 1288 h 2388"/>
                <a:gd name="T26" fmla="*/ 2708 w 2978"/>
                <a:gd name="T27" fmla="*/ 933 h 2388"/>
                <a:gd name="T28" fmla="*/ 2836 w 2978"/>
                <a:gd name="T29" fmla="*/ 535 h 2388"/>
                <a:gd name="T30" fmla="*/ 2545 w 2978"/>
                <a:gd name="T31" fmla="*/ 443 h 2388"/>
                <a:gd name="T32" fmla="*/ 2112 w 2978"/>
                <a:gd name="T33" fmla="*/ 912 h 2388"/>
                <a:gd name="T34" fmla="*/ 1799 w 2978"/>
                <a:gd name="T35" fmla="*/ 1174 h 2388"/>
                <a:gd name="T36" fmla="*/ 1594 w 2978"/>
                <a:gd name="T37" fmla="*/ 1089 h 2388"/>
                <a:gd name="T38" fmla="*/ 1523 w 2978"/>
                <a:gd name="T39" fmla="*/ 862 h 2388"/>
                <a:gd name="T40" fmla="*/ 1395 w 2978"/>
                <a:gd name="T41" fmla="*/ 592 h 2388"/>
                <a:gd name="T42" fmla="*/ 1352 w 2978"/>
                <a:gd name="T43" fmla="*/ 419 h 2388"/>
                <a:gd name="T44" fmla="*/ 1352 w 2978"/>
                <a:gd name="T45" fmla="*/ 419 h 2388"/>
                <a:gd name="T46" fmla="*/ 1276 w 2978"/>
                <a:gd name="T47" fmla="*/ 405 h 2388"/>
                <a:gd name="T48" fmla="*/ 1081 w 2978"/>
                <a:gd name="T49" fmla="*/ 216 h 2388"/>
                <a:gd name="T50" fmla="*/ 865 w 2978"/>
                <a:gd name="T51" fmla="*/ 405 h 2388"/>
                <a:gd name="T52" fmla="*/ 501 w 2978"/>
                <a:gd name="T53" fmla="*/ 355 h 2388"/>
                <a:gd name="T54" fmla="*/ 214 w 2978"/>
                <a:gd name="T55" fmla="*/ 315 h 2388"/>
                <a:gd name="T56" fmla="*/ 0 w 2978"/>
                <a:gd name="T57" fmla="*/ 348 h 2388"/>
                <a:gd name="T58" fmla="*/ 143 w 2978"/>
                <a:gd name="T59" fmla="*/ 646 h 2388"/>
                <a:gd name="T60" fmla="*/ 524 w 2978"/>
                <a:gd name="T61" fmla="*/ 926 h 2388"/>
                <a:gd name="T62" fmla="*/ 445 w 2978"/>
                <a:gd name="T63" fmla="*/ 1249 h 2388"/>
                <a:gd name="T64" fmla="*/ 244 w 2978"/>
                <a:gd name="T65" fmla="*/ 1593 h 2388"/>
                <a:gd name="T66" fmla="*/ 395 w 2978"/>
                <a:gd name="T67" fmla="*/ 1923 h 2388"/>
                <a:gd name="T68" fmla="*/ 355 w 2978"/>
                <a:gd name="T69" fmla="*/ 2172 h 2388"/>
                <a:gd name="T70" fmla="*/ 1353 w 2978"/>
                <a:gd name="T71" fmla="*/ 422 h 2388"/>
                <a:gd name="T72" fmla="*/ 1354 w 2978"/>
                <a:gd name="T73" fmla="*/ 425 h 2388"/>
                <a:gd name="T74" fmla="*/ 1353 w 2978"/>
                <a:gd name="T75" fmla="*/ 422 h 2388"/>
                <a:gd name="T76" fmla="*/ 1355 w 2978"/>
                <a:gd name="T77" fmla="*/ 425 h 2388"/>
                <a:gd name="T78" fmla="*/ 1356 w 2978"/>
                <a:gd name="T79" fmla="*/ 427 h 2388"/>
                <a:gd name="T80" fmla="*/ 1355 w 2978"/>
                <a:gd name="T81" fmla="*/ 425 h 2388"/>
                <a:gd name="T82" fmla="*/ 1356 w 2978"/>
                <a:gd name="T83" fmla="*/ 427 h 2388"/>
                <a:gd name="T84" fmla="*/ 1358 w 2978"/>
                <a:gd name="T85" fmla="*/ 429 h 2388"/>
                <a:gd name="T86" fmla="*/ 1356 w 2978"/>
                <a:gd name="T87" fmla="*/ 427 h 2388"/>
                <a:gd name="T88" fmla="*/ 1358 w 2978"/>
                <a:gd name="T89" fmla="*/ 429 h 2388"/>
                <a:gd name="T90" fmla="*/ 1360 w 2978"/>
                <a:gd name="T91" fmla="*/ 431 h 2388"/>
                <a:gd name="T92" fmla="*/ 1358 w 2978"/>
                <a:gd name="T93" fmla="*/ 429 h 2388"/>
                <a:gd name="T94" fmla="*/ 1360 w 2978"/>
                <a:gd name="T95" fmla="*/ 431 h 2388"/>
                <a:gd name="T96" fmla="*/ 1363 w 2978"/>
                <a:gd name="T97" fmla="*/ 432 h 2388"/>
                <a:gd name="T98" fmla="*/ 1360 w 2978"/>
                <a:gd name="T99" fmla="*/ 431 h 2388"/>
                <a:gd name="T100" fmla="*/ 1363 w 2978"/>
                <a:gd name="T101" fmla="*/ 432 h 2388"/>
                <a:gd name="T102" fmla="*/ 1365 w 2978"/>
                <a:gd name="T103" fmla="*/ 432 h 2388"/>
                <a:gd name="T104" fmla="*/ 1363 w 2978"/>
                <a:gd name="T105" fmla="*/ 432 h 2388"/>
                <a:gd name="T106" fmla="*/ 1366 w 2978"/>
                <a:gd name="T107" fmla="*/ 432 h 2388"/>
                <a:gd name="T108" fmla="*/ 1369 w 2978"/>
                <a:gd name="T109" fmla="*/ 432 h 2388"/>
                <a:gd name="T110" fmla="*/ 1366 w 2978"/>
                <a:gd name="T111" fmla="*/ 432 h 2388"/>
                <a:gd name="T112" fmla="*/ 1369 w 2978"/>
                <a:gd name="T113" fmla="*/ 432 h 2388"/>
                <a:gd name="T114" fmla="*/ 1372 w 2978"/>
                <a:gd name="T115" fmla="*/ 432 h 2388"/>
                <a:gd name="T116" fmla="*/ 1369 w 2978"/>
                <a:gd name="T117" fmla="*/ 432 h 2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978" h="2388">
                  <a:moveTo>
                    <a:pt x="355" y="2172"/>
                  </a:moveTo>
                  <a:cubicBezTo>
                    <a:pt x="382" y="2156"/>
                    <a:pt x="453" y="2182"/>
                    <a:pt x="505" y="2283"/>
                  </a:cubicBezTo>
                  <a:cubicBezTo>
                    <a:pt x="560" y="2388"/>
                    <a:pt x="615" y="2334"/>
                    <a:pt x="644" y="2291"/>
                  </a:cubicBezTo>
                  <a:cubicBezTo>
                    <a:pt x="674" y="2249"/>
                    <a:pt x="902" y="2089"/>
                    <a:pt x="986" y="2119"/>
                  </a:cubicBezTo>
                  <a:cubicBezTo>
                    <a:pt x="1070" y="2148"/>
                    <a:pt x="1117" y="2245"/>
                    <a:pt x="1176" y="2245"/>
                  </a:cubicBezTo>
                  <a:cubicBezTo>
                    <a:pt x="1235" y="2245"/>
                    <a:pt x="1323" y="2270"/>
                    <a:pt x="1420" y="2262"/>
                  </a:cubicBezTo>
                  <a:cubicBezTo>
                    <a:pt x="1517" y="2254"/>
                    <a:pt x="1627" y="2195"/>
                    <a:pt x="1593" y="2114"/>
                  </a:cubicBezTo>
                  <a:cubicBezTo>
                    <a:pt x="1559" y="2034"/>
                    <a:pt x="1500" y="2043"/>
                    <a:pt x="1547" y="1933"/>
                  </a:cubicBezTo>
                  <a:cubicBezTo>
                    <a:pt x="1593" y="1823"/>
                    <a:pt x="1484" y="1802"/>
                    <a:pt x="1631" y="1748"/>
                  </a:cubicBezTo>
                  <a:cubicBezTo>
                    <a:pt x="1779" y="1693"/>
                    <a:pt x="1964" y="1735"/>
                    <a:pt x="2082" y="1663"/>
                  </a:cubicBezTo>
                  <a:cubicBezTo>
                    <a:pt x="2200" y="1592"/>
                    <a:pt x="2146" y="1604"/>
                    <a:pt x="2369" y="1587"/>
                  </a:cubicBezTo>
                  <a:cubicBezTo>
                    <a:pt x="2551" y="1574"/>
                    <a:pt x="2738" y="1501"/>
                    <a:pt x="2838" y="1439"/>
                  </a:cubicBezTo>
                  <a:cubicBezTo>
                    <a:pt x="2801" y="1383"/>
                    <a:pt x="2758" y="1332"/>
                    <a:pt x="2708" y="1288"/>
                  </a:cubicBezTo>
                  <a:cubicBezTo>
                    <a:pt x="2524" y="1125"/>
                    <a:pt x="2708" y="1181"/>
                    <a:pt x="2708" y="933"/>
                  </a:cubicBezTo>
                  <a:cubicBezTo>
                    <a:pt x="2708" y="684"/>
                    <a:pt x="2694" y="748"/>
                    <a:pt x="2836" y="535"/>
                  </a:cubicBezTo>
                  <a:cubicBezTo>
                    <a:pt x="2978" y="322"/>
                    <a:pt x="2680" y="408"/>
                    <a:pt x="2545" y="443"/>
                  </a:cubicBezTo>
                  <a:cubicBezTo>
                    <a:pt x="2410" y="479"/>
                    <a:pt x="2261" y="649"/>
                    <a:pt x="2112" y="912"/>
                  </a:cubicBezTo>
                  <a:cubicBezTo>
                    <a:pt x="1963" y="1174"/>
                    <a:pt x="1878" y="1054"/>
                    <a:pt x="1799" y="1174"/>
                  </a:cubicBezTo>
                  <a:cubicBezTo>
                    <a:pt x="1721" y="1295"/>
                    <a:pt x="1707" y="1139"/>
                    <a:pt x="1594" y="1089"/>
                  </a:cubicBezTo>
                  <a:cubicBezTo>
                    <a:pt x="1480" y="1039"/>
                    <a:pt x="1608" y="933"/>
                    <a:pt x="1523" y="862"/>
                  </a:cubicBezTo>
                  <a:cubicBezTo>
                    <a:pt x="1437" y="791"/>
                    <a:pt x="1466" y="642"/>
                    <a:pt x="1395" y="592"/>
                  </a:cubicBezTo>
                  <a:cubicBezTo>
                    <a:pt x="1324" y="543"/>
                    <a:pt x="1352" y="420"/>
                    <a:pt x="1352" y="419"/>
                  </a:cubicBezTo>
                  <a:lnTo>
                    <a:pt x="1352" y="419"/>
                  </a:lnTo>
                  <a:cubicBezTo>
                    <a:pt x="1326" y="413"/>
                    <a:pt x="1327" y="347"/>
                    <a:pt x="1276" y="405"/>
                  </a:cubicBezTo>
                  <a:cubicBezTo>
                    <a:pt x="1180" y="517"/>
                    <a:pt x="1148" y="432"/>
                    <a:pt x="1081" y="216"/>
                  </a:cubicBezTo>
                  <a:cubicBezTo>
                    <a:pt x="1013" y="0"/>
                    <a:pt x="973" y="351"/>
                    <a:pt x="865" y="405"/>
                  </a:cubicBezTo>
                  <a:cubicBezTo>
                    <a:pt x="763" y="456"/>
                    <a:pt x="649" y="381"/>
                    <a:pt x="501" y="355"/>
                  </a:cubicBezTo>
                  <a:cubicBezTo>
                    <a:pt x="341" y="517"/>
                    <a:pt x="241" y="292"/>
                    <a:pt x="214" y="315"/>
                  </a:cubicBezTo>
                  <a:cubicBezTo>
                    <a:pt x="186" y="338"/>
                    <a:pt x="29" y="348"/>
                    <a:pt x="0" y="348"/>
                  </a:cubicBezTo>
                  <a:cubicBezTo>
                    <a:pt x="0" y="348"/>
                    <a:pt x="0" y="348"/>
                    <a:pt x="143" y="646"/>
                  </a:cubicBezTo>
                  <a:cubicBezTo>
                    <a:pt x="287" y="944"/>
                    <a:pt x="294" y="832"/>
                    <a:pt x="524" y="926"/>
                  </a:cubicBezTo>
                  <a:cubicBezTo>
                    <a:pt x="753" y="1019"/>
                    <a:pt x="438" y="1033"/>
                    <a:pt x="445" y="1249"/>
                  </a:cubicBezTo>
                  <a:cubicBezTo>
                    <a:pt x="452" y="1464"/>
                    <a:pt x="244" y="1593"/>
                    <a:pt x="244" y="1593"/>
                  </a:cubicBezTo>
                  <a:cubicBezTo>
                    <a:pt x="244" y="1593"/>
                    <a:pt x="294" y="1765"/>
                    <a:pt x="395" y="1923"/>
                  </a:cubicBezTo>
                  <a:cubicBezTo>
                    <a:pt x="486" y="2067"/>
                    <a:pt x="376" y="2157"/>
                    <a:pt x="355" y="2172"/>
                  </a:cubicBezTo>
                  <a:close/>
                  <a:moveTo>
                    <a:pt x="1353" y="422"/>
                  </a:moveTo>
                  <a:cubicBezTo>
                    <a:pt x="1354" y="423"/>
                    <a:pt x="1354" y="424"/>
                    <a:pt x="1354" y="425"/>
                  </a:cubicBezTo>
                  <a:cubicBezTo>
                    <a:pt x="1354" y="424"/>
                    <a:pt x="1354" y="423"/>
                    <a:pt x="1353" y="422"/>
                  </a:cubicBezTo>
                  <a:close/>
                  <a:moveTo>
                    <a:pt x="1355" y="425"/>
                  </a:moveTo>
                  <a:cubicBezTo>
                    <a:pt x="1355" y="426"/>
                    <a:pt x="1355" y="426"/>
                    <a:pt x="1356" y="427"/>
                  </a:cubicBezTo>
                  <a:cubicBezTo>
                    <a:pt x="1355" y="426"/>
                    <a:pt x="1355" y="426"/>
                    <a:pt x="1355" y="425"/>
                  </a:cubicBezTo>
                  <a:close/>
                  <a:moveTo>
                    <a:pt x="1356" y="427"/>
                  </a:moveTo>
                  <a:cubicBezTo>
                    <a:pt x="1357" y="428"/>
                    <a:pt x="1357" y="429"/>
                    <a:pt x="1358" y="429"/>
                  </a:cubicBezTo>
                  <a:cubicBezTo>
                    <a:pt x="1357" y="429"/>
                    <a:pt x="1357" y="428"/>
                    <a:pt x="1356" y="427"/>
                  </a:cubicBezTo>
                  <a:close/>
                  <a:moveTo>
                    <a:pt x="1358" y="429"/>
                  </a:moveTo>
                  <a:cubicBezTo>
                    <a:pt x="1359" y="430"/>
                    <a:pt x="1359" y="430"/>
                    <a:pt x="1360" y="431"/>
                  </a:cubicBezTo>
                  <a:cubicBezTo>
                    <a:pt x="1359" y="430"/>
                    <a:pt x="1359" y="430"/>
                    <a:pt x="1358" y="429"/>
                  </a:cubicBezTo>
                  <a:close/>
                  <a:moveTo>
                    <a:pt x="1360" y="431"/>
                  </a:moveTo>
                  <a:cubicBezTo>
                    <a:pt x="1361" y="431"/>
                    <a:pt x="1362" y="431"/>
                    <a:pt x="1363" y="432"/>
                  </a:cubicBezTo>
                  <a:cubicBezTo>
                    <a:pt x="1362" y="431"/>
                    <a:pt x="1361" y="431"/>
                    <a:pt x="1360" y="431"/>
                  </a:cubicBezTo>
                  <a:close/>
                  <a:moveTo>
                    <a:pt x="1363" y="432"/>
                  </a:moveTo>
                  <a:cubicBezTo>
                    <a:pt x="1364" y="432"/>
                    <a:pt x="1365" y="432"/>
                    <a:pt x="1365" y="432"/>
                  </a:cubicBezTo>
                  <a:cubicBezTo>
                    <a:pt x="1365" y="432"/>
                    <a:pt x="1364" y="432"/>
                    <a:pt x="1363" y="432"/>
                  </a:cubicBezTo>
                  <a:close/>
                  <a:moveTo>
                    <a:pt x="1366" y="432"/>
                  </a:moveTo>
                  <a:cubicBezTo>
                    <a:pt x="1367" y="432"/>
                    <a:pt x="1368" y="432"/>
                    <a:pt x="1369" y="432"/>
                  </a:cubicBezTo>
                  <a:cubicBezTo>
                    <a:pt x="1368" y="432"/>
                    <a:pt x="1367" y="432"/>
                    <a:pt x="1366" y="432"/>
                  </a:cubicBezTo>
                  <a:close/>
                  <a:moveTo>
                    <a:pt x="1369" y="432"/>
                  </a:moveTo>
                  <a:cubicBezTo>
                    <a:pt x="1370" y="432"/>
                    <a:pt x="1371" y="432"/>
                    <a:pt x="1372" y="432"/>
                  </a:cubicBezTo>
                  <a:cubicBezTo>
                    <a:pt x="1371" y="432"/>
                    <a:pt x="1370" y="432"/>
                    <a:pt x="1369" y="432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96645E29-1EFF-F661-5C99-CD444EAF80F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6848" y="2608693"/>
              <a:ext cx="809351" cy="1030907"/>
            </a:xfrm>
            <a:custGeom>
              <a:avLst/>
              <a:gdLst>
                <a:gd name="T0" fmla="*/ 77 w 2503"/>
                <a:gd name="T1" fmla="*/ 1706 h 3462"/>
                <a:gd name="T2" fmla="*/ 164 w 2503"/>
                <a:gd name="T3" fmla="*/ 1954 h 3462"/>
                <a:gd name="T4" fmla="*/ 367 w 2503"/>
                <a:gd name="T5" fmla="*/ 2379 h 3462"/>
                <a:gd name="T6" fmla="*/ 468 w 2503"/>
                <a:gd name="T7" fmla="*/ 2770 h 3462"/>
                <a:gd name="T8" fmla="*/ 893 w 2503"/>
                <a:gd name="T9" fmla="*/ 2905 h 3462"/>
                <a:gd name="T10" fmla="*/ 1041 w 2503"/>
                <a:gd name="T11" fmla="*/ 3296 h 3462"/>
                <a:gd name="T12" fmla="*/ 1433 w 2503"/>
                <a:gd name="T13" fmla="*/ 3350 h 3462"/>
                <a:gd name="T14" fmla="*/ 1649 w 2503"/>
                <a:gd name="T15" fmla="*/ 3161 h 3462"/>
                <a:gd name="T16" fmla="*/ 1844 w 2503"/>
                <a:gd name="T17" fmla="*/ 3350 h 3462"/>
                <a:gd name="T18" fmla="*/ 1920 w 2503"/>
                <a:gd name="T19" fmla="*/ 3364 h 3462"/>
                <a:gd name="T20" fmla="*/ 2021 w 2503"/>
                <a:gd name="T21" fmla="*/ 3029 h 3462"/>
                <a:gd name="T22" fmla="*/ 2066 w 2503"/>
                <a:gd name="T23" fmla="*/ 2697 h 3462"/>
                <a:gd name="T24" fmla="*/ 1788 w 2503"/>
                <a:gd name="T25" fmla="*/ 1796 h 3462"/>
                <a:gd name="T26" fmla="*/ 2088 w 2503"/>
                <a:gd name="T27" fmla="*/ 1493 h 3462"/>
                <a:gd name="T28" fmla="*/ 2391 w 2503"/>
                <a:gd name="T29" fmla="*/ 1314 h 3462"/>
                <a:gd name="T30" fmla="*/ 2216 w 2503"/>
                <a:gd name="T31" fmla="*/ 768 h 3462"/>
                <a:gd name="T32" fmla="*/ 1746 w 2503"/>
                <a:gd name="T33" fmla="*/ 755 h 3462"/>
                <a:gd name="T34" fmla="*/ 1459 w 2503"/>
                <a:gd name="T35" fmla="*/ 555 h 3462"/>
                <a:gd name="T36" fmla="*/ 1078 w 2503"/>
                <a:gd name="T37" fmla="*/ 498 h 3462"/>
                <a:gd name="T38" fmla="*/ 664 w 2503"/>
                <a:gd name="T39" fmla="*/ 305 h 3462"/>
                <a:gd name="T40" fmla="*/ 380 w 2503"/>
                <a:gd name="T41" fmla="*/ 118 h 3462"/>
                <a:gd name="T42" fmla="*/ 194 w 2503"/>
                <a:gd name="T43" fmla="*/ 0 h 3462"/>
                <a:gd name="T44" fmla="*/ 158 w 2503"/>
                <a:gd name="T45" fmla="*/ 13 h 3462"/>
                <a:gd name="T46" fmla="*/ 140 w 2503"/>
                <a:gd name="T47" fmla="*/ 427 h 3462"/>
                <a:gd name="T48" fmla="*/ 514 w 2503"/>
                <a:gd name="T49" fmla="*/ 750 h 3462"/>
                <a:gd name="T50" fmla="*/ 637 w 2503"/>
                <a:gd name="T51" fmla="*/ 1004 h 3462"/>
                <a:gd name="T52" fmla="*/ 484 w 2503"/>
                <a:gd name="T53" fmla="*/ 1236 h 3462"/>
                <a:gd name="T54" fmla="*/ 254 w 2503"/>
                <a:gd name="T55" fmla="*/ 1298 h 3462"/>
                <a:gd name="T56" fmla="*/ 107 w 2503"/>
                <a:gd name="T57" fmla="*/ 1300 h 3462"/>
                <a:gd name="T58" fmla="*/ 57 w 2503"/>
                <a:gd name="T59" fmla="*/ 1514 h 3462"/>
                <a:gd name="T60" fmla="*/ 77 w 2503"/>
                <a:gd name="T61" fmla="*/ 1706 h 3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503" h="3462">
                  <a:moveTo>
                    <a:pt x="77" y="1706"/>
                  </a:moveTo>
                  <a:cubicBezTo>
                    <a:pt x="77" y="1706"/>
                    <a:pt x="124" y="1792"/>
                    <a:pt x="164" y="1954"/>
                  </a:cubicBezTo>
                  <a:cubicBezTo>
                    <a:pt x="205" y="2116"/>
                    <a:pt x="407" y="2203"/>
                    <a:pt x="367" y="2379"/>
                  </a:cubicBezTo>
                  <a:cubicBezTo>
                    <a:pt x="326" y="2554"/>
                    <a:pt x="495" y="2635"/>
                    <a:pt x="468" y="2770"/>
                  </a:cubicBezTo>
                  <a:cubicBezTo>
                    <a:pt x="441" y="2905"/>
                    <a:pt x="677" y="2716"/>
                    <a:pt x="893" y="2905"/>
                  </a:cubicBezTo>
                  <a:cubicBezTo>
                    <a:pt x="1109" y="3094"/>
                    <a:pt x="880" y="3276"/>
                    <a:pt x="1041" y="3296"/>
                  </a:cubicBezTo>
                  <a:cubicBezTo>
                    <a:pt x="1203" y="3316"/>
                    <a:pt x="1325" y="3404"/>
                    <a:pt x="1433" y="3350"/>
                  </a:cubicBezTo>
                  <a:cubicBezTo>
                    <a:pt x="1541" y="3296"/>
                    <a:pt x="1581" y="2945"/>
                    <a:pt x="1649" y="3161"/>
                  </a:cubicBezTo>
                  <a:cubicBezTo>
                    <a:pt x="1716" y="3377"/>
                    <a:pt x="1748" y="3462"/>
                    <a:pt x="1844" y="3350"/>
                  </a:cubicBezTo>
                  <a:cubicBezTo>
                    <a:pt x="1895" y="3292"/>
                    <a:pt x="1894" y="3358"/>
                    <a:pt x="1920" y="3364"/>
                  </a:cubicBezTo>
                  <a:cubicBezTo>
                    <a:pt x="1897" y="3304"/>
                    <a:pt x="1975" y="3168"/>
                    <a:pt x="2021" y="3029"/>
                  </a:cubicBezTo>
                  <a:cubicBezTo>
                    <a:pt x="2069" y="2885"/>
                    <a:pt x="2138" y="2835"/>
                    <a:pt x="2066" y="2697"/>
                  </a:cubicBezTo>
                  <a:cubicBezTo>
                    <a:pt x="1994" y="2560"/>
                    <a:pt x="1772" y="2163"/>
                    <a:pt x="1788" y="1796"/>
                  </a:cubicBezTo>
                  <a:cubicBezTo>
                    <a:pt x="1804" y="1429"/>
                    <a:pt x="1912" y="1356"/>
                    <a:pt x="2088" y="1493"/>
                  </a:cubicBezTo>
                  <a:cubicBezTo>
                    <a:pt x="2264" y="1630"/>
                    <a:pt x="2436" y="1502"/>
                    <a:pt x="2391" y="1314"/>
                  </a:cubicBezTo>
                  <a:cubicBezTo>
                    <a:pt x="2346" y="1126"/>
                    <a:pt x="2503" y="816"/>
                    <a:pt x="2216" y="768"/>
                  </a:cubicBezTo>
                  <a:cubicBezTo>
                    <a:pt x="1928" y="720"/>
                    <a:pt x="1849" y="845"/>
                    <a:pt x="1746" y="755"/>
                  </a:cubicBezTo>
                  <a:cubicBezTo>
                    <a:pt x="1644" y="666"/>
                    <a:pt x="1559" y="472"/>
                    <a:pt x="1459" y="555"/>
                  </a:cubicBezTo>
                  <a:cubicBezTo>
                    <a:pt x="1359" y="639"/>
                    <a:pt x="1192" y="792"/>
                    <a:pt x="1078" y="498"/>
                  </a:cubicBezTo>
                  <a:cubicBezTo>
                    <a:pt x="965" y="204"/>
                    <a:pt x="798" y="392"/>
                    <a:pt x="664" y="305"/>
                  </a:cubicBezTo>
                  <a:cubicBezTo>
                    <a:pt x="530" y="218"/>
                    <a:pt x="520" y="181"/>
                    <a:pt x="380" y="118"/>
                  </a:cubicBezTo>
                  <a:cubicBezTo>
                    <a:pt x="292" y="78"/>
                    <a:pt x="240" y="55"/>
                    <a:pt x="194" y="0"/>
                  </a:cubicBezTo>
                  <a:cubicBezTo>
                    <a:pt x="194" y="0"/>
                    <a:pt x="180" y="5"/>
                    <a:pt x="158" y="13"/>
                  </a:cubicBezTo>
                  <a:cubicBezTo>
                    <a:pt x="56" y="62"/>
                    <a:pt x="63" y="214"/>
                    <a:pt x="140" y="427"/>
                  </a:cubicBezTo>
                  <a:cubicBezTo>
                    <a:pt x="242" y="707"/>
                    <a:pt x="440" y="742"/>
                    <a:pt x="514" y="750"/>
                  </a:cubicBezTo>
                  <a:cubicBezTo>
                    <a:pt x="587" y="758"/>
                    <a:pt x="637" y="927"/>
                    <a:pt x="637" y="1004"/>
                  </a:cubicBezTo>
                  <a:cubicBezTo>
                    <a:pt x="637" y="1081"/>
                    <a:pt x="555" y="1167"/>
                    <a:pt x="484" y="1236"/>
                  </a:cubicBezTo>
                  <a:cubicBezTo>
                    <a:pt x="412" y="1306"/>
                    <a:pt x="323" y="1323"/>
                    <a:pt x="254" y="1298"/>
                  </a:cubicBezTo>
                  <a:cubicBezTo>
                    <a:pt x="184" y="1272"/>
                    <a:pt x="178" y="1232"/>
                    <a:pt x="107" y="1300"/>
                  </a:cubicBezTo>
                  <a:cubicBezTo>
                    <a:pt x="35" y="1367"/>
                    <a:pt x="115" y="1450"/>
                    <a:pt x="57" y="1514"/>
                  </a:cubicBezTo>
                  <a:cubicBezTo>
                    <a:pt x="0" y="1577"/>
                    <a:pt x="63" y="1659"/>
                    <a:pt x="77" y="170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F998CAE1-B1E5-E165-A149-CBD8F35D030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2924" y="912997"/>
              <a:ext cx="2659546" cy="2716969"/>
            </a:xfrm>
            <a:custGeom>
              <a:avLst/>
              <a:gdLst>
                <a:gd name="T0" fmla="*/ 645 w 8230"/>
                <a:gd name="T1" fmla="*/ 2991 h 9120"/>
                <a:gd name="T2" fmla="*/ 2553 w 8230"/>
                <a:gd name="T3" fmla="*/ 1089 h 9120"/>
                <a:gd name="T4" fmla="*/ 2669 w 8230"/>
                <a:gd name="T5" fmla="*/ 761 h 9120"/>
                <a:gd name="T6" fmla="*/ 2375 w 8230"/>
                <a:gd name="T7" fmla="*/ 300 h 9120"/>
                <a:gd name="T8" fmla="*/ 2893 w 8230"/>
                <a:gd name="T9" fmla="*/ 196 h 9120"/>
                <a:gd name="T10" fmla="*/ 3660 w 8230"/>
                <a:gd name="T11" fmla="*/ 893 h 9120"/>
                <a:gd name="T12" fmla="*/ 4190 w 8230"/>
                <a:gd name="T13" fmla="*/ 1401 h 9120"/>
                <a:gd name="T14" fmla="*/ 4634 w 8230"/>
                <a:gd name="T15" fmla="*/ 2011 h 9120"/>
                <a:gd name="T16" fmla="*/ 4905 w 8230"/>
                <a:gd name="T17" fmla="*/ 2519 h 9120"/>
                <a:gd name="T18" fmla="*/ 5318 w 8230"/>
                <a:gd name="T19" fmla="*/ 2644 h 9120"/>
                <a:gd name="T20" fmla="*/ 6058 w 8230"/>
                <a:gd name="T21" fmla="*/ 2547 h 9120"/>
                <a:gd name="T22" fmla="*/ 6376 w 8230"/>
                <a:gd name="T23" fmla="*/ 2369 h 9120"/>
                <a:gd name="T24" fmla="*/ 6748 w 8230"/>
                <a:gd name="T25" fmla="*/ 2588 h 9120"/>
                <a:gd name="T26" fmla="*/ 7297 w 8230"/>
                <a:gd name="T27" fmla="*/ 2475 h 9120"/>
                <a:gd name="T28" fmla="*/ 7747 w 8230"/>
                <a:gd name="T29" fmla="*/ 2703 h 9120"/>
                <a:gd name="T30" fmla="*/ 8078 w 8230"/>
                <a:gd name="T31" fmla="*/ 2962 h 9120"/>
                <a:gd name="T32" fmla="*/ 7819 w 8230"/>
                <a:gd name="T33" fmla="*/ 4033 h 9120"/>
                <a:gd name="T34" fmla="*/ 8151 w 8230"/>
                <a:gd name="T35" fmla="*/ 4519 h 9120"/>
                <a:gd name="T36" fmla="*/ 7811 w 8230"/>
                <a:gd name="T37" fmla="*/ 4464 h 9120"/>
                <a:gd name="T38" fmla="*/ 7468 w 8230"/>
                <a:gd name="T39" fmla="*/ 4393 h 9120"/>
                <a:gd name="T40" fmla="*/ 6836 w 8230"/>
                <a:gd name="T41" fmla="*/ 4614 h 9120"/>
                <a:gd name="T42" fmla="*/ 6342 w 8230"/>
                <a:gd name="T43" fmla="*/ 4760 h 9120"/>
                <a:gd name="T44" fmla="*/ 5655 w 8230"/>
                <a:gd name="T45" fmla="*/ 5123 h 9120"/>
                <a:gd name="T46" fmla="*/ 5083 w 8230"/>
                <a:gd name="T47" fmla="*/ 5692 h 9120"/>
                <a:gd name="T48" fmla="*/ 4815 w 8230"/>
                <a:gd name="T49" fmla="*/ 6439 h 9120"/>
                <a:gd name="T50" fmla="*/ 4319 w 8230"/>
                <a:gd name="T51" fmla="*/ 7173 h 9120"/>
                <a:gd name="T52" fmla="*/ 4081 w 8230"/>
                <a:gd name="T53" fmla="*/ 7765 h 9120"/>
                <a:gd name="T54" fmla="*/ 3616 w 8230"/>
                <a:gd name="T55" fmla="*/ 7760 h 9120"/>
                <a:gd name="T56" fmla="*/ 3373 w 8230"/>
                <a:gd name="T57" fmla="*/ 8190 h 9120"/>
                <a:gd name="T58" fmla="*/ 2843 w 8230"/>
                <a:gd name="T59" fmla="*/ 8513 h 9120"/>
                <a:gd name="T60" fmla="*/ 2469 w 8230"/>
                <a:gd name="T61" fmla="*/ 8743 h 9120"/>
                <a:gd name="T62" fmla="*/ 2355 w 8230"/>
                <a:gd name="T63" fmla="*/ 8770 h 9120"/>
                <a:gd name="T64" fmla="*/ 2065 w 8230"/>
                <a:gd name="T65" fmla="*/ 8722 h 9120"/>
                <a:gd name="T66" fmla="*/ 1832 w 8230"/>
                <a:gd name="T67" fmla="*/ 7489 h 9120"/>
                <a:gd name="T68" fmla="*/ 2435 w 8230"/>
                <a:gd name="T69" fmla="*/ 7007 h 9120"/>
                <a:gd name="T70" fmla="*/ 1790 w 8230"/>
                <a:gd name="T71" fmla="*/ 6448 h 9120"/>
                <a:gd name="T72" fmla="*/ 1122 w 8230"/>
                <a:gd name="T73" fmla="*/ 6191 h 9120"/>
                <a:gd name="T74" fmla="*/ 424 w 8230"/>
                <a:gd name="T75" fmla="*/ 5811 h 9120"/>
                <a:gd name="T76" fmla="*/ 141 w 8230"/>
                <a:gd name="T77" fmla="*/ 4932 h 9120"/>
                <a:gd name="T78" fmla="*/ 254 w 8230"/>
                <a:gd name="T79" fmla="*/ 4124 h 9120"/>
                <a:gd name="T80" fmla="*/ 11 w 8230"/>
                <a:gd name="T81" fmla="*/ 3256 h 9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230" h="9120">
                  <a:moveTo>
                    <a:pt x="11" y="3256"/>
                  </a:moveTo>
                  <a:cubicBezTo>
                    <a:pt x="11" y="3256"/>
                    <a:pt x="46" y="3182"/>
                    <a:pt x="645" y="2991"/>
                  </a:cubicBezTo>
                  <a:cubicBezTo>
                    <a:pt x="1245" y="2801"/>
                    <a:pt x="1839" y="2478"/>
                    <a:pt x="2190" y="1867"/>
                  </a:cubicBezTo>
                  <a:cubicBezTo>
                    <a:pt x="2542" y="1256"/>
                    <a:pt x="2444" y="1055"/>
                    <a:pt x="2553" y="1089"/>
                  </a:cubicBezTo>
                  <a:cubicBezTo>
                    <a:pt x="2663" y="1124"/>
                    <a:pt x="2755" y="1107"/>
                    <a:pt x="2697" y="980"/>
                  </a:cubicBezTo>
                  <a:cubicBezTo>
                    <a:pt x="2640" y="853"/>
                    <a:pt x="2611" y="853"/>
                    <a:pt x="2669" y="761"/>
                  </a:cubicBezTo>
                  <a:cubicBezTo>
                    <a:pt x="2726" y="669"/>
                    <a:pt x="2692" y="622"/>
                    <a:pt x="2542" y="565"/>
                  </a:cubicBezTo>
                  <a:cubicBezTo>
                    <a:pt x="2392" y="507"/>
                    <a:pt x="2513" y="352"/>
                    <a:pt x="2375" y="300"/>
                  </a:cubicBezTo>
                  <a:cubicBezTo>
                    <a:pt x="2236" y="248"/>
                    <a:pt x="2340" y="179"/>
                    <a:pt x="2467" y="213"/>
                  </a:cubicBezTo>
                  <a:cubicBezTo>
                    <a:pt x="2594" y="248"/>
                    <a:pt x="2807" y="0"/>
                    <a:pt x="2893" y="196"/>
                  </a:cubicBezTo>
                  <a:cubicBezTo>
                    <a:pt x="2980" y="392"/>
                    <a:pt x="3228" y="248"/>
                    <a:pt x="3233" y="415"/>
                  </a:cubicBezTo>
                  <a:cubicBezTo>
                    <a:pt x="3239" y="582"/>
                    <a:pt x="3631" y="548"/>
                    <a:pt x="3660" y="893"/>
                  </a:cubicBezTo>
                  <a:cubicBezTo>
                    <a:pt x="3689" y="1239"/>
                    <a:pt x="3890" y="1135"/>
                    <a:pt x="3954" y="1228"/>
                  </a:cubicBezTo>
                  <a:cubicBezTo>
                    <a:pt x="4017" y="1320"/>
                    <a:pt x="4173" y="1326"/>
                    <a:pt x="4190" y="1401"/>
                  </a:cubicBezTo>
                  <a:cubicBezTo>
                    <a:pt x="4207" y="1475"/>
                    <a:pt x="4352" y="1349"/>
                    <a:pt x="4461" y="1585"/>
                  </a:cubicBezTo>
                  <a:cubicBezTo>
                    <a:pt x="4571" y="1821"/>
                    <a:pt x="4484" y="2000"/>
                    <a:pt x="4634" y="2011"/>
                  </a:cubicBezTo>
                  <a:cubicBezTo>
                    <a:pt x="4784" y="2023"/>
                    <a:pt x="4824" y="1919"/>
                    <a:pt x="4905" y="2173"/>
                  </a:cubicBezTo>
                  <a:cubicBezTo>
                    <a:pt x="4986" y="2426"/>
                    <a:pt x="4847" y="2450"/>
                    <a:pt x="4905" y="2519"/>
                  </a:cubicBezTo>
                  <a:cubicBezTo>
                    <a:pt x="4962" y="2588"/>
                    <a:pt x="5055" y="2582"/>
                    <a:pt x="5112" y="2657"/>
                  </a:cubicBezTo>
                  <a:cubicBezTo>
                    <a:pt x="5170" y="2732"/>
                    <a:pt x="5168" y="2600"/>
                    <a:pt x="5318" y="2644"/>
                  </a:cubicBezTo>
                  <a:cubicBezTo>
                    <a:pt x="5467" y="2688"/>
                    <a:pt x="5552" y="2591"/>
                    <a:pt x="5736" y="2660"/>
                  </a:cubicBezTo>
                  <a:cubicBezTo>
                    <a:pt x="5920" y="2728"/>
                    <a:pt x="5955" y="2591"/>
                    <a:pt x="6058" y="2547"/>
                  </a:cubicBezTo>
                  <a:cubicBezTo>
                    <a:pt x="6161" y="2503"/>
                    <a:pt x="6139" y="2622"/>
                    <a:pt x="6211" y="2479"/>
                  </a:cubicBezTo>
                  <a:cubicBezTo>
                    <a:pt x="6282" y="2335"/>
                    <a:pt x="6314" y="2322"/>
                    <a:pt x="6376" y="2369"/>
                  </a:cubicBezTo>
                  <a:cubicBezTo>
                    <a:pt x="6438" y="2416"/>
                    <a:pt x="6510" y="2413"/>
                    <a:pt x="6579" y="2500"/>
                  </a:cubicBezTo>
                  <a:cubicBezTo>
                    <a:pt x="6648" y="2588"/>
                    <a:pt x="6666" y="2538"/>
                    <a:pt x="6748" y="2588"/>
                  </a:cubicBezTo>
                  <a:cubicBezTo>
                    <a:pt x="6829" y="2638"/>
                    <a:pt x="6938" y="2479"/>
                    <a:pt x="7038" y="2500"/>
                  </a:cubicBezTo>
                  <a:cubicBezTo>
                    <a:pt x="7138" y="2522"/>
                    <a:pt x="7138" y="2326"/>
                    <a:pt x="7297" y="2475"/>
                  </a:cubicBezTo>
                  <a:cubicBezTo>
                    <a:pt x="7456" y="2625"/>
                    <a:pt x="7597" y="2653"/>
                    <a:pt x="7634" y="2638"/>
                  </a:cubicBezTo>
                  <a:cubicBezTo>
                    <a:pt x="7672" y="2622"/>
                    <a:pt x="7612" y="2700"/>
                    <a:pt x="7747" y="2703"/>
                  </a:cubicBezTo>
                  <a:cubicBezTo>
                    <a:pt x="7881" y="2706"/>
                    <a:pt x="7853" y="2778"/>
                    <a:pt x="7921" y="2847"/>
                  </a:cubicBezTo>
                  <a:cubicBezTo>
                    <a:pt x="7990" y="2916"/>
                    <a:pt x="8152" y="2875"/>
                    <a:pt x="8078" y="2962"/>
                  </a:cubicBezTo>
                  <a:cubicBezTo>
                    <a:pt x="8003" y="3050"/>
                    <a:pt x="7235" y="3918"/>
                    <a:pt x="7438" y="4027"/>
                  </a:cubicBezTo>
                  <a:cubicBezTo>
                    <a:pt x="7640" y="4136"/>
                    <a:pt x="7736" y="3950"/>
                    <a:pt x="7819" y="4033"/>
                  </a:cubicBezTo>
                  <a:cubicBezTo>
                    <a:pt x="7902" y="4116"/>
                    <a:pt x="7910" y="4152"/>
                    <a:pt x="7930" y="4247"/>
                  </a:cubicBezTo>
                  <a:cubicBezTo>
                    <a:pt x="7949" y="4341"/>
                    <a:pt x="8230" y="4420"/>
                    <a:pt x="8151" y="4519"/>
                  </a:cubicBezTo>
                  <a:cubicBezTo>
                    <a:pt x="8072" y="4618"/>
                    <a:pt x="8040" y="4452"/>
                    <a:pt x="7993" y="4495"/>
                  </a:cubicBezTo>
                  <a:cubicBezTo>
                    <a:pt x="7945" y="4539"/>
                    <a:pt x="7839" y="4606"/>
                    <a:pt x="7811" y="4464"/>
                  </a:cubicBezTo>
                  <a:cubicBezTo>
                    <a:pt x="7784" y="4322"/>
                    <a:pt x="7799" y="4365"/>
                    <a:pt x="7673" y="4381"/>
                  </a:cubicBezTo>
                  <a:cubicBezTo>
                    <a:pt x="7547" y="4397"/>
                    <a:pt x="7507" y="4444"/>
                    <a:pt x="7468" y="4393"/>
                  </a:cubicBezTo>
                  <a:cubicBezTo>
                    <a:pt x="7428" y="4341"/>
                    <a:pt x="7251" y="4389"/>
                    <a:pt x="7215" y="4511"/>
                  </a:cubicBezTo>
                  <a:cubicBezTo>
                    <a:pt x="7179" y="4634"/>
                    <a:pt x="6978" y="4618"/>
                    <a:pt x="6836" y="4614"/>
                  </a:cubicBezTo>
                  <a:cubicBezTo>
                    <a:pt x="6694" y="4610"/>
                    <a:pt x="6674" y="4705"/>
                    <a:pt x="6563" y="4705"/>
                  </a:cubicBezTo>
                  <a:cubicBezTo>
                    <a:pt x="6453" y="4705"/>
                    <a:pt x="6536" y="4768"/>
                    <a:pt x="6342" y="4760"/>
                  </a:cubicBezTo>
                  <a:cubicBezTo>
                    <a:pt x="6149" y="4752"/>
                    <a:pt x="5865" y="5020"/>
                    <a:pt x="5801" y="5032"/>
                  </a:cubicBezTo>
                  <a:cubicBezTo>
                    <a:pt x="5738" y="5044"/>
                    <a:pt x="5699" y="5013"/>
                    <a:pt x="5655" y="5123"/>
                  </a:cubicBezTo>
                  <a:cubicBezTo>
                    <a:pt x="5612" y="5234"/>
                    <a:pt x="5466" y="5309"/>
                    <a:pt x="5351" y="5309"/>
                  </a:cubicBezTo>
                  <a:cubicBezTo>
                    <a:pt x="5237" y="5309"/>
                    <a:pt x="5103" y="5368"/>
                    <a:pt x="5083" y="5692"/>
                  </a:cubicBezTo>
                  <a:cubicBezTo>
                    <a:pt x="5063" y="6015"/>
                    <a:pt x="5016" y="6067"/>
                    <a:pt x="4984" y="6106"/>
                  </a:cubicBezTo>
                  <a:cubicBezTo>
                    <a:pt x="4953" y="6146"/>
                    <a:pt x="4749" y="6277"/>
                    <a:pt x="4815" y="6439"/>
                  </a:cubicBezTo>
                  <a:cubicBezTo>
                    <a:pt x="4881" y="6601"/>
                    <a:pt x="5068" y="6803"/>
                    <a:pt x="4866" y="6869"/>
                  </a:cubicBezTo>
                  <a:cubicBezTo>
                    <a:pt x="4663" y="6935"/>
                    <a:pt x="4496" y="6945"/>
                    <a:pt x="4319" y="7173"/>
                  </a:cubicBezTo>
                  <a:cubicBezTo>
                    <a:pt x="4142" y="7400"/>
                    <a:pt x="4299" y="7527"/>
                    <a:pt x="4314" y="7633"/>
                  </a:cubicBezTo>
                  <a:cubicBezTo>
                    <a:pt x="4329" y="7739"/>
                    <a:pt x="4006" y="7664"/>
                    <a:pt x="4081" y="7765"/>
                  </a:cubicBezTo>
                  <a:cubicBezTo>
                    <a:pt x="4157" y="7866"/>
                    <a:pt x="4137" y="7932"/>
                    <a:pt x="3975" y="7861"/>
                  </a:cubicBezTo>
                  <a:cubicBezTo>
                    <a:pt x="3813" y="7790"/>
                    <a:pt x="3717" y="7775"/>
                    <a:pt x="3616" y="7760"/>
                  </a:cubicBezTo>
                  <a:cubicBezTo>
                    <a:pt x="3515" y="7744"/>
                    <a:pt x="3332" y="7613"/>
                    <a:pt x="3358" y="7719"/>
                  </a:cubicBezTo>
                  <a:cubicBezTo>
                    <a:pt x="3383" y="7825"/>
                    <a:pt x="3454" y="8170"/>
                    <a:pt x="3373" y="8190"/>
                  </a:cubicBezTo>
                  <a:cubicBezTo>
                    <a:pt x="3292" y="8210"/>
                    <a:pt x="3332" y="8331"/>
                    <a:pt x="3211" y="8352"/>
                  </a:cubicBezTo>
                  <a:cubicBezTo>
                    <a:pt x="3090" y="8372"/>
                    <a:pt x="2911" y="8510"/>
                    <a:pt x="2843" y="8513"/>
                  </a:cubicBezTo>
                  <a:cubicBezTo>
                    <a:pt x="2774" y="8516"/>
                    <a:pt x="2585" y="8486"/>
                    <a:pt x="2555" y="8555"/>
                  </a:cubicBezTo>
                  <a:cubicBezTo>
                    <a:pt x="2526" y="8623"/>
                    <a:pt x="2400" y="8647"/>
                    <a:pt x="2469" y="8743"/>
                  </a:cubicBezTo>
                  <a:cubicBezTo>
                    <a:pt x="2538" y="8839"/>
                    <a:pt x="2517" y="8919"/>
                    <a:pt x="2475" y="8868"/>
                  </a:cubicBezTo>
                  <a:cubicBezTo>
                    <a:pt x="2433" y="8818"/>
                    <a:pt x="2448" y="8698"/>
                    <a:pt x="2355" y="8770"/>
                  </a:cubicBezTo>
                  <a:cubicBezTo>
                    <a:pt x="2262" y="8842"/>
                    <a:pt x="1996" y="9120"/>
                    <a:pt x="1967" y="9063"/>
                  </a:cubicBezTo>
                  <a:cubicBezTo>
                    <a:pt x="1937" y="9006"/>
                    <a:pt x="2017" y="8865"/>
                    <a:pt x="2065" y="8722"/>
                  </a:cubicBezTo>
                  <a:cubicBezTo>
                    <a:pt x="2113" y="8578"/>
                    <a:pt x="2182" y="8528"/>
                    <a:pt x="2110" y="8390"/>
                  </a:cubicBezTo>
                  <a:cubicBezTo>
                    <a:pt x="2038" y="8253"/>
                    <a:pt x="1816" y="7856"/>
                    <a:pt x="1832" y="7489"/>
                  </a:cubicBezTo>
                  <a:cubicBezTo>
                    <a:pt x="1848" y="7122"/>
                    <a:pt x="1956" y="7049"/>
                    <a:pt x="2132" y="7186"/>
                  </a:cubicBezTo>
                  <a:cubicBezTo>
                    <a:pt x="2308" y="7323"/>
                    <a:pt x="2480" y="7195"/>
                    <a:pt x="2435" y="7007"/>
                  </a:cubicBezTo>
                  <a:cubicBezTo>
                    <a:pt x="2390" y="6819"/>
                    <a:pt x="2547" y="6509"/>
                    <a:pt x="2260" y="6461"/>
                  </a:cubicBezTo>
                  <a:cubicBezTo>
                    <a:pt x="1972" y="6413"/>
                    <a:pt x="1893" y="6538"/>
                    <a:pt x="1790" y="6448"/>
                  </a:cubicBezTo>
                  <a:cubicBezTo>
                    <a:pt x="1688" y="6359"/>
                    <a:pt x="1603" y="6165"/>
                    <a:pt x="1503" y="6248"/>
                  </a:cubicBezTo>
                  <a:cubicBezTo>
                    <a:pt x="1403" y="6332"/>
                    <a:pt x="1236" y="6485"/>
                    <a:pt x="1122" y="6191"/>
                  </a:cubicBezTo>
                  <a:cubicBezTo>
                    <a:pt x="1009" y="5897"/>
                    <a:pt x="842" y="6085"/>
                    <a:pt x="708" y="5998"/>
                  </a:cubicBezTo>
                  <a:cubicBezTo>
                    <a:pt x="574" y="5911"/>
                    <a:pt x="564" y="5874"/>
                    <a:pt x="424" y="5811"/>
                  </a:cubicBezTo>
                  <a:cubicBezTo>
                    <a:pt x="284" y="5747"/>
                    <a:pt x="234" y="5727"/>
                    <a:pt x="157" y="5550"/>
                  </a:cubicBezTo>
                  <a:cubicBezTo>
                    <a:pt x="80" y="5373"/>
                    <a:pt x="0" y="5139"/>
                    <a:pt x="141" y="4932"/>
                  </a:cubicBezTo>
                  <a:cubicBezTo>
                    <a:pt x="281" y="4725"/>
                    <a:pt x="269" y="4768"/>
                    <a:pt x="262" y="4569"/>
                  </a:cubicBezTo>
                  <a:cubicBezTo>
                    <a:pt x="254" y="4370"/>
                    <a:pt x="375" y="4319"/>
                    <a:pt x="254" y="4124"/>
                  </a:cubicBezTo>
                  <a:cubicBezTo>
                    <a:pt x="133" y="3929"/>
                    <a:pt x="238" y="3878"/>
                    <a:pt x="137" y="3679"/>
                  </a:cubicBezTo>
                  <a:cubicBezTo>
                    <a:pt x="35" y="3480"/>
                    <a:pt x="11" y="3256"/>
                    <a:pt x="11" y="325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92BE7688-9758-8B28-CD0B-7536560B6F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3963" y="1876462"/>
              <a:ext cx="548270" cy="1254109"/>
            </a:xfrm>
            <a:custGeom>
              <a:avLst/>
              <a:gdLst>
                <a:gd name="T0" fmla="*/ 1031 w 1701"/>
                <a:gd name="T1" fmla="*/ 23 h 4214"/>
                <a:gd name="T2" fmla="*/ 821 w 1701"/>
                <a:gd name="T3" fmla="*/ 191 h 4214"/>
                <a:gd name="T4" fmla="*/ 662 w 1701"/>
                <a:gd name="T5" fmla="*/ 449 h 4214"/>
                <a:gd name="T6" fmla="*/ 563 w 1701"/>
                <a:gd name="T7" fmla="*/ 443 h 4214"/>
                <a:gd name="T8" fmla="*/ 463 w 1701"/>
                <a:gd name="T9" fmla="*/ 707 h 4214"/>
                <a:gd name="T10" fmla="*/ 265 w 1701"/>
                <a:gd name="T11" fmla="*/ 1031 h 4214"/>
                <a:gd name="T12" fmla="*/ 212 w 1701"/>
                <a:gd name="T13" fmla="*/ 1468 h 4214"/>
                <a:gd name="T14" fmla="*/ 113 w 1701"/>
                <a:gd name="T15" fmla="*/ 1706 h 4214"/>
                <a:gd name="T16" fmla="*/ 172 w 1701"/>
                <a:gd name="T17" fmla="*/ 2136 h 4214"/>
                <a:gd name="T18" fmla="*/ 212 w 1701"/>
                <a:gd name="T19" fmla="*/ 2692 h 4214"/>
                <a:gd name="T20" fmla="*/ 159 w 1701"/>
                <a:gd name="T21" fmla="*/ 3108 h 4214"/>
                <a:gd name="T22" fmla="*/ 510 w 1701"/>
                <a:gd name="T23" fmla="*/ 3439 h 4214"/>
                <a:gd name="T24" fmla="*/ 754 w 1701"/>
                <a:gd name="T25" fmla="*/ 3697 h 4214"/>
                <a:gd name="T26" fmla="*/ 857 w 1701"/>
                <a:gd name="T27" fmla="*/ 4035 h 4214"/>
                <a:gd name="T28" fmla="*/ 887 w 1701"/>
                <a:gd name="T29" fmla="*/ 4149 h 4214"/>
                <a:gd name="T30" fmla="*/ 1141 w 1701"/>
                <a:gd name="T31" fmla="*/ 4166 h 4214"/>
                <a:gd name="T32" fmla="*/ 1121 w 1701"/>
                <a:gd name="T33" fmla="*/ 3974 h 4214"/>
                <a:gd name="T34" fmla="*/ 1171 w 1701"/>
                <a:gd name="T35" fmla="*/ 3760 h 4214"/>
                <a:gd name="T36" fmla="*/ 1318 w 1701"/>
                <a:gd name="T37" fmla="*/ 3758 h 4214"/>
                <a:gd name="T38" fmla="*/ 1548 w 1701"/>
                <a:gd name="T39" fmla="*/ 3696 h 4214"/>
                <a:gd name="T40" fmla="*/ 1701 w 1701"/>
                <a:gd name="T41" fmla="*/ 3464 h 4214"/>
                <a:gd name="T42" fmla="*/ 1578 w 1701"/>
                <a:gd name="T43" fmla="*/ 3210 h 4214"/>
                <a:gd name="T44" fmla="*/ 1204 w 1701"/>
                <a:gd name="T45" fmla="*/ 2887 h 4214"/>
                <a:gd name="T46" fmla="*/ 1258 w 1701"/>
                <a:gd name="T47" fmla="*/ 2460 h 4214"/>
                <a:gd name="T48" fmla="*/ 1177 w 1701"/>
                <a:gd name="T49" fmla="*/ 2317 h 4214"/>
                <a:gd name="T50" fmla="*/ 1161 w 1701"/>
                <a:gd name="T51" fmla="*/ 1699 h 4214"/>
                <a:gd name="T52" fmla="*/ 1282 w 1701"/>
                <a:gd name="T53" fmla="*/ 1336 h 4214"/>
                <a:gd name="T54" fmla="*/ 1274 w 1701"/>
                <a:gd name="T55" fmla="*/ 891 h 4214"/>
                <a:gd name="T56" fmla="*/ 1157 w 1701"/>
                <a:gd name="T57" fmla="*/ 446 h 4214"/>
                <a:gd name="T58" fmla="*/ 1031 w 1701"/>
                <a:gd name="T59" fmla="*/ 23 h 4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701" h="4214">
                  <a:moveTo>
                    <a:pt x="1031" y="23"/>
                  </a:moveTo>
                  <a:cubicBezTo>
                    <a:pt x="1031" y="23"/>
                    <a:pt x="973" y="0"/>
                    <a:pt x="821" y="191"/>
                  </a:cubicBezTo>
                  <a:cubicBezTo>
                    <a:pt x="669" y="383"/>
                    <a:pt x="629" y="357"/>
                    <a:pt x="662" y="449"/>
                  </a:cubicBezTo>
                  <a:cubicBezTo>
                    <a:pt x="695" y="542"/>
                    <a:pt x="629" y="502"/>
                    <a:pt x="563" y="443"/>
                  </a:cubicBezTo>
                  <a:cubicBezTo>
                    <a:pt x="497" y="383"/>
                    <a:pt x="450" y="535"/>
                    <a:pt x="463" y="707"/>
                  </a:cubicBezTo>
                  <a:cubicBezTo>
                    <a:pt x="477" y="879"/>
                    <a:pt x="252" y="879"/>
                    <a:pt x="265" y="1031"/>
                  </a:cubicBezTo>
                  <a:cubicBezTo>
                    <a:pt x="278" y="1184"/>
                    <a:pt x="139" y="1309"/>
                    <a:pt x="212" y="1468"/>
                  </a:cubicBezTo>
                  <a:cubicBezTo>
                    <a:pt x="285" y="1627"/>
                    <a:pt x="100" y="1640"/>
                    <a:pt x="113" y="1706"/>
                  </a:cubicBezTo>
                  <a:cubicBezTo>
                    <a:pt x="126" y="1772"/>
                    <a:pt x="245" y="2024"/>
                    <a:pt x="172" y="2136"/>
                  </a:cubicBezTo>
                  <a:cubicBezTo>
                    <a:pt x="100" y="2248"/>
                    <a:pt x="318" y="2579"/>
                    <a:pt x="212" y="2692"/>
                  </a:cubicBezTo>
                  <a:cubicBezTo>
                    <a:pt x="106" y="2804"/>
                    <a:pt x="0" y="2936"/>
                    <a:pt x="159" y="3108"/>
                  </a:cubicBezTo>
                  <a:cubicBezTo>
                    <a:pt x="318" y="3280"/>
                    <a:pt x="483" y="3307"/>
                    <a:pt x="510" y="3439"/>
                  </a:cubicBezTo>
                  <a:cubicBezTo>
                    <a:pt x="536" y="3571"/>
                    <a:pt x="662" y="3578"/>
                    <a:pt x="754" y="3697"/>
                  </a:cubicBezTo>
                  <a:cubicBezTo>
                    <a:pt x="847" y="3816"/>
                    <a:pt x="847" y="3976"/>
                    <a:pt x="857" y="4035"/>
                  </a:cubicBezTo>
                  <a:cubicBezTo>
                    <a:pt x="867" y="4095"/>
                    <a:pt x="834" y="4151"/>
                    <a:pt x="887" y="4149"/>
                  </a:cubicBezTo>
                  <a:cubicBezTo>
                    <a:pt x="941" y="4147"/>
                    <a:pt x="1155" y="4214"/>
                    <a:pt x="1141" y="4166"/>
                  </a:cubicBezTo>
                  <a:cubicBezTo>
                    <a:pt x="1127" y="4119"/>
                    <a:pt x="1064" y="4037"/>
                    <a:pt x="1121" y="3974"/>
                  </a:cubicBezTo>
                  <a:cubicBezTo>
                    <a:pt x="1179" y="3910"/>
                    <a:pt x="1099" y="3827"/>
                    <a:pt x="1171" y="3760"/>
                  </a:cubicBezTo>
                  <a:cubicBezTo>
                    <a:pt x="1242" y="3692"/>
                    <a:pt x="1248" y="3732"/>
                    <a:pt x="1318" y="3758"/>
                  </a:cubicBezTo>
                  <a:cubicBezTo>
                    <a:pt x="1387" y="3783"/>
                    <a:pt x="1476" y="3766"/>
                    <a:pt x="1548" y="3696"/>
                  </a:cubicBezTo>
                  <a:cubicBezTo>
                    <a:pt x="1619" y="3627"/>
                    <a:pt x="1701" y="3541"/>
                    <a:pt x="1701" y="3464"/>
                  </a:cubicBezTo>
                  <a:cubicBezTo>
                    <a:pt x="1701" y="3387"/>
                    <a:pt x="1651" y="3218"/>
                    <a:pt x="1578" y="3210"/>
                  </a:cubicBezTo>
                  <a:cubicBezTo>
                    <a:pt x="1504" y="3202"/>
                    <a:pt x="1306" y="3167"/>
                    <a:pt x="1204" y="2887"/>
                  </a:cubicBezTo>
                  <a:cubicBezTo>
                    <a:pt x="1119" y="2652"/>
                    <a:pt x="1120" y="2491"/>
                    <a:pt x="1258" y="2460"/>
                  </a:cubicBezTo>
                  <a:cubicBezTo>
                    <a:pt x="1231" y="2428"/>
                    <a:pt x="1206" y="2383"/>
                    <a:pt x="1177" y="2317"/>
                  </a:cubicBezTo>
                  <a:cubicBezTo>
                    <a:pt x="1100" y="2140"/>
                    <a:pt x="1020" y="1906"/>
                    <a:pt x="1161" y="1699"/>
                  </a:cubicBezTo>
                  <a:cubicBezTo>
                    <a:pt x="1301" y="1492"/>
                    <a:pt x="1289" y="1535"/>
                    <a:pt x="1282" y="1336"/>
                  </a:cubicBezTo>
                  <a:cubicBezTo>
                    <a:pt x="1274" y="1137"/>
                    <a:pt x="1395" y="1086"/>
                    <a:pt x="1274" y="891"/>
                  </a:cubicBezTo>
                  <a:cubicBezTo>
                    <a:pt x="1153" y="696"/>
                    <a:pt x="1258" y="645"/>
                    <a:pt x="1157" y="446"/>
                  </a:cubicBezTo>
                  <a:cubicBezTo>
                    <a:pt x="1055" y="247"/>
                    <a:pt x="1031" y="23"/>
                    <a:pt x="1031" y="2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28BF4FE5-88EF-7510-0F21-6A3D7E8D1F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4656" y="2383885"/>
              <a:ext cx="605708" cy="977917"/>
            </a:xfrm>
            <a:custGeom>
              <a:avLst/>
              <a:gdLst>
                <a:gd name="T0" fmla="*/ 788 w 1871"/>
                <a:gd name="T1" fmla="*/ 0 h 3281"/>
                <a:gd name="T2" fmla="*/ 586 w 1871"/>
                <a:gd name="T3" fmla="*/ 152 h 3281"/>
                <a:gd name="T4" fmla="*/ 483 w 1871"/>
                <a:gd name="T5" fmla="*/ 351 h 3281"/>
                <a:gd name="T6" fmla="*/ 250 w 1871"/>
                <a:gd name="T7" fmla="*/ 374 h 3281"/>
                <a:gd name="T8" fmla="*/ 125 w 1871"/>
                <a:gd name="T9" fmla="*/ 676 h 3281"/>
                <a:gd name="T10" fmla="*/ 119 w 1871"/>
                <a:gd name="T11" fmla="*/ 926 h 3281"/>
                <a:gd name="T12" fmla="*/ 74 w 1871"/>
                <a:gd name="T13" fmla="*/ 1239 h 3281"/>
                <a:gd name="T14" fmla="*/ 39 w 1871"/>
                <a:gd name="T15" fmla="*/ 1410 h 3281"/>
                <a:gd name="T16" fmla="*/ 221 w 1871"/>
                <a:gd name="T17" fmla="*/ 1518 h 3281"/>
                <a:gd name="T18" fmla="*/ 148 w 1871"/>
                <a:gd name="T19" fmla="*/ 1728 h 3281"/>
                <a:gd name="T20" fmla="*/ 62 w 1871"/>
                <a:gd name="T21" fmla="*/ 2007 h 3281"/>
                <a:gd name="T22" fmla="*/ 187 w 1871"/>
                <a:gd name="T23" fmla="*/ 2177 h 3281"/>
                <a:gd name="T24" fmla="*/ 193 w 1871"/>
                <a:gd name="T25" fmla="*/ 2394 h 3281"/>
                <a:gd name="T26" fmla="*/ 119 w 1871"/>
                <a:gd name="T27" fmla="*/ 2536 h 3281"/>
                <a:gd name="T28" fmla="*/ 136 w 1871"/>
                <a:gd name="T29" fmla="*/ 2815 h 3281"/>
                <a:gd name="T30" fmla="*/ 460 w 1871"/>
                <a:gd name="T31" fmla="*/ 3116 h 3281"/>
                <a:gd name="T32" fmla="*/ 671 w 1871"/>
                <a:gd name="T33" fmla="*/ 3093 h 3281"/>
                <a:gd name="T34" fmla="*/ 1109 w 1871"/>
                <a:gd name="T35" fmla="*/ 3150 h 3281"/>
                <a:gd name="T36" fmla="*/ 1393 w 1871"/>
                <a:gd name="T37" fmla="*/ 3213 h 3281"/>
                <a:gd name="T38" fmla="*/ 1609 w 1871"/>
                <a:gd name="T39" fmla="*/ 3127 h 3281"/>
                <a:gd name="T40" fmla="*/ 1746 w 1871"/>
                <a:gd name="T41" fmla="*/ 2951 h 3281"/>
                <a:gd name="T42" fmla="*/ 1780 w 1871"/>
                <a:gd name="T43" fmla="*/ 2843 h 3281"/>
                <a:gd name="T44" fmla="*/ 1562 w 1871"/>
                <a:gd name="T45" fmla="*/ 2443 h 3281"/>
                <a:gd name="T46" fmla="*/ 1532 w 1871"/>
                <a:gd name="T47" fmla="*/ 2329 h 3281"/>
                <a:gd name="T48" fmla="*/ 1429 w 1871"/>
                <a:gd name="T49" fmla="*/ 1991 h 3281"/>
                <a:gd name="T50" fmla="*/ 1185 w 1871"/>
                <a:gd name="T51" fmla="*/ 1733 h 3281"/>
                <a:gd name="T52" fmla="*/ 834 w 1871"/>
                <a:gd name="T53" fmla="*/ 1402 h 3281"/>
                <a:gd name="T54" fmla="*/ 887 w 1871"/>
                <a:gd name="T55" fmla="*/ 986 h 3281"/>
                <a:gd name="T56" fmla="*/ 847 w 1871"/>
                <a:gd name="T57" fmla="*/ 430 h 3281"/>
                <a:gd name="T58" fmla="*/ 788 w 1871"/>
                <a:gd name="T59" fmla="*/ 0 h 3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871" h="3281">
                  <a:moveTo>
                    <a:pt x="788" y="0"/>
                  </a:moveTo>
                  <a:cubicBezTo>
                    <a:pt x="788" y="0"/>
                    <a:pt x="637" y="27"/>
                    <a:pt x="586" y="152"/>
                  </a:cubicBezTo>
                  <a:cubicBezTo>
                    <a:pt x="534" y="278"/>
                    <a:pt x="489" y="283"/>
                    <a:pt x="483" y="351"/>
                  </a:cubicBezTo>
                  <a:cubicBezTo>
                    <a:pt x="477" y="420"/>
                    <a:pt x="250" y="374"/>
                    <a:pt x="250" y="374"/>
                  </a:cubicBezTo>
                  <a:cubicBezTo>
                    <a:pt x="250" y="374"/>
                    <a:pt x="5" y="545"/>
                    <a:pt x="125" y="676"/>
                  </a:cubicBezTo>
                  <a:cubicBezTo>
                    <a:pt x="244" y="807"/>
                    <a:pt x="182" y="795"/>
                    <a:pt x="119" y="926"/>
                  </a:cubicBezTo>
                  <a:cubicBezTo>
                    <a:pt x="57" y="1057"/>
                    <a:pt x="91" y="1125"/>
                    <a:pt x="74" y="1239"/>
                  </a:cubicBezTo>
                  <a:cubicBezTo>
                    <a:pt x="57" y="1353"/>
                    <a:pt x="39" y="1410"/>
                    <a:pt x="39" y="1410"/>
                  </a:cubicBezTo>
                  <a:cubicBezTo>
                    <a:pt x="39" y="1410"/>
                    <a:pt x="312" y="1381"/>
                    <a:pt x="221" y="1518"/>
                  </a:cubicBezTo>
                  <a:cubicBezTo>
                    <a:pt x="130" y="1654"/>
                    <a:pt x="261" y="1666"/>
                    <a:pt x="148" y="1728"/>
                  </a:cubicBezTo>
                  <a:cubicBezTo>
                    <a:pt x="34" y="1791"/>
                    <a:pt x="0" y="1893"/>
                    <a:pt x="62" y="2007"/>
                  </a:cubicBezTo>
                  <a:cubicBezTo>
                    <a:pt x="125" y="2121"/>
                    <a:pt x="153" y="2160"/>
                    <a:pt x="187" y="2177"/>
                  </a:cubicBezTo>
                  <a:cubicBezTo>
                    <a:pt x="221" y="2195"/>
                    <a:pt x="239" y="2308"/>
                    <a:pt x="193" y="2394"/>
                  </a:cubicBezTo>
                  <a:cubicBezTo>
                    <a:pt x="148" y="2479"/>
                    <a:pt x="56" y="2439"/>
                    <a:pt x="119" y="2536"/>
                  </a:cubicBezTo>
                  <a:cubicBezTo>
                    <a:pt x="182" y="2633"/>
                    <a:pt x="45" y="2763"/>
                    <a:pt x="136" y="2815"/>
                  </a:cubicBezTo>
                  <a:cubicBezTo>
                    <a:pt x="227" y="2866"/>
                    <a:pt x="432" y="2991"/>
                    <a:pt x="460" y="3116"/>
                  </a:cubicBezTo>
                  <a:cubicBezTo>
                    <a:pt x="489" y="3241"/>
                    <a:pt x="540" y="3167"/>
                    <a:pt x="671" y="3093"/>
                  </a:cubicBezTo>
                  <a:cubicBezTo>
                    <a:pt x="802" y="3019"/>
                    <a:pt x="927" y="3099"/>
                    <a:pt x="1109" y="3150"/>
                  </a:cubicBezTo>
                  <a:cubicBezTo>
                    <a:pt x="1291" y="3201"/>
                    <a:pt x="1314" y="3281"/>
                    <a:pt x="1393" y="3213"/>
                  </a:cubicBezTo>
                  <a:cubicBezTo>
                    <a:pt x="1473" y="3145"/>
                    <a:pt x="1575" y="3201"/>
                    <a:pt x="1609" y="3127"/>
                  </a:cubicBezTo>
                  <a:cubicBezTo>
                    <a:pt x="1644" y="3054"/>
                    <a:pt x="1712" y="2980"/>
                    <a:pt x="1746" y="2951"/>
                  </a:cubicBezTo>
                  <a:cubicBezTo>
                    <a:pt x="1780" y="2923"/>
                    <a:pt x="1871" y="3002"/>
                    <a:pt x="1780" y="2843"/>
                  </a:cubicBezTo>
                  <a:cubicBezTo>
                    <a:pt x="1689" y="2684"/>
                    <a:pt x="1562" y="2443"/>
                    <a:pt x="1562" y="2443"/>
                  </a:cubicBezTo>
                  <a:cubicBezTo>
                    <a:pt x="1509" y="2445"/>
                    <a:pt x="1542" y="2389"/>
                    <a:pt x="1532" y="2329"/>
                  </a:cubicBezTo>
                  <a:cubicBezTo>
                    <a:pt x="1522" y="2270"/>
                    <a:pt x="1522" y="2110"/>
                    <a:pt x="1429" y="1991"/>
                  </a:cubicBezTo>
                  <a:cubicBezTo>
                    <a:pt x="1337" y="1872"/>
                    <a:pt x="1211" y="1865"/>
                    <a:pt x="1185" y="1733"/>
                  </a:cubicBezTo>
                  <a:cubicBezTo>
                    <a:pt x="1158" y="1601"/>
                    <a:pt x="993" y="1574"/>
                    <a:pt x="834" y="1402"/>
                  </a:cubicBezTo>
                  <a:cubicBezTo>
                    <a:pt x="675" y="1230"/>
                    <a:pt x="781" y="1098"/>
                    <a:pt x="887" y="986"/>
                  </a:cubicBezTo>
                  <a:cubicBezTo>
                    <a:pt x="993" y="873"/>
                    <a:pt x="775" y="542"/>
                    <a:pt x="847" y="430"/>
                  </a:cubicBezTo>
                  <a:cubicBezTo>
                    <a:pt x="920" y="318"/>
                    <a:pt x="801" y="66"/>
                    <a:pt x="788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1" name="Freeform 14">
              <a:extLst>
                <a:ext uri="{FF2B5EF4-FFF2-40B4-BE49-F238E27FC236}">
                  <a16:creationId xmlns:a16="http://schemas.microsoft.com/office/drawing/2014/main" id="{CE7C7EB9-E132-B76C-C585-5BAF0D391FB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45844" y="3914187"/>
              <a:ext cx="872012" cy="472097"/>
            </a:xfrm>
            <a:custGeom>
              <a:avLst/>
              <a:gdLst>
                <a:gd name="T0" fmla="*/ 0 w 2698"/>
                <a:gd name="T1" fmla="*/ 905 h 1581"/>
                <a:gd name="T2" fmla="*/ 195 w 2698"/>
                <a:gd name="T3" fmla="*/ 1306 h 1581"/>
                <a:gd name="T4" fmla="*/ 298 w 2698"/>
                <a:gd name="T5" fmla="*/ 1510 h 1581"/>
                <a:gd name="T6" fmla="*/ 552 w 2698"/>
                <a:gd name="T7" fmla="*/ 1433 h 1581"/>
                <a:gd name="T8" fmla="*/ 732 w 2698"/>
                <a:gd name="T9" fmla="*/ 1331 h 1581"/>
                <a:gd name="T10" fmla="*/ 1236 w 2698"/>
                <a:gd name="T11" fmla="*/ 1278 h 1581"/>
                <a:gd name="T12" fmla="*/ 1525 w 2698"/>
                <a:gd name="T13" fmla="*/ 1200 h 1581"/>
                <a:gd name="T14" fmla="*/ 1786 w 2698"/>
                <a:gd name="T15" fmla="*/ 1101 h 1581"/>
                <a:gd name="T16" fmla="*/ 2065 w 2698"/>
                <a:gd name="T17" fmla="*/ 1246 h 1581"/>
                <a:gd name="T18" fmla="*/ 2333 w 2698"/>
                <a:gd name="T19" fmla="*/ 1289 h 1581"/>
                <a:gd name="T20" fmla="*/ 2393 w 2698"/>
                <a:gd name="T21" fmla="*/ 1191 h 1581"/>
                <a:gd name="T22" fmla="*/ 2648 w 2698"/>
                <a:gd name="T23" fmla="*/ 956 h 1581"/>
                <a:gd name="T24" fmla="*/ 2435 w 2698"/>
                <a:gd name="T25" fmla="*/ 538 h 1581"/>
                <a:gd name="T26" fmla="*/ 2267 w 2698"/>
                <a:gd name="T27" fmla="*/ 0 h 1581"/>
                <a:gd name="T28" fmla="*/ 1798 w 2698"/>
                <a:gd name="T29" fmla="*/ 148 h 1581"/>
                <a:gd name="T30" fmla="*/ 1511 w 2698"/>
                <a:gd name="T31" fmla="*/ 224 h 1581"/>
                <a:gd name="T32" fmla="*/ 1060 w 2698"/>
                <a:gd name="T33" fmla="*/ 309 h 1581"/>
                <a:gd name="T34" fmla="*/ 976 w 2698"/>
                <a:gd name="T35" fmla="*/ 494 h 1581"/>
                <a:gd name="T36" fmla="*/ 1022 w 2698"/>
                <a:gd name="T37" fmla="*/ 675 h 1581"/>
                <a:gd name="T38" fmla="*/ 849 w 2698"/>
                <a:gd name="T39" fmla="*/ 823 h 1581"/>
                <a:gd name="T40" fmla="*/ 605 w 2698"/>
                <a:gd name="T41" fmla="*/ 806 h 1581"/>
                <a:gd name="T42" fmla="*/ 415 w 2698"/>
                <a:gd name="T43" fmla="*/ 680 h 1581"/>
                <a:gd name="T44" fmla="*/ 73 w 2698"/>
                <a:gd name="T45" fmla="*/ 852 h 1581"/>
                <a:gd name="T46" fmla="*/ 0 w 2698"/>
                <a:gd name="T47" fmla="*/ 905 h 1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98" h="1581">
                  <a:moveTo>
                    <a:pt x="0" y="905"/>
                  </a:moveTo>
                  <a:cubicBezTo>
                    <a:pt x="0" y="905"/>
                    <a:pt x="192" y="1179"/>
                    <a:pt x="195" y="1306"/>
                  </a:cubicBezTo>
                  <a:cubicBezTo>
                    <a:pt x="199" y="1433"/>
                    <a:pt x="234" y="1440"/>
                    <a:pt x="298" y="1510"/>
                  </a:cubicBezTo>
                  <a:cubicBezTo>
                    <a:pt x="361" y="1581"/>
                    <a:pt x="537" y="1549"/>
                    <a:pt x="552" y="1433"/>
                  </a:cubicBezTo>
                  <a:cubicBezTo>
                    <a:pt x="566" y="1316"/>
                    <a:pt x="597" y="1352"/>
                    <a:pt x="732" y="1331"/>
                  </a:cubicBezTo>
                  <a:cubicBezTo>
                    <a:pt x="866" y="1309"/>
                    <a:pt x="1084" y="1352"/>
                    <a:pt x="1236" y="1278"/>
                  </a:cubicBezTo>
                  <a:cubicBezTo>
                    <a:pt x="1388" y="1204"/>
                    <a:pt x="1395" y="1242"/>
                    <a:pt x="1525" y="1200"/>
                  </a:cubicBezTo>
                  <a:cubicBezTo>
                    <a:pt x="1656" y="1158"/>
                    <a:pt x="1730" y="1069"/>
                    <a:pt x="1786" y="1101"/>
                  </a:cubicBezTo>
                  <a:cubicBezTo>
                    <a:pt x="1843" y="1133"/>
                    <a:pt x="1906" y="1228"/>
                    <a:pt x="2065" y="1246"/>
                  </a:cubicBezTo>
                  <a:cubicBezTo>
                    <a:pt x="2144" y="1255"/>
                    <a:pt x="2244" y="1275"/>
                    <a:pt x="2333" y="1289"/>
                  </a:cubicBezTo>
                  <a:cubicBezTo>
                    <a:pt x="2349" y="1254"/>
                    <a:pt x="2370" y="1219"/>
                    <a:pt x="2393" y="1191"/>
                  </a:cubicBezTo>
                  <a:cubicBezTo>
                    <a:pt x="2471" y="1091"/>
                    <a:pt x="2599" y="1049"/>
                    <a:pt x="2648" y="956"/>
                  </a:cubicBezTo>
                  <a:cubicBezTo>
                    <a:pt x="2698" y="864"/>
                    <a:pt x="2457" y="807"/>
                    <a:pt x="2435" y="538"/>
                  </a:cubicBezTo>
                  <a:cubicBezTo>
                    <a:pt x="2420" y="341"/>
                    <a:pt x="2366" y="151"/>
                    <a:pt x="2267" y="0"/>
                  </a:cubicBezTo>
                  <a:cubicBezTo>
                    <a:pt x="2167" y="62"/>
                    <a:pt x="1980" y="135"/>
                    <a:pt x="1798" y="148"/>
                  </a:cubicBezTo>
                  <a:cubicBezTo>
                    <a:pt x="1575" y="165"/>
                    <a:pt x="1629" y="153"/>
                    <a:pt x="1511" y="224"/>
                  </a:cubicBezTo>
                  <a:cubicBezTo>
                    <a:pt x="1393" y="296"/>
                    <a:pt x="1208" y="254"/>
                    <a:pt x="1060" y="309"/>
                  </a:cubicBezTo>
                  <a:cubicBezTo>
                    <a:pt x="913" y="363"/>
                    <a:pt x="1022" y="384"/>
                    <a:pt x="976" y="494"/>
                  </a:cubicBezTo>
                  <a:cubicBezTo>
                    <a:pt x="929" y="604"/>
                    <a:pt x="988" y="595"/>
                    <a:pt x="1022" y="675"/>
                  </a:cubicBezTo>
                  <a:cubicBezTo>
                    <a:pt x="1056" y="756"/>
                    <a:pt x="946" y="815"/>
                    <a:pt x="849" y="823"/>
                  </a:cubicBezTo>
                  <a:cubicBezTo>
                    <a:pt x="752" y="831"/>
                    <a:pt x="664" y="806"/>
                    <a:pt x="605" y="806"/>
                  </a:cubicBezTo>
                  <a:cubicBezTo>
                    <a:pt x="546" y="806"/>
                    <a:pt x="499" y="709"/>
                    <a:pt x="415" y="680"/>
                  </a:cubicBezTo>
                  <a:cubicBezTo>
                    <a:pt x="331" y="650"/>
                    <a:pt x="103" y="810"/>
                    <a:pt x="73" y="852"/>
                  </a:cubicBezTo>
                  <a:cubicBezTo>
                    <a:pt x="56" y="877"/>
                    <a:pt x="30" y="906"/>
                    <a:pt x="0" y="90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455BE70D-D094-18B8-4773-4DF2064EAEC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0329" y="4127755"/>
              <a:ext cx="805870" cy="937773"/>
            </a:xfrm>
            <a:custGeom>
              <a:avLst/>
              <a:gdLst>
                <a:gd name="T0" fmla="*/ 1429 w 2496"/>
                <a:gd name="T1" fmla="*/ 793 h 3147"/>
                <a:gd name="T2" fmla="*/ 1534 w 2496"/>
                <a:gd name="T3" fmla="*/ 1167 h 3147"/>
                <a:gd name="T4" fmla="*/ 1644 w 2496"/>
                <a:gd name="T5" fmla="*/ 1345 h 3147"/>
                <a:gd name="T6" fmla="*/ 1759 w 2496"/>
                <a:gd name="T7" fmla="*/ 1554 h 3147"/>
                <a:gd name="T8" fmla="*/ 1958 w 2496"/>
                <a:gd name="T9" fmla="*/ 1794 h 3147"/>
                <a:gd name="T10" fmla="*/ 2203 w 2496"/>
                <a:gd name="T11" fmla="*/ 1831 h 3147"/>
                <a:gd name="T12" fmla="*/ 2323 w 2496"/>
                <a:gd name="T13" fmla="*/ 1993 h 3147"/>
                <a:gd name="T14" fmla="*/ 2428 w 2496"/>
                <a:gd name="T15" fmla="*/ 2275 h 3147"/>
                <a:gd name="T16" fmla="*/ 2470 w 2496"/>
                <a:gd name="T17" fmla="*/ 2468 h 3147"/>
                <a:gd name="T18" fmla="*/ 2360 w 2496"/>
                <a:gd name="T19" fmla="*/ 2719 h 3147"/>
                <a:gd name="T20" fmla="*/ 2240 w 2496"/>
                <a:gd name="T21" fmla="*/ 2803 h 3147"/>
                <a:gd name="T22" fmla="*/ 1895 w 2496"/>
                <a:gd name="T23" fmla="*/ 2917 h 3147"/>
                <a:gd name="T24" fmla="*/ 1749 w 2496"/>
                <a:gd name="T25" fmla="*/ 3147 h 3147"/>
                <a:gd name="T26" fmla="*/ 1566 w 2496"/>
                <a:gd name="T27" fmla="*/ 2923 h 3147"/>
                <a:gd name="T28" fmla="*/ 1472 w 2496"/>
                <a:gd name="T29" fmla="*/ 2635 h 3147"/>
                <a:gd name="T30" fmla="*/ 1231 w 2496"/>
                <a:gd name="T31" fmla="*/ 2348 h 3147"/>
                <a:gd name="T32" fmla="*/ 1048 w 2496"/>
                <a:gd name="T33" fmla="*/ 2055 h 3147"/>
                <a:gd name="T34" fmla="*/ 886 w 2496"/>
                <a:gd name="T35" fmla="*/ 1925 h 3147"/>
                <a:gd name="T36" fmla="*/ 813 w 2496"/>
                <a:gd name="T37" fmla="*/ 1784 h 3147"/>
                <a:gd name="T38" fmla="*/ 677 w 2496"/>
                <a:gd name="T39" fmla="*/ 1413 h 3147"/>
                <a:gd name="T40" fmla="*/ 432 w 2496"/>
                <a:gd name="T41" fmla="*/ 1151 h 3147"/>
                <a:gd name="T42" fmla="*/ 254 w 2496"/>
                <a:gd name="T43" fmla="*/ 1036 h 3147"/>
                <a:gd name="T44" fmla="*/ 270 w 2496"/>
                <a:gd name="T45" fmla="*/ 822 h 3147"/>
                <a:gd name="T46" fmla="*/ 0 w 2496"/>
                <a:gd name="T47" fmla="*/ 363 h 3147"/>
                <a:gd name="T48" fmla="*/ 81 w 2496"/>
                <a:gd name="T49" fmla="*/ 88 h 3147"/>
                <a:gd name="T50" fmla="*/ 115 w 2496"/>
                <a:gd name="T51" fmla="*/ 76 h 3147"/>
                <a:gd name="T52" fmla="*/ 158 w 2496"/>
                <a:gd name="T53" fmla="*/ 212 h 3147"/>
                <a:gd name="T54" fmla="*/ 301 w 2496"/>
                <a:gd name="T55" fmla="*/ 334 h 3147"/>
                <a:gd name="T56" fmla="*/ 553 w 2496"/>
                <a:gd name="T57" fmla="*/ 327 h 3147"/>
                <a:gd name="T58" fmla="*/ 890 w 2496"/>
                <a:gd name="T59" fmla="*/ 28 h 3147"/>
                <a:gd name="T60" fmla="*/ 915 w 2496"/>
                <a:gd name="T61" fmla="*/ 16 h 3147"/>
                <a:gd name="T62" fmla="*/ 915 w 2496"/>
                <a:gd name="T63" fmla="*/ 16 h 3147"/>
                <a:gd name="T64" fmla="*/ 915 w 2496"/>
                <a:gd name="T65" fmla="*/ 16 h 3147"/>
                <a:gd name="T66" fmla="*/ 1065 w 2496"/>
                <a:gd name="T67" fmla="*/ 127 h 3147"/>
                <a:gd name="T68" fmla="*/ 1117 w 2496"/>
                <a:gd name="T69" fmla="*/ 185 h 3147"/>
                <a:gd name="T70" fmla="*/ 1131 w 2496"/>
                <a:gd name="T71" fmla="*/ 188 h 3147"/>
                <a:gd name="T72" fmla="*/ 1131 w 2496"/>
                <a:gd name="T73" fmla="*/ 188 h 3147"/>
                <a:gd name="T74" fmla="*/ 1326 w 2496"/>
                <a:gd name="T75" fmla="*/ 589 h 3147"/>
                <a:gd name="T76" fmla="*/ 1429 w 2496"/>
                <a:gd name="T77" fmla="*/ 793 h 3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496" h="3147">
                  <a:moveTo>
                    <a:pt x="1429" y="793"/>
                  </a:moveTo>
                  <a:cubicBezTo>
                    <a:pt x="1429" y="793"/>
                    <a:pt x="1445" y="1062"/>
                    <a:pt x="1534" y="1167"/>
                  </a:cubicBezTo>
                  <a:cubicBezTo>
                    <a:pt x="1623" y="1271"/>
                    <a:pt x="1555" y="1292"/>
                    <a:pt x="1644" y="1345"/>
                  </a:cubicBezTo>
                  <a:cubicBezTo>
                    <a:pt x="1733" y="1397"/>
                    <a:pt x="1696" y="1449"/>
                    <a:pt x="1759" y="1554"/>
                  </a:cubicBezTo>
                  <a:cubicBezTo>
                    <a:pt x="1822" y="1658"/>
                    <a:pt x="1884" y="1794"/>
                    <a:pt x="1958" y="1794"/>
                  </a:cubicBezTo>
                  <a:cubicBezTo>
                    <a:pt x="2031" y="1794"/>
                    <a:pt x="2114" y="1778"/>
                    <a:pt x="2203" y="1831"/>
                  </a:cubicBezTo>
                  <a:cubicBezTo>
                    <a:pt x="2292" y="1883"/>
                    <a:pt x="2292" y="1878"/>
                    <a:pt x="2323" y="1993"/>
                  </a:cubicBezTo>
                  <a:cubicBezTo>
                    <a:pt x="2355" y="2108"/>
                    <a:pt x="2464" y="2191"/>
                    <a:pt x="2428" y="2275"/>
                  </a:cubicBezTo>
                  <a:cubicBezTo>
                    <a:pt x="2391" y="2358"/>
                    <a:pt x="2444" y="2400"/>
                    <a:pt x="2470" y="2468"/>
                  </a:cubicBezTo>
                  <a:cubicBezTo>
                    <a:pt x="2496" y="2536"/>
                    <a:pt x="2428" y="2661"/>
                    <a:pt x="2360" y="2719"/>
                  </a:cubicBezTo>
                  <a:cubicBezTo>
                    <a:pt x="2292" y="2776"/>
                    <a:pt x="2276" y="2787"/>
                    <a:pt x="2240" y="2803"/>
                  </a:cubicBezTo>
                  <a:cubicBezTo>
                    <a:pt x="2203" y="2818"/>
                    <a:pt x="1968" y="2808"/>
                    <a:pt x="1895" y="2917"/>
                  </a:cubicBezTo>
                  <a:cubicBezTo>
                    <a:pt x="1822" y="3027"/>
                    <a:pt x="1749" y="3147"/>
                    <a:pt x="1749" y="3147"/>
                  </a:cubicBezTo>
                  <a:cubicBezTo>
                    <a:pt x="1749" y="3147"/>
                    <a:pt x="1670" y="3017"/>
                    <a:pt x="1566" y="2923"/>
                  </a:cubicBezTo>
                  <a:cubicBezTo>
                    <a:pt x="1461" y="2829"/>
                    <a:pt x="1571" y="2771"/>
                    <a:pt x="1472" y="2635"/>
                  </a:cubicBezTo>
                  <a:cubicBezTo>
                    <a:pt x="1372" y="2499"/>
                    <a:pt x="1304" y="2447"/>
                    <a:pt x="1231" y="2348"/>
                  </a:cubicBezTo>
                  <a:cubicBezTo>
                    <a:pt x="1158" y="2249"/>
                    <a:pt x="1163" y="2155"/>
                    <a:pt x="1048" y="2055"/>
                  </a:cubicBezTo>
                  <a:cubicBezTo>
                    <a:pt x="933" y="1956"/>
                    <a:pt x="912" y="1972"/>
                    <a:pt x="886" y="1925"/>
                  </a:cubicBezTo>
                  <a:cubicBezTo>
                    <a:pt x="860" y="1878"/>
                    <a:pt x="839" y="1893"/>
                    <a:pt x="813" y="1784"/>
                  </a:cubicBezTo>
                  <a:cubicBezTo>
                    <a:pt x="787" y="1674"/>
                    <a:pt x="750" y="1590"/>
                    <a:pt x="677" y="1413"/>
                  </a:cubicBezTo>
                  <a:cubicBezTo>
                    <a:pt x="604" y="1235"/>
                    <a:pt x="536" y="1204"/>
                    <a:pt x="432" y="1151"/>
                  </a:cubicBezTo>
                  <a:cubicBezTo>
                    <a:pt x="327" y="1099"/>
                    <a:pt x="233" y="1125"/>
                    <a:pt x="254" y="1036"/>
                  </a:cubicBezTo>
                  <a:cubicBezTo>
                    <a:pt x="275" y="947"/>
                    <a:pt x="312" y="979"/>
                    <a:pt x="270" y="822"/>
                  </a:cubicBezTo>
                  <a:cubicBezTo>
                    <a:pt x="228" y="665"/>
                    <a:pt x="0" y="363"/>
                    <a:pt x="0" y="363"/>
                  </a:cubicBezTo>
                  <a:cubicBezTo>
                    <a:pt x="0" y="363"/>
                    <a:pt x="32" y="206"/>
                    <a:pt x="81" y="88"/>
                  </a:cubicBezTo>
                  <a:cubicBezTo>
                    <a:pt x="91" y="82"/>
                    <a:pt x="102" y="78"/>
                    <a:pt x="115" y="76"/>
                  </a:cubicBezTo>
                  <a:cubicBezTo>
                    <a:pt x="251" y="54"/>
                    <a:pt x="201" y="162"/>
                    <a:pt x="158" y="212"/>
                  </a:cubicBezTo>
                  <a:cubicBezTo>
                    <a:pt x="115" y="263"/>
                    <a:pt x="273" y="270"/>
                    <a:pt x="301" y="334"/>
                  </a:cubicBezTo>
                  <a:cubicBezTo>
                    <a:pt x="330" y="399"/>
                    <a:pt x="352" y="578"/>
                    <a:pt x="553" y="327"/>
                  </a:cubicBezTo>
                  <a:cubicBezTo>
                    <a:pt x="710" y="131"/>
                    <a:pt x="840" y="53"/>
                    <a:pt x="890" y="28"/>
                  </a:cubicBezTo>
                  <a:cubicBezTo>
                    <a:pt x="899" y="27"/>
                    <a:pt x="907" y="24"/>
                    <a:pt x="915" y="16"/>
                  </a:cubicBezTo>
                  <a:lnTo>
                    <a:pt x="915" y="16"/>
                  </a:lnTo>
                  <a:lnTo>
                    <a:pt x="915" y="16"/>
                  </a:lnTo>
                  <a:cubicBezTo>
                    <a:pt x="942" y="0"/>
                    <a:pt x="1013" y="26"/>
                    <a:pt x="1065" y="127"/>
                  </a:cubicBezTo>
                  <a:cubicBezTo>
                    <a:pt x="1083" y="161"/>
                    <a:pt x="1100" y="178"/>
                    <a:pt x="1117" y="185"/>
                  </a:cubicBezTo>
                  <a:cubicBezTo>
                    <a:pt x="1121" y="189"/>
                    <a:pt x="1125" y="190"/>
                    <a:pt x="1131" y="188"/>
                  </a:cubicBezTo>
                  <a:lnTo>
                    <a:pt x="1131" y="188"/>
                  </a:lnTo>
                  <a:cubicBezTo>
                    <a:pt x="1131" y="188"/>
                    <a:pt x="1323" y="462"/>
                    <a:pt x="1326" y="589"/>
                  </a:cubicBezTo>
                  <a:cubicBezTo>
                    <a:pt x="1330" y="716"/>
                    <a:pt x="1365" y="723"/>
                    <a:pt x="1429" y="79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0A35209C-3071-ABFC-BFC8-B0F7A259EF5F}"/>
                </a:ext>
              </a:extLst>
            </p:cNvPr>
            <p:cNvSpPr>
              <a:spLocks/>
            </p:cNvSpPr>
            <p:nvPr/>
          </p:nvSpPr>
          <p:spPr bwMode="auto">
            <a:xfrm>
              <a:off x="9104415" y="4007322"/>
              <a:ext cx="1220120" cy="1064628"/>
            </a:xfrm>
            <a:custGeom>
              <a:avLst/>
              <a:gdLst>
                <a:gd name="T0" fmla="*/ 1780 w 3774"/>
                <a:gd name="T1" fmla="*/ 0 h 3575"/>
                <a:gd name="T2" fmla="*/ 1774 w 3774"/>
                <a:gd name="T3" fmla="*/ 1114 h 3575"/>
                <a:gd name="T4" fmla="*/ 1947 w 3774"/>
                <a:gd name="T5" fmla="*/ 1154 h 3575"/>
                <a:gd name="T6" fmla="*/ 2454 w 3774"/>
                <a:gd name="T7" fmla="*/ 1054 h 3575"/>
                <a:gd name="T8" fmla="*/ 2907 w 3774"/>
                <a:gd name="T9" fmla="*/ 1148 h 3575"/>
                <a:gd name="T10" fmla="*/ 3767 w 3774"/>
                <a:gd name="T11" fmla="*/ 2681 h 3575"/>
                <a:gd name="T12" fmla="*/ 3440 w 3774"/>
                <a:gd name="T13" fmla="*/ 3055 h 3575"/>
                <a:gd name="T14" fmla="*/ 2747 w 3774"/>
                <a:gd name="T15" fmla="*/ 3535 h 3575"/>
                <a:gd name="T16" fmla="*/ 1974 w 3774"/>
                <a:gd name="T17" fmla="*/ 3161 h 3575"/>
                <a:gd name="T18" fmla="*/ 1820 w 3774"/>
                <a:gd name="T19" fmla="*/ 3248 h 3575"/>
                <a:gd name="T20" fmla="*/ 1640 w 3774"/>
                <a:gd name="T21" fmla="*/ 3268 h 3575"/>
                <a:gd name="T22" fmla="*/ 1267 w 3774"/>
                <a:gd name="T23" fmla="*/ 3168 h 3575"/>
                <a:gd name="T24" fmla="*/ 960 w 3774"/>
                <a:gd name="T25" fmla="*/ 3055 h 3575"/>
                <a:gd name="T26" fmla="*/ 613 w 3774"/>
                <a:gd name="T27" fmla="*/ 2995 h 3575"/>
                <a:gd name="T28" fmla="*/ 453 w 3774"/>
                <a:gd name="T29" fmla="*/ 2755 h 3575"/>
                <a:gd name="T30" fmla="*/ 280 w 3774"/>
                <a:gd name="T31" fmla="*/ 2441 h 3575"/>
                <a:gd name="T32" fmla="*/ 107 w 3774"/>
                <a:gd name="T33" fmla="*/ 2174 h 3575"/>
                <a:gd name="T34" fmla="*/ 40 w 3774"/>
                <a:gd name="T35" fmla="*/ 1708 h 3575"/>
                <a:gd name="T36" fmla="*/ 113 w 3774"/>
                <a:gd name="T37" fmla="*/ 1614 h 3575"/>
                <a:gd name="T38" fmla="*/ 154 w 3774"/>
                <a:gd name="T39" fmla="*/ 1427 h 3575"/>
                <a:gd name="T40" fmla="*/ 253 w 3774"/>
                <a:gd name="T41" fmla="*/ 1136 h 3575"/>
                <a:gd name="T42" fmla="*/ 289 w 3774"/>
                <a:gd name="T43" fmla="*/ 1016 h 3575"/>
                <a:gd name="T44" fmla="*/ 700 w 3774"/>
                <a:gd name="T45" fmla="*/ 1001 h 3575"/>
                <a:gd name="T46" fmla="*/ 1176 w 3774"/>
                <a:gd name="T47" fmla="*/ 732 h 3575"/>
                <a:gd name="T48" fmla="*/ 1552 w 3774"/>
                <a:gd name="T49" fmla="*/ 270 h 3575"/>
                <a:gd name="T50" fmla="*/ 1780 w 3774"/>
                <a:gd name="T51" fmla="*/ 0 h 3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774" h="3575">
                  <a:moveTo>
                    <a:pt x="1780" y="0"/>
                  </a:moveTo>
                  <a:lnTo>
                    <a:pt x="1774" y="1114"/>
                  </a:lnTo>
                  <a:cubicBezTo>
                    <a:pt x="1774" y="1114"/>
                    <a:pt x="1854" y="1048"/>
                    <a:pt x="1947" y="1154"/>
                  </a:cubicBezTo>
                  <a:cubicBezTo>
                    <a:pt x="2040" y="1261"/>
                    <a:pt x="2300" y="1081"/>
                    <a:pt x="2454" y="1054"/>
                  </a:cubicBezTo>
                  <a:cubicBezTo>
                    <a:pt x="2607" y="1028"/>
                    <a:pt x="2800" y="968"/>
                    <a:pt x="2907" y="1148"/>
                  </a:cubicBezTo>
                  <a:cubicBezTo>
                    <a:pt x="3014" y="1328"/>
                    <a:pt x="3760" y="2548"/>
                    <a:pt x="3767" y="2681"/>
                  </a:cubicBezTo>
                  <a:cubicBezTo>
                    <a:pt x="3774" y="2815"/>
                    <a:pt x="3440" y="2961"/>
                    <a:pt x="3440" y="3055"/>
                  </a:cubicBezTo>
                  <a:cubicBezTo>
                    <a:pt x="3440" y="3148"/>
                    <a:pt x="2840" y="3575"/>
                    <a:pt x="2747" y="3535"/>
                  </a:cubicBezTo>
                  <a:cubicBezTo>
                    <a:pt x="2654" y="3495"/>
                    <a:pt x="1974" y="3161"/>
                    <a:pt x="1974" y="3161"/>
                  </a:cubicBezTo>
                  <a:cubicBezTo>
                    <a:pt x="1974" y="3161"/>
                    <a:pt x="1807" y="3188"/>
                    <a:pt x="1820" y="3248"/>
                  </a:cubicBezTo>
                  <a:cubicBezTo>
                    <a:pt x="1834" y="3308"/>
                    <a:pt x="1780" y="3268"/>
                    <a:pt x="1640" y="3268"/>
                  </a:cubicBezTo>
                  <a:cubicBezTo>
                    <a:pt x="1500" y="3268"/>
                    <a:pt x="1334" y="3281"/>
                    <a:pt x="1267" y="3168"/>
                  </a:cubicBezTo>
                  <a:cubicBezTo>
                    <a:pt x="1200" y="3055"/>
                    <a:pt x="1087" y="3161"/>
                    <a:pt x="960" y="3055"/>
                  </a:cubicBezTo>
                  <a:cubicBezTo>
                    <a:pt x="833" y="2948"/>
                    <a:pt x="713" y="3035"/>
                    <a:pt x="613" y="2995"/>
                  </a:cubicBezTo>
                  <a:cubicBezTo>
                    <a:pt x="513" y="2955"/>
                    <a:pt x="480" y="2948"/>
                    <a:pt x="453" y="2755"/>
                  </a:cubicBezTo>
                  <a:cubicBezTo>
                    <a:pt x="427" y="2561"/>
                    <a:pt x="387" y="2481"/>
                    <a:pt x="280" y="2441"/>
                  </a:cubicBezTo>
                  <a:cubicBezTo>
                    <a:pt x="173" y="2401"/>
                    <a:pt x="213" y="2294"/>
                    <a:pt x="107" y="2174"/>
                  </a:cubicBezTo>
                  <a:cubicBezTo>
                    <a:pt x="0" y="2054"/>
                    <a:pt x="40" y="1708"/>
                    <a:pt x="40" y="1708"/>
                  </a:cubicBezTo>
                  <a:cubicBezTo>
                    <a:pt x="40" y="1708"/>
                    <a:pt x="27" y="1748"/>
                    <a:pt x="113" y="1614"/>
                  </a:cubicBezTo>
                  <a:cubicBezTo>
                    <a:pt x="200" y="1481"/>
                    <a:pt x="154" y="1427"/>
                    <a:pt x="154" y="1427"/>
                  </a:cubicBezTo>
                  <a:cubicBezTo>
                    <a:pt x="154" y="1427"/>
                    <a:pt x="310" y="1236"/>
                    <a:pt x="253" y="1136"/>
                  </a:cubicBezTo>
                  <a:cubicBezTo>
                    <a:pt x="196" y="1037"/>
                    <a:pt x="218" y="945"/>
                    <a:pt x="289" y="1016"/>
                  </a:cubicBezTo>
                  <a:cubicBezTo>
                    <a:pt x="360" y="1087"/>
                    <a:pt x="629" y="1143"/>
                    <a:pt x="700" y="1001"/>
                  </a:cubicBezTo>
                  <a:cubicBezTo>
                    <a:pt x="771" y="859"/>
                    <a:pt x="1006" y="867"/>
                    <a:pt x="1176" y="732"/>
                  </a:cubicBezTo>
                  <a:cubicBezTo>
                    <a:pt x="1347" y="597"/>
                    <a:pt x="1517" y="533"/>
                    <a:pt x="1552" y="270"/>
                  </a:cubicBezTo>
                  <a:cubicBezTo>
                    <a:pt x="1588" y="8"/>
                    <a:pt x="1737" y="71"/>
                    <a:pt x="1780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id="{A32A1E29-A217-9428-3245-7297BD42FAA5}"/>
                </a:ext>
              </a:extLst>
            </p:cNvPr>
            <p:cNvSpPr>
              <a:spLocks/>
            </p:cNvSpPr>
            <p:nvPr/>
          </p:nvSpPr>
          <p:spPr bwMode="auto">
            <a:xfrm>
              <a:off x="9497777" y="4916191"/>
              <a:ext cx="776282" cy="1371331"/>
            </a:xfrm>
            <a:custGeom>
              <a:avLst/>
              <a:gdLst>
                <a:gd name="T0" fmla="*/ 121 w 2402"/>
                <a:gd name="T1" fmla="*/ 2503 h 4604"/>
                <a:gd name="T2" fmla="*/ 188 w 2402"/>
                <a:gd name="T3" fmla="*/ 2815 h 4604"/>
                <a:gd name="T4" fmla="*/ 364 w 2402"/>
                <a:gd name="T5" fmla="*/ 3245 h 4604"/>
                <a:gd name="T6" fmla="*/ 577 w 2402"/>
                <a:gd name="T7" fmla="*/ 3250 h 4604"/>
                <a:gd name="T8" fmla="*/ 762 w 2402"/>
                <a:gd name="T9" fmla="*/ 3372 h 4604"/>
                <a:gd name="T10" fmla="*/ 826 w 2402"/>
                <a:gd name="T11" fmla="*/ 3601 h 4604"/>
                <a:gd name="T12" fmla="*/ 921 w 2402"/>
                <a:gd name="T13" fmla="*/ 3814 h 4604"/>
                <a:gd name="T14" fmla="*/ 1110 w 2402"/>
                <a:gd name="T15" fmla="*/ 3936 h 4604"/>
                <a:gd name="T16" fmla="*/ 982 w 2402"/>
                <a:gd name="T17" fmla="*/ 4115 h 4604"/>
                <a:gd name="T18" fmla="*/ 1296 w 2402"/>
                <a:gd name="T19" fmla="*/ 4516 h 4604"/>
                <a:gd name="T20" fmla="*/ 1545 w 2402"/>
                <a:gd name="T21" fmla="*/ 4547 h 4604"/>
                <a:gd name="T22" fmla="*/ 1761 w 2402"/>
                <a:gd name="T23" fmla="*/ 4307 h 4604"/>
                <a:gd name="T24" fmla="*/ 2139 w 2402"/>
                <a:gd name="T25" fmla="*/ 3936 h 4604"/>
                <a:gd name="T26" fmla="*/ 2079 w 2402"/>
                <a:gd name="T27" fmla="*/ 3716 h 4604"/>
                <a:gd name="T28" fmla="*/ 2082 w 2402"/>
                <a:gd name="T29" fmla="*/ 3527 h 4604"/>
                <a:gd name="T30" fmla="*/ 1812 w 2402"/>
                <a:gd name="T31" fmla="*/ 3456 h 4604"/>
                <a:gd name="T32" fmla="*/ 1704 w 2402"/>
                <a:gd name="T33" fmla="*/ 3365 h 4604"/>
                <a:gd name="T34" fmla="*/ 1626 w 2402"/>
                <a:gd name="T35" fmla="*/ 3196 h 4604"/>
                <a:gd name="T36" fmla="*/ 1512 w 2402"/>
                <a:gd name="T37" fmla="*/ 3149 h 4604"/>
                <a:gd name="T38" fmla="*/ 1434 w 2402"/>
                <a:gd name="T39" fmla="*/ 3068 h 4604"/>
                <a:gd name="T40" fmla="*/ 1326 w 2402"/>
                <a:gd name="T41" fmla="*/ 3082 h 4604"/>
                <a:gd name="T42" fmla="*/ 1252 w 2402"/>
                <a:gd name="T43" fmla="*/ 3109 h 4604"/>
                <a:gd name="T44" fmla="*/ 1177 w 2402"/>
                <a:gd name="T45" fmla="*/ 2920 h 4604"/>
                <a:gd name="T46" fmla="*/ 1309 w 2402"/>
                <a:gd name="T47" fmla="*/ 2849 h 4604"/>
                <a:gd name="T48" fmla="*/ 1390 w 2402"/>
                <a:gd name="T49" fmla="*/ 2879 h 4604"/>
                <a:gd name="T50" fmla="*/ 1234 w 2402"/>
                <a:gd name="T51" fmla="*/ 2611 h 4604"/>
                <a:gd name="T52" fmla="*/ 1293 w 2402"/>
                <a:gd name="T53" fmla="*/ 2533 h 4604"/>
                <a:gd name="T54" fmla="*/ 1435 w 2402"/>
                <a:gd name="T55" fmla="*/ 2460 h 4604"/>
                <a:gd name="T56" fmla="*/ 1595 w 2402"/>
                <a:gd name="T57" fmla="*/ 2579 h 4604"/>
                <a:gd name="T58" fmla="*/ 1832 w 2402"/>
                <a:gd name="T59" fmla="*/ 2679 h 4604"/>
                <a:gd name="T60" fmla="*/ 1964 w 2402"/>
                <a:gd name="T61" fmla="*/ 2492 h 4604"/>
                <a:gd name="T62" fmla="*/ 1946 w 2402"/>
                <a:gd name="T63" fmla="*/ 2346 h 4604"/>
                <a:gd name="T64" fmla="*/ 1877 w 2402"/>
                <a:gd name="T65" fmla="*/ 1954 h 4604"/>
                <a:gd name="T66" fmla="*/ 1992 w 2402"/>
                <a:gd name="T67" fmla="*/ 1721 h 4604"/>
                <a:gd name="T68" fmla="*/ 2165 w 2402"/>
                <a:gd name="T69" fmla="*/ 1520 h 4604"/>
                <a:gd name="T70" fmla="*/ 2302 w 2402"/>
                <a:gd name="T71" fmla="*/ 1351 h 4604"/>
                <a:gd name="T72" fmla="*/ 2206 w 2402"/>
                <a:gd name="T73" fmla="*/ 1114 h 4604"/>
                <a:gd name="T74" fmla="*/ 2174 w 2402"/>
                <a:gd name="T75" fmla="*/ 927 h 4604"/>
                <a:gd name="T76" fmla="*/ 2142 w 2402"/>
                <a:gd name="T77" fmla="*/ 762 h 4604"/>
                <a:gd name="T78" fmla="*/ 2202 w 2402"/>
                <a:gd name="T79" fmla="*/ 616 h 4604"/>
                <a:gd name="T80" fmla="*/ 2226 w 2402"/>
                <a:gd name="T81" fmla="*/ 4 h 4604"/>
                <a:gd name="T82" fmla="*/ 2226 w 2402"/>
                <a:gd name="T83" fmla="*/ 4 h 4604"/>
                <a:gd name="T84" fmla="*/ 1533 w 2402"/>
                <a:gd name="T85" fmla="*/ 484 h 4604"/>
                <a:gd name="T86" fmla="*/ 801 w 2402"/>
                <a:gd name="T87" fmla="*/ 130 h 4604"/>
                <a:gd name="T88" fmla="*/ 752 w 2402"/>
                <a:gd name="T89" fmla="*/ 467 h 4604"/>
                <a:gd name="T90" fmla="*/ 532 w 2402"/>
                <a:gd name="T91" fmla="*/ 772 h 4604"/>
                <a:gd name="T92" fmla="*/ 325 w 2402"/>
                <a:gd name="T93" fmla="*/ 940 h 4604"/>
                <a:gd name="T94" fmla="*/ 338 w 2402"/>
                <a:gd name="T95" fmla="*/ 1200 h 4604"/>
                <a:gd name="T96" fmla="*/ 227 w 2402"/>
                <a:gd name="T97" fmla="*/ 1589 h 4604"/>
                <a:gd name="T98" fmla="*/ 26 w 2402"/>
                <a:gd name="T99" fmla="*/ 1854 h 4604"/>
                <a:gd name="T100" fmla="*/ 169 w 2402"/>
                <a:gd name="T101" fmla="*/ 2127 h 4604"/>
                <a:gd name="T102" fmla="*/ 169 w 2402"/>
                <a:gd name="T103" fmla="*/ 2341 h 4604"/>
                <a:gd name="T104" fmla="*/ 121 w 2402"/>
                <a:gd name="T105" fmla="*/ 2503 h 4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402" h="4604">
                  <a:moveTo>
                    <a:pt x="121" y="2503"/>
                  </a:moveTo>
                  <a:cubicBezTo>
                    <a:pt x="121" y="2503"/>
                    <a:pt x="124" y="2702"/>
                    <a:pt x="188" y="2815"/>
                  </a:cubicBezTo>
                  <a:cubicBezTo>
                    <a:pt x="251" y="2927"/>
                    <a:pt x="322" y="3209"/>
                    <a:pt x="364" y="3245"/>
                  </a:cubicBezTo>
                  <a:cubicBezTo>
                    <a:pt x="406" y="3280"/>
                    <a:pt x="479" y="3267"/>
                    <a:pt x="577" y="3250"/>
                  </a:cubicBezTo>
                  <a:cubicBezTo>
                    <a:pt x="674" y="3233"/>
                    <a:pt x="728" y="3301"/>
                    <a:pt x="762" y="3372"/>
                  </a:cubicBezTo>
                  <a:cubicBezTo>
                    <a:pt x="796" y="3443"/>
                    <a:pt x="840" y="3534"/>
                    <a:pt x="826" y="3601"/>
                  </a:cubicBezTo>
                  <a:cubicBezTo>
                    <a:pt x="813" y="3669"/>
                    <a:pt x="820" y="3753"/>
                    <a:pt x="921" y="3814"/>
                  </a:cubicBezTo>
                  <a:cubicBezTo>
                    <a:pt x="1022" y="3875"/>
                    <a:pt x="1167" y="3861"/>
                    <a:pt x="1110" y="3936"/>
                  </a:cubicBezTo>
                  <a:cubicBezTo>
                    <a:pt x="1052" y="4010"/>
                    <a:pt x="934" y="3993"/>
                    <a:pt x="982" y="4115"/>
                  </a:cubicBezTo>
                  <a:cubicBezTo>
                    <a:pt x="1029" y="4236"/>
                    <a:pt x="1201" y="4516"/>
                    <a:pt x="1296" y="4516"/>
                  </a:cubicBezTo>
                  <a:cubicBezTo>
                    <a:pt x="1390" y="4516"/>
                    <a:pt x="1485" y="4604"/>
                    <a:pt x="1545" y="4547"/>
                  </a:cubicBezTo>
                  <a:cubicBezTo>
                    <a:pt x="1606" y="4489"/>
                    <a:pt x="1714" y="4422"/>
                    <a:pt x="1761" y="4307"/>
                  </a:cubicBezTo>
                  <a:cubicBezTo>
                    <a:pt x="1809" y="4192"/>
                    <a:pt x="2156" y="4003"/>
                    <a:pt x="2139" y="3936"/>
                  </a:cubicBezTo>
                  <a:cubicBezTo>
                    <a:pt x="2123" y="3868"/>
                    <a:pt x="2035" y="3784"/>
                    <a:pt x="2079" y="3716"/>
                  </a:cubicBezTo>
                  <a:cubicBezTo>
                    <a:pt x="2123" y="3649"/>
                    <a:pt x="2204" y="3534"/>
                    <a:pt x="2082" y="3527"/>
                  </a:cubicBezTo>
                  <a:cubicBezTo>
                    <a:pt x="1961" y="3520"/>
                    <a:pt x="1863" y="3531"/>
                    <a:pt x="1812" y="3456"/>
                  </a:cubicBezTo>
                  <a:cubicBezTo>
                    <a:pt x="1761" y="3382"/>
                    <a:pt x="1670" y="3517"/>
                    <a:pt x="1704" y="3365"/>
                  </a:cubicBezTo>
                  <a:cubicBezTo>
                    <a:pt x="1738" y="3213"/>
                    <a:pt x="1691" y="3186"/>
                    <a:pt x="1626" y="3196"/>
                  </a:cubicBezTo>
                  <a:cubicBezTo>
                    <a:pt x="1562" y="3206"/>
                    <a:pt x="1572" y="3210"/>
                    <a:pt x="1512" y="3149"/>
                  </a:cubicBezTo>
                  <a:cubicBezTo>
                    <a:pt x="1451" y="3088"/>
                    <a:pt x="1488" y="3139"/>
                    <a:pt x="1434" y="3068"/>
                  </a:cubicBezTo>
                  <a:cubicBezTo>
                    <a:pt x="1380" y="2997"/>
                    <a:pt x="1306" y="3034"/>
                    <a:pt x="1326" y="3082"/>
                  </a:cubicBezTo>
                  <a:cubicBezTo>
                    <a:pt x="1346" y="3129"/>
                    <a:pt x="1329" y="3210"/>
                    <a:pt x="1252" y="3109"/>
                  </a:cubicBezTo>
                  <a:cubicBezTo>
                    <a:pt x="1174" y="3007"/>
                    <a:pt x="1073" y="2936"/>
                    <a:pt x="1177" y="2920"/>
                  </a:cubicBezTo>
                  <a:cubicBezTo>
                    <a:pt x="1282" y="2903"/>
                    <a:pt x="1269" y="2808"/>
                    <a:pt x="1309" y="2849"/>
                  </a:cubicBezTo>
                  <a:cubicBezTo>
                    <a:pt x="1350" y="2889"/>
                    <a:pt x="1444" y="2984"/>
                    <a:pt x="1390" y="2879"/>
                  </a:cubicBezTo>
                  <a:cubicBezTo>
                    <a:pt x="1336" y="2774"/>
                    <a:pt x="1234" y="2611"/>
                    <a:pt x="1234" y="2611"/>
                  </a:cubicBezTo>
                  <a:cubicBezTo>
                    <a:pt x="1234" y="2611"/>
                    <a:pt x="1248" y="2593"/>
                    <a:pt x="1293" y="2533"/>
                  </a:cubicBezTo>
                  <a:cubicBezTo>
                    <a:pt x="1339" y="2474"/>
                    <a:pt x="1403" y="2483"/>
                    <a:pt x="1435" y="2460"/>
                  </a:cubicBezTo>
                  <a:cubicBezTo>
                    <a:pt x="1467" y="2437"/>
                    <a:pt x="1480" y="2478"/>
                    <a:pt x="1595" y="2579"/>
                  </a:cubicBezTo>
                  <a:cubicBezTo>
                    <a:pt x="1709" y="2679"/>
                    <a:pt x="1795" y="2757"/>
                    <a:pt x="1832" y="2679"/>
                  </a:cubicBezTo>
                  <a:cubicBezTo>
                    <a:pt x="1868" y="2602"/>
                    <a:pt x="1887" y="2538"/>
                    <a:pt x="1964" y="2492"/>
                  </a:cubicBezTo>
                  <a:cubicBezTo>
                    <a:pt x="2042" y="2447"/>
                    <a:pt x="2033" y="2465"/>
                    <a:pt x="1946" y="2346"/>
                  </a:cubicBezTo>
                  <a:cubicBezTo>
                    <a:pt x="1859" y="2227"/>
                    <a:pt x="1718" y="2072"/>
                    <a:pt x="1877" y="1954"/>
                  </a:cubicBezTo>
                  <a:cubicBezTo>
                    <a:pt x="2037" y="1835"/>
                    <a:pt x="1855" y="1826"/>
                    <a:pt x="1992" y="1721"/>
                  </a:cubicBezTo>
                  <a:cubicBezTo>
                    <a:pt x="2129" y="1616"/>
                    <a:pt x="2183" y="1657"/>
                    <a:pt x="2165" y="1520"/>
                  </a:cubicBezTo>
                  <a:cubicBezTo>
                    <a:pt x="2147" y="1383"/>
                    <a:pt x="2288" y="1470"/>
                    <a:pt x="2302" y="1351"/>
                  </a:cubicBezTo>
                  <a:cubicBezTo>
                    <a:pt x="2316" y="1232"/>
                    <a:pt x="2238" y="1251"/>
                    <a:pt x="2206" y="1114"/>
                  </a:cubicBezTo>
                  <a:cubicBezTo>
                    <a:pt x="2174" y="977"/>
                    <a:pt x="2224" y="1000"/>
                    <a:pt x="2174" y="927"/>
                  </a:cubicBezTo>
                  <a:cubicBezTo>
                    <a:pt x="2124" y="854"/>
                    <a:pt x="2097" y="813"/>
                    <a:pt x="2142" y="762"/>
                  </a:cubicBezTo>
                  <a:cubicBezTo>
                    <a:pt x="2188" y="712"/>
                    <a:pt x="2192" y="680"/>
                    <a:pt x="2202" y="616"/>
                  </a:cubicBezTo>
                  <a:cubicBezTo>
                    <a:pt x="2211" y="552"/>
                    <a:pt x="2402" y="0"/>
                    <a:pt x="2226" y="4"/>
                  </a:cubicBezTo>
                  <a:lnTo>
                    <a:pt x="2226" y="4"/>
                  </a:lnTo>
                  <a:cubicBezTo>
                    <a:pt x="2223" y="100"/>
                    <a:pt x="1626" y="523"/>
                    <a:pt x="1533" y="484"/>
                  </a:cubicBezTo>
                  <a:cubicBezTo>
                    <a:pt x="1454" y="450"/>
                    <a:pt x="949" y="203"/>
                    <a:pt x="801" y="130"/>
                  </a:cubicBezTo>
                  <a:cubicBezTo>
                    <a:pt x="789" y="245"/>
                    <a:pt x="769" y="420"/>
                    <a:pt x="752" y="467"/>
                  </a:cubicBezTo>
                  <a:cubicBezTo>
                    <a:pt x="726" y="539"/>
                    <a:pt x="571" y="571"/>
                    <a:pt x="532" y="772"/>
                  </a:cubicBezTo>
                  <a:cubicBezTo>
                    <a:pt x="493" y="973"/>
                    <a:pt x="383" y="921"/>
                    <a:pt x="325" y="940"/>
                  </a:cubicBezTo>
                  <a:cubicBezTo>
                    <a:pt x="266" y="960"/>
                    <a:pt x="312" y="1051"/>
                    <a:pt x="338" y="1200"/>
                  </a:cubicBezTo>
                  <a:cubicBezTo>
                    <a:pt x="363" y="1349"/>
                    <a:pt x="292" y="1427"/>
                    <a:pt x="227" y="1589"/>
                  </a:cubicBezTo>
                  <a:cubicBezTo>
                    <a:pt x="162" y="1751"/>
                    <a:pt x="0" y="1744"/>
                    <a:pt x="26" y="1854"/>
                  </a:cubicBezTo>
                  <a:cubicBezTo>
                    <a:pt x="52" y="1965"/>
                    <a:pt x="221" y="1997"/>
                    <a:pt x="169" y="2127"/>
                  </a:cubicBezTo>
                  <a:cubicBezTo>
                    <a:pt x="117" y="2256"/>
                    <a:pt x="169" y="2224"/>
                    <a:pt x="169" y="2341"/>
                  </a:cubicBezTo>
                  <a:cubicBezTo>
                    <a:pt x="169" y="2410"/>
                    <a:pt x="148" y="2480"/>
                    <a:pt x="121" y="250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6" name="Forma libre 1">
              <a:extLst>
                <a:ext uri="{FF2B5EF4-FFF2-40B4-BE49-F238E27FC236}">
                  <a16:creationId xmlns:a16="http://schemas.microsoft.com/office/drawing/2014/main" id="{C3E12471-9B7F-B84F-59DA-AF0339C5715A}"/>
                </a:ext>
              </a:extLst>
            </p:cNvPr>
            <p:cNvSpPr/>
            <p:nvPr/>
          </p:nvSpPr>
          <p:spPr>
            <a:xfrm>
              <a:off x="9840663" y="5626985"/>
              <a:ext cx="516502" cy="423133"/>
            </a:xfrm>
            <a:custGeom>
              <a:avLst/>
              <a:gdLst>
                <a:gd name="connsiteX0" fmla="*/ 210584 w 480164"/>
                <a:gd name="connsiteY0" fmla="*/ 79468 h 428882"/>
                <a:gd name="connsiteX1" fmla="*/ 222491 w 480164"/>
                <a:gd name="connsiteY1" fmla="*/ 86612 h 428882"/>
                <a:gd name="connsiteX2" fmla="*/ 229634 w 480164"/>
                <a:gd name="connsiteY2" fmla="*/ 91375 h 428882"/>
                <a:gd name="connsiteX3" fmla="*/ 236778 w 480164"/>
                <a:gd name="connsiteY3" fmla="*/ 93756 h 428882"/>
                <a:gd name="connsiteX4" fmla="*/ 243922 w 480164"/>
                <a:gd name="connsiteY4" fmla="*/ 100900 h 428882"/>
                <a:gd name="connsiteX5" fmla="*/ 248684 w 480164"/>
                <a:gd name="connsiteY5" fmla="*/ 115187 h 428882"/>
                <a:gd name="connsiteX6" fmla="*/ 251066 w 480164"/>
                <a:gd name="connsiteY6" fmla="*/ 122331 h 428882"/>
                <a:gd name="connsiteX7" fmla="*/ 258209 w 480164"/>
                <a:gd name="connsiteY7" fmla="*/ 127093 h 428882"/>
                <a:gd name="connsiteX8" fmla="*/ 265353 w 480164"/>
                <a:gd name="connsiteY8" fmla="*/ 129475 h 428882"/>
                <a:gd name="connsiteX9" fmla="*/ 277259 w 480164"/>
                <a:gd name="connsiteY9" fmla="*/ 131856 h 428882"/>
                <a:gd name="connsiteX10" fmla="*/ 296309 w 480164"/>
                <a:gd name="connsiteY10" fmla="*/ 134237 h 428882"/>
                <a:gd name="connsiteX11" fmla="*/ 339172 w 480164"/>
                <a:gd name="connsiteY11" fmla="*/ 146143 h 428882"/>
                <a:gd name="connsiteX12" fmla="*/ 362984 w 480164"/>
                <a:gd name="connsiteY12" fmla="*/ 160431 h 428882"/>
                <a:gd name="connsiteX13" fmla="*/ 365366 w 480164"/>
                <a:gd name="connsiteY13" fmla="*/ 167575 h 428882"/>
                <a:gd name="connsiteX14" fmla="*/ 370128 w 480164"/>
                <a:gd name="connsiteY14" fmla="*/ 186625 h 428882"/>
                <a:gd name="connsiteX15" fmla="*/ 372509 w 480164"/>
                <a:gd name="connsiteY15" fmla="*/ 203293 h 428882"/>
                <a:gd name="connsiteX16" fmla="*/ 384416 w 480164"/>
                <a:gd name="connsiteY16" fmla="*/ 215200 h 428882"/>
                <a:gd name="connsiteX17" fmla="*/ 391559 w 480164"/>
                <a:gd name="connsiteY17" fmla="*/ 217581 h 428882"/>
                <a:gd name="connsiteX18" fmla="*/ 398703 w 480164"/>
                <a:gd name="connsiteY18" fmla="*/ 222343 h 428882"/>
                <a:gd name="connsiteX19" fmla="*/ 396322 w 480164"/>
                <a:gd name="connsiteY19" fmla="*/ 229487 h 428882"/>
                <a:gd name="connsiteX20" fmla="*/ 389178 w 480164"/>
                <a:gd name="connsiteY20" fmla="*/ 234250 h 428882"/>
                <a:gd name="connsiteX21" fmla="*/ 384416 w 480164"/>
                <a:gd name="connsiteY21" fmla="*/ 241393 h 428882"/>
                <a:gd name="connsiteX22" fmla="*/ 382034 w 480164"/>
                <a:gd name="connsiteY22" fmla="*/ 250918 h 428882"/>
                <a:gd name="connsiteX23" fmla="*/ 379653 w 480164"/>
                <a:gd name="connsiteY23" fmla="*/ 258062 h 428882"/>
                <a:gd name="connsiteX24" fmla="*/ 382034 w 480164"/>
                <a:gd name="connsiteY24" fmla="*/ 265206 h 428882"/>
                <a:gd name="connsiteX25" fmla="*/ 408228 w 480164"/>
                <a:gd name="connsiteY25" fmla="*/ 269968 h 428882"/>
                <a:gd name="connsiteX26" fmla="*/ 424897 w 480164"/>
                <a:gd name="connsiteY26" fmla="*/ 274731 h 428882"/>
                <a:gd name="connsiteX27" fmla="*/ 427278 w 480164"/>
                <a:gd name="connsiteY27" fmla="*/ 284256 h 428882"/>
                <a:gd name="connsiteX28" fmla="*/ 429659 w 480164"/>
                <a:gd name="connsiteY28" fmla="*/ 303306 h 428882"/>
                <a:gd name="connsiteX29" fmla="*/ 439184 w 480164"/>
                <a:gd name="connsiteY29" fmla="*/ 317593 h 428882"/>
                <a:gd name="connsiteX30" fmla="*/ 453472 w 480164"/>
                <a:gd name="connsiteY30" fmla="*/ 331881 h 428882"/>
                <a:gd name="connsiteX31" fmla="*/ 479666 w 480164"/>
                <a:gd name="connsiteY31" fmla="*/ 329500 h 428882"/>
                <a:gd name="connsiteX32" fmla="*/ 472522 w 480164"/>
                <a:gd name="connsiteY32" fmla="*/ 331881 h 428882"/>
                <a:gd name="connsiteX33" fmla="*/ 467759 w 480164"/>
                <a:gd name="connsiteY33" fmla="*/ 339025 h 428882"/>
                <a:gd name="connsiteX34" fmla="*/ 470141 w 480164"/>
                <a:gd name="connsiteY34" fmla="*/ 360456 h 428882"/>
                <a:gd name="connsiteX35" fmla="*/ 477284 w 480164"/>
                <a:gd name="connsiteY35" fmla="*/ 365218 h 428882"/>
                <a:gd name="connsiteX36" fmla="*/ 474903 w 480164"/>
                <a:gd name="connsiteY36" fmla="*/ 389031 h 428882"/>
                <a:gd name="connsiteX37" fmla="*/ 384416 w 480164"/>
                <a:gd name="connsiteY37" fmla="*/ 405700 h 428882"/>
                <a:gd name="connsiteX38" fmla="*/ 382034 w 480164"/>
                <a:gd name="connsiteY38" fmla="*/ 424750 h 428882"/>
                <a:gd name="connsiteX39" fmla="*/ 339172 w 480164"/>
                <a:gd name="connsiteY39" fmla="*/ 417606 h 428882"/>
                <a:gd name="connsiteX40" fmla="*/ 334409 w 480164"/>
                <a:gd name="connsiteY40" fmla="*/ 410462 h 428882"/>
                <a:gd name="connsiteX41" fmla="*/ 332028 w 480164"/>
                <a:gd name="connsiteY41" fmla="*/ 417606 h 428882"/>
                <a:gd name="connsiteX42" fmla="*/ 329647 w 480164"/>
                <a:gd name="connsiteY42" fmla="*/ 360456 h 428882"/>
                <a:gd name="connsiteX43" fmla="*/ 324884 w 480164"/>
                <a:gd name="connsiteY43" fmla="*/ 346168 h 428882"/>
                <a:gd name="connsiteX44" fmla="*/ 305834 w 480164"/>
                <a:gd name="connsiteY44" fmla="*/ 343787 h 428882"/>
                <a:gd name="connsiteX45" fmla="*/ 301072 w 480164"/>
                <a:gd name="connsiteY45" fmla="*/ 336643 h 428882"/>
                <a:gd name="connsiteX46" fmla="*/ 258209 w 480164"/>
                <a:gd name="connsiteY46" fmla="*/ 334262 h 428882"/>
                <a:gd name="connsiteX47" fmla="*/ 248684 w 480164"/>
                <a:gd name="connsiteY47" fmla="*/ 331881 h 428882"/>
                <a:gd name="connsiteX48" fmla="*/ 241541 w 480164"/>
                <a:gd name="connsiteY48" fmla="*/ 324737 h 428882"/>
                <a:gd name="connsiteX49" fmla="*/ 234397 w 480164"/>
                <a:gd name="connsiteY49" fmla="*/ 322356 h 428882"/>
                <a:gd name="connsiteX50" fmla="*/ 186772 w 480164"/>
                <a:gd name="connsiteY50" fmla="*/ 317593 h 428882"/>
                <a:gd name="connsiteX51" fmla="*/ 182009 w 480164"/>
                <a:gd name="connsiteY51" fmla="*/ 310450 h 428882"/>
                <a:gd name="connsiteX52" fmla="*/ 177247 w 480164"/>
                <a:gd name="connsiteY52" fmla="*/ 293781 h 428882"/>
                <a:gd name="connsiteX53" fmla="*/ 179628 w 480164"/>
                <a:gd name="connsiteY53" fmla="*/ 277112 h 428882"/>
                <a:gd name="connsiteX54" fmla="*/ 179628 w 480164"/>
                <a:gd name="connsiteY54" fmla="*/ 258062 h 428882"/>
                <a:gd name="connsiteX55" fmla="*/ 174866 w 480164"/>
                <a:gd name="connsiteY55" fmla="*/ 250918 h 428882"/>
                <a:gd name="connsiteX56" fmla="*/ 162959 w 480164"/>
                <a:gd name="connsiteY56" fmla="*/ 248537 h 428882"/>
                <a:gd name="connsiteX57" fmla="*/ 143909 w 480164"/>
                <a:gd name="connsiteY57" fmla="*/ 246156 h 428882"/>
                <a:gd name="connsiteX58" fmla="*/ 122478 w 480164"/>
                <a:gd name="connsiteY58" fmla="*/ 236631 h 428882"/>
                <a:gd name="connsiteX59" fmla="*/ 105809 w 480164"/>
                <a:gd name="connsiteY59" fmla="*/ 219962 h 428882"/>
                <a:gd name="connsiteX60" fmla="*/ 101047 w 480164"/>
                <a:gd name="connsiteY60" fmla="*/ 212818 h 428882"/>
                <a:gd name="connsiteX61" fmla="*/ 93903 w 480164"/>
                <a:gd name="connsiteY61" fmla="*/ 200912 h 428882"/>
                <a:gd name="connsiteX62" fmla="*/ 86759 w 480164"/>
                <a:gd name="connsiteY62" fmla="*/ 198531 h 428882"/>
                <a:gd name="connsiteX63" fmla="*/ 74853 w 480164"/>
                <a:gd name="connsiteY63" fmla="*/ 200912 h 428882"/>
                <a:gd name="connsiteX64" fmla="*/ 79616 w 480164"/>
                <a:gd name="connsiteY64" fmla="*/ 217581 h 428882"/>
                <a:gd name="connsiteX65" fmla="*/ 39134 w 480164"/>
                <a:gd name="connsiteY65" fmla="*/ 231868 h 428882"/>
                <a:gd name="connsiteX66" fmla="*/ 34372 w 480164"/>
                <a:gd name="connsiteY66" fmla="*/ 222343 h 428882"/>
                <a:gd name="connsiteX67" fmla="*/ 27228 w 480164"/>
                <a:gd name="connsiteY67" fmla="*/ 208056 h 428882"/>
                <a:gd name="connsiteX68" fmla="*/ 17703 w 480164"/>
                <a:gd name="connsiteY68" fmla="*/ 193768 h 428882"/>
                <a:gd name="connsiteX69" fmla="*/ 5797 w 480164"/>
                <a:gd name="connsiteY69" fmla="*/ 179481 h 428882"/>
                <a:gd name="connsiteX70" fmla="*/ 3416 w 480164"/>
                <a:gd name="connsiteY70" fmla="*/ 172337 h 428882"/>
                <a:gd name="connsiteX71" fmla="*/ 3416 w 480164"/>
                <a:gd name="connsiteY71" fmla="*/ 131856 h 428882"/>
                <a:gd name="connsiteX72" fmla="*/ 10559 w 480164"/>
                <a:gd name="connsiteY72" fmla="*/ 127093 h 428882"/>
                <a:gd name="connsiteX73" fmla="*/ 31991 w 480164"/>
                <a:gd name="connsiteY73" fmla="*/ 124712 h 428882"/>
                <a:gd name="connsiteX74" fmla="*/ 46278 w 480164"/>
                <a:gd name="connsiteY74" fmla="*/ 117568 h 428882"/>
                <a:gd name="connsiteX75" fmla="*/ 53422 w 480164"/>
                <a:gd name="connsiteY75" fmla="*/ 119950 h 428882"/>
                <a:gd name="connsiteX76" fmla="*/ 43897 w 480164"/>
                <a:gd name="connsiteY76" fmla="*/ 100900 h 428882"/>
                <a:gd name="connsiteX77" fmla="*/ 34372 w 480164"/>
                <a:gd name="connsiteY77" fmla="*/ 86612 h 428882"/>
                <a:gd name="connsiteX78" fmla="*/ 31991 w 480164"/>
                <a:gd name="connsiteY78" fmla="*/ 77087 h 428882"/>
                <a:gd name="connsiteX79" fmla="*/ 27228 w 480164"/>
                <a:gd name="connsiteY79" fmla="*/ 62800 h 428882"/>
                <a:gd name="connsiteX80" fmla="*/ 29609 w 480164"/>
                <a:gd name="connsiteY80" fmla="*/ 46131 h 428882"/>
                <a:gd name="connsiteX81" fmla="*/ 51041 w 480164"/>
                <a:gd name="connsiteY81" fmla="*/ 27081 h 428882"/>
                <a:gd name="connsiteX82" fmla="*/ 62947 w 480164"/>
                <a:gd name="connsiteY82" fmla="*/ 12793 h 428882"/>
                <a:gd name="connsiteX83" fmla="*/ 65328 w 480164"/>
                <a:gd name="connsiteY83" fmla="*/ 5650 h 428882"/>
                <a:gd name="connsiteX84" fmla="*/ 101047 w 480164"/>
                <a:gd name="connsiteY84" fmla="*/ 3268 h 428882"/>
                <a:gd name="connsiteX85" fmla="*/ 108191 w 480164"/>
                <a:gd name="connsiteY85" fmla="*/ 8031 h 428882"/>
                <a:gd name="connsiteX86" fmla="*/ 122478 w 480164"/>
                <a:gd name="connsiteY86" fmla="*/ 12793 h 428882"/>
                <a:gd name="connsiteX87" fmla="*/ 129622 w 480164"/>
                <a:gd name="connsiteY87" fmla="*/ 15175 h 428882"/>
                <a:gd name="connsiteX88" fmla="*/ 151053 w 480164"/>
                <a:gd name="connsiteY88" fmla="*/ 17556 h 428882"/>
                <a:gd name="connsiteX89" fmla="*/ 170103 w 480164"/>
                <a:gd name="connsiteY89" fmla="*/ 41368 h 428882"/>
                <a:gd name="connsiteX90" fmla="*/ 179628 w 480164"/>
                <a:gd name="connsiteY90" fmla="*/ 43750 h 428882"/>
                <a:gd name="connsiteX91" fmla="*/ 184391 w 480164"/>
                <a:gd name="connsiteY91" fmla="*/ 50893 h 428882"/>
                <a:gd name="connsiteX92" fmla="*/ 198678 w 480164"/>
                <a:gd name="connsiteY92" fmla="*/ 60418 h 428882"/>
                <a:gd name="connsiteX93" fmla="*/ 210584 w 480164"/>
                <a:gd name="connsiteY93" fmla="*/ 72325 h 428882"/>
                <a:gd name="connsiteX94" fmla="*/ 210584 w 480164"/>
                <a:gd name="connsiteY94" fmla="*/ 79468 h 42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480164" h="428882">
                  <a:moveTo>
                    <a:pt x="210584" y="79468"/>
                  </a:moveTo>
                  <a:cubicBezTo>
                    <a:pt x="212568" y="81849"/>
                    <a:pt x="218566" y="84159"/>
                    <a:pt x="222491" y="86612"/>
                  </a:cubicBezTo>
                  <a:cubicBezTo>
                    <a:pt x="224918" y="88129"/>
                    <a:pt x="227074" y="90095"/>
                    <a:pt x="229634" y="91375"/>
                  </a:cubicBezTo>
                  <a:cubicBezTo>
                    <a:pt x="231879" y="92498"/>
                    <a:pt x="234397" y="92962"/>
                    <a:pt x="236778" y="93756"/>
                  </a:cubicBezTo>
                  <a:cubicBezTo>
                    <a:pt x="239159" y="96137"/>
                    <a:pt x="242287" y="97956"/>
                    <a:pt x="243922" y="100900"/>
                  </a:cubicBezTo>
                  <a:cubicBezTo>
                    <a:pt x="246360" y="105288"/>
                    <a:pt x="247097" y="110425"/>
                    <a:pt x="248684" y="115187"/>
                  </a:cubicBezTo>
                  <a:cubicBezTo>
                    <a:pt x="249478" y="117568"/>
                    <a:pt x="248977" y="120939"/>
                    <a:pt x="251066" y="122331"/>
                  </a:cubicBezTo>
                  <a:cubicBezTo>
                    <a:pt x="253447" y="123918"/>
                    <a:pt x="255650" y="125813"/>
                    <a:pt x="258209" y="127093"/>
                  </a:cubicBezTo>
                  <a:cubicBezTo>
                    <a:pt x="260454" y="128216"/>
                    <a:pt x="262918" y="128866"/>
                    <a:pt x="265353" y="129475"/>
                  </a:cubicBezTo>
                  <a:cubicBezTo>
                    <a:pt x="269279" y="130457"/>
                    <a:pt x="273259" y="131241"/>
                    <a:pt x="277259" y="131856"/>
                  </a:cubicBezTo>
                  <a:cubicBezTo>
                    <a:pt x="283584" y="132829"/>
                    <a:pt x="289959" y="133443"/>
                    <a:pt x="296309" y="134237"/>
                  </a:cubicBezTo>
                  <a:cubicBezTo>
                    <a:pt x="318550" y="149064"/>
                    <a:pt x="304893" y="143287"/>
                    <a:pt x="339172" y="146143"/>
                  </a:cubicBezTo>
                  <a:cubicBezTo>
                    <a:pt x="354568" y="171804"/>
                    <a:pt x="335229" y="146553"/>
                    <a:pt x="362984" y="160431"/>
                  </a:cubicBezTo>
                  <a:cubicBezTo>
                    <a:pt x="365229" y="161554"/>
                    <a:pt x="364757" y="165140"/>
                    <a:pt x="365366" y="167575"/>
                  </a:cubicBezTo>
                  <a:cubicBezTo>
                    <a:pt x="371117" y="190578"/>
                    <a:pt x="364682" y="170286"/>
                    <a:pt x="370128" y="186625"/>
                  </a:cubicBezTo>
                  <a:cubicBezTo>
                    <a:pt x="370922" y="192181"/>
                    <a:pt x="370896" y="197917"/>
                    <a:pt x="372509" y="203293"/>
                  </a:cubicBezTo>
                  <a:cubicBezTo>
                    <a:pt x="374190" y="208896"/>
                    <a:pt x="379560" y="212772"/>
                    <a:pt x="384416" y="215200"/>
                  </a:cubicBezTo>
                  <a:cubicBezTo>
                    <a:pt x="386661" y="216322"/>
                    <a:pt x="389314" y="216459"/>
                    <a:pt x="391559" y="217581"/>
                  </a:cubicBezTo>
                  <a:cubicBezTo>
                    <a:pt x="394119" y="218861"/>
                    <a:pt x="396322" y="220756"/>
                    <a:pt x="398703" y="222343"/>
                  </a:cubicBezTo>
                  <a:cubicBezTo>
                    <a:pt x="397909" y="224724"/>
                    <a:pt x="397890" y="227527"/>
                    <a:pt x="396322" y="229487"/>
                  </a:cubicBezTo>
                  <a:cubicBezTo>
                    <a:pt x="394534" y="231722"/>
                    <a:pt x="391202" y="232226"/>
                    <a:pt x="389178" y="234250"/>
                  </a:cubicBezTo>
                  <a:cubicBezTo>
                    <a:pt x="387155" y="236273"/>
                    <a:pt x="386003" y="239012"/>
                    <a:pt x="384416" y="241393"/>
                  </a:cubicBezTo>
                  <a:cubicBezTo>
                    <a:pt x="383622" y="244568"/>
                    <a:pt x="382933" y="247771"/>
                    <a:pt x="382034" y="250918"/>
                  </a:cubicBezTo>
                  <a:cubicBezTo>
                    <a:pt x="381344" y="253332"/>
                    <a:pt x="379653" y="255552"/>
                    <a:pt x="379653" y="258062"/>
                  </a:cubicBezTo>
                  <a:cubicBezTo>
                    <a:pt x="379653" y="260572"/>
                    <a:pt x="379717" y="264241"/>
                    <a:pt x="382034" y="265206"/>
                  </a:cubicBezTo>
                  <a:cubicBezTo>
                    <a:pt x="390226" y="268619"/>
                    <a:pt x="399526" y="268228"/>
                    <a:pt x="408228" y="269968"/>
                  </a:cubicBezTo>
                  <a:cubicBezTo>
                    <a:pt x="415695" y="271461"/>
                    <a:pt x="418094" y="272464"/>
                    <a:pt x="424897" y="274731"/>
                  </a:cubicBezTo>
                  <a:cubicBezTo>
                    <a:pt x="425691" y="277906"/>
                    <a:pt x="426740" y="281028"/>
                    <a:pt x="427278" y="284256"/>
                  </a:cubicBezTo>
                  <a:cubicBezTo>
                    <a:pt x="428330" y="290568"/>
                    <a:pt x="427507" y="297279"/>
                    <a:pt x="429659" y="303306"/>
                  </a:cubicBezTo>
                  <a:cubicBezTo>
                    <a:pt x="431584" y="308696"/>
                    <a:pt x="435137" y="313546"/>
                    <a:pt x="439184" y="317593"/>
                  </a:cubicBezTo>
                  <a:lnTo>
                    <a:pt x="453472" y="331881"/>
                  </a:lnTo>
                  <a:cubicBezTo>
                    <a:pt x="462203" y="331087"/>
                    <a:pt x="470899" y="329500"/>
                    <a:pt x="479666" y="329500"/>
                  </a:cubicBezTo>
                  <a:cubicBezTo>
                    <a:pt x="482176" y="329500"/>
                    <a:pt x="474482" y="330313"/>
                    <a:pt x="472522" y="331881"/>
                  </a:cubicBezTo>
                  <a:cubicBezTo>
                    <a:pt x="470287" y="333669"/>
                    <a:pt x="469347" y="336644"/>
                    <a:pt x="467759" y="339025"/>
                  </a:cubicBezTo>
                  <a:cubicBezTo>
                    <a:pt x="468553" y="346169"/>
                    <a:pt x="467685" y="353701"/>
                    <a:pt x="470141" y="360456"/>
                  </a:cubicBezTo>
                  <a:cubicBezTo>
                    <a:pt x="471119" y="363145"/>
                    <a:pt x="476814" y="362395"/>
                    <a:pt x="477284" y="365218"/>
                  </a:cubicBezTo>
                  <a:cubicBezTo>
                    <a:pt x="478595" y="373087"/>
                    <a:pt x="476116" y="381146"/>
                    <a:pt x="474903" y="389031"/>
                  </a:cubicBezTo>
                  <a:cubicBezTo>
                    <a:pt x="469429" y="424614"/>
                    <a:pt x="386416" y="405641"/>
                    <a:pt x="384416" y="405700"/>
                  </a:cubicBezTo>
                  <a:cubicBezTo>
                    <a:pt x="383622" y="412050"/>
                    <a:pt x="387897" y="422185"/>
                    <a:pt x="382034" y="424750"/>
                  </a:cubicBezTo>
                  <a:cubicBezTo>
                    <a:pt x="361075" y="433919"/>
                    <a:pt x="352020" y="426170"/>
                    <a:pt x="339172" y="417606"/>
                  </a:cubicBezTo>
                  <a:cubicBezTo>
                    <a:pt x="337584" y="415225"/>
                    <a:pt x="337271" y="410462"/>
                    <a:pt x="334409" y="410462"/>
                  </a:cubicBezTo>
                  <a:cubicBezTo>
                    <a:pt x="331899" y="410462"/>
                    <a:pt x="332266" y="420105"/>
                    <a:pt x="332028" y="417606"/>
                  </a:cubicBezTo>
                  <a:cubicBezTo>
                    <a:pt x="330220" y="398625"/>
                    <a:pt x="331544" y="379428"/>
                    <a:pt x="329647" y="360456"/>
                  </a:cubicBezTo>
                  <a:cubicBezTo>
                    <a:pt x="329147" y="355461"/>
                    <a:pt x="328997" y="349047"/>
                    <a:pt x="324884" y="346168"/>
                  </a:cubicBezTo>
                  <a:cubicBezTo>
                    <a:pt x="319641" y="342498"/>
                    <a:pt x="312184" y="344581"/>
                    <a:pt x="305834" y="343787"/>
                  </a:cubicBezTo>
                  <a:cubicBezTo>
                    <a:pt x="304247" y="341406"/>
                    <a:pt x="303878" y="337204"/>
                    <a:pt x="301072" y="336643"/>
                  </a:cubicBezTo>
                  <a:cubicBezTo>
                    <a:pt x="287040" y="333837"/>
                    <a:pt x="272460" y="335557"/>
                    <a:pt x="258209" y="334262"/>
                  </a:cubicBezTo>
                  <a:cubicBezTo>
                    <a:pt x="254950" y="333966"/>
                    <a:pt x="251859" y="332675"/>
                    <a:pt x="248684" y="331881"/>
                  </a:cubicBezTo>
                  <a:cubicBezTo>
                    <a:pt x="246303" y="329500"/>
                    <a:pt x="244343" y="326605"/>
                    <a:pt x="241541" y="324737"/>
                  </a:cubicBezTo>
                  <a:cubicBezTo>
                    <a:pt x="239452" y="323345"/>
                    <a:pt x="236847" y="322900"/>
                    <a:pt x="234397" y="322356"/>
                  </a:cubicBezTo>
                  <a:cubicBezTo>
                    <a:pt x="218435" y="318809"/>
                    <a:pt x="203433" y="318783"/>
                    <a:pt x="186772" y="317593"/>
                  </a:cubicBezTo>
                  <a:cubicBezTo>
                    <a:pt x="185184" y="315212"/>
                    <a:pt x="183289" y="313010"/>
                    <a:pt x="182009" y="310450"/>
                  </a:cubicBezTo>
                  <a:cubicBezTo>
                    <a:pt x="180302" y="307035"/>
                    <a:pt x="178009" y="296831"/>
                    <a:pt x="177247" y="293781"/>
                  </a:cubicBezTo>
                  <a:cubicBezTo>
                    <a:pt x="178041" y="288225"/>
                    <a:pt x="178527" y="282616"/>
                    <a:pt x="179628" y="277112"/>
                  </a:cubicBezTo>
                  <a:cubicBezTo>
                    <a:pt x="181791" y="266293"/>
                    <a:pt x="184915" y="272163"/>
                    <a:pt x="179628" y="258062"/>
                  </a:cubicBezTo>
                  <a:cubicBezTo>
                    <a:pt x="178623" y="255382"/>
                    <a:pt x="177351" y="252338"/>
                    <a:pt x="174866" y="250918"/>
                  </a:cubicBezTo>
                  <a:cubicBezTo>
                    <a:pt x="171352" y="248910"/>
                    <a:pt x="166960" y="249152"/>
                    <a:pt x="162959" y="248537"/>
                  </a:cubicBezTo>
                  <a:cubicBezTo>
                    <a:pt x="156634" y="247564"/>
                    <a:pt x="150259" y="246950"/>
                    <a:pt x="143909" y="246156"/>
                  </a:cubicBezTo>
                  <a:cubicBezTo>
                    <a:pt x="126907" y="240488"/>
                    <a:pt x="133799" y="244177"/>
                    <a:pt x="122478" y="236631"/>
                  </a:cubicBezTo>
                  <a:cubicBezTo>
                    <a:pt x="111561" y="220254"/>
                    <a:pt x="118383" y="224153"/>
                    <a:pt x="105809" y="219962"/>
                  </a:cubicBezTo>
                  <a:cubicBezTo>
                    <a:pt x="104222" y="217581"/>
                    <a:pt x="102564" y="215245"/>
                    <a:pt x="101047" y="212818"/>
                  </a:cubicBezTo>
                  <a:cubicBezTo>
                    <a:pt x="98594" y="208893"/>
                    <a:pt x="97176" y="204185"/>
                    <a:pt x="93903" y="200912"/>
                  </a:cubicBezTo>
                  <a:cubicBezTo>
                    <a:pt x="92128" y="199137"/>
                    <a:pt x="89140" y="199325"/>
                    <a:pt x="86759" y="198531"/>
                  </a:cubicBezTo>
                  <a:cubicBezTo>
                    <a:pt x="82790" y="199325"/>
                    <a:pt x="77381" y="197752"/>
                    <a:pt x="74853" y="200912"/>
                  </a:cubicBezTo>
                  <a:cubicBezTo>
                    <a:pt x="74148" y="201793"/>
                    <a:pt x="79032" y="215831"/>
                    <a:pt x="79616" y="217581"/>
                  </a:cubicBezTo>
                  <a:cubicBezTo>
                    <a:pt x="76004" y="242855"/>
                    <a:pt x="81543" y="243649"/>
                    <a:pt x="39134" y="231868"/>
                  </a:cubicBezTo>
                  <a:cubicBezTo>
                    <a:pt x="35714" y="230918"/>
                    <a:pt x="35770" y="225606"/>
                    <a:pt x="34372" y="222343"/>
                  </a:cubicBezTo>
                  <a:cubicBezTo>
                    <a:pt x="28458" y="208544"/>
                    <a:pt x="36380" y="221782"/>
                    <a:pt x="27228" y="208056"/>
                  </a:cubicBezTo>
                  <a:cubicBezTo>
                    <a:pt x="23044" y="195502"/>
                    <a:pt x="27613" y="205659"/>
                    <a:pt x="17703" y="193768"/>
                  </a:cubicBezTo>
                  <a:cubicBezTo>
                    <a:pt x="1126" y="173876"/>
                    <a:pt x="26670" y="200354"/>
                    <a:pt x="5797" y="179481"/>
                  </a:cubicBezTo>
                  <a:cubicBezTo>
                    <a:pt x="5003" y="177100"/>
                    <a:pt x="4106" y="174751"/>
                    <a:pt x="3416" y="172337"/>
                  </a:cubicBezTo>
                  <a:cubicBezTo>
                    <a:pt x="-752" y="157752"/>
                    <a:pt x="-1510" y="150329"/>
                    <a:pt x="3416" y="131856"/>
                  </a:cubicBezTo>
                  <a:cubicBezTo>
                    <a:pt x="4153" y="129091"/>
                    <a:pt x="7783" y="127787"/>
                    <a:pt x="10559" y="127093"/>
                  </a:cubicBezTo>
                  <a:cubicBezTo>
                    <a:pt x="17532" y="125350"/>
                    <a:pt x="24847" y="125506"/>
                    <a:pt x="31991" y="124712"/>
                  </a:cubicBezTo>
                  <a:cubicBezTo>
                    <a:pt x="35602" y="122305"/>
                    <a:pt x="41350" y="117568"/>
                    <a:pt x="46278" y="117568"/>
                  </a:cubicBezTo>
                  <a:cubicBezTo>
                    <a:pt x="48788" y="117568"/>
                    <a:pt x="51041" y="119156"/>
                    <a:pt x="53422" y="119950"/>
                  </a:cubicBezTo>
                  <a:cubicBezTo>
                    <a:pt x="48724" y="91761"/>
                    <a:pt x="56153" y="114906"/>
                    <a:pt x="43897" y="100900"/>
                  </a:cubicBezTo>
                  <a:cubicBezTo>
                    <a:pt x="40128" y="96592"/>
                    <a:pt x="34372" y="86612"/>
                    <a:pt x="34372" y="86612"/>
                  </a:cubicBezTo>
                  <a:cubicBezTo>
                    <a:pt x="33578" y="83437"/>
                    <a:pt x="32931" y="80222"/>
                    <a:pt x="31991" y="77087"/>
                  </a:cubicBezTo>
                  <a:cubicBezTo>
                    <a:pt x="30548" y="72279"/>
                    <a:pt x="27228" y="62800"/>
                    <a:pt x="27228" y="62800"/>
                  </a:cubicBezTo>
                  <a:cubicBezTo>
                    <a:pt x="28022" y="57244"/>
                    <a:pt x="26948" y="51073"/>
                    <a:pt x="29609" y="46131"/>
                  </a:cubicBezTo>
                  <a:cubicBezTo>
                    <a:pt x="37152" y="32123"/>
                    <a:pt x="42019" y="34600"/>
                    <a:pt x="51041" y="27081"/>
                  </a:cubicBezTo>
                  <a:cubicBezTo>
                    <a:pt x="57914" y="21354"/>
                    <a:pt x="58266" y="19815"/>
                    <a:pt x="62947" y="12793"/>
                  </a:cubicBezTo>
                  <a:cubicBezTo>
                    <a:pt x="63741" y="10412"/>
                    <a:pt x="63760" y="7610"/>
                    <a:pt x="65328" y="5650"/>
                  </a:cubicBezTo>
                  <a:cubicBezTo>
                    <a:pt x="73820" y="-4965"/>
                    <a:pt x="91675" y="2487"/>
                    <a:pt x="101047" y="3268"/>
                  </a:cubicBezTo>
                  <a:cubicBezTo>
                    <a:pt x="103428" y="4856"/>
                    <a:pt x="105576" y="6869"/>
                    <a:pt x="108191" y="8031"/>
                  </a:cubicBezTo>
                  <a:cubicBezTo>
                    <a:pt x="112778" y="10070"/>
                    <a:pt x="117716" y="11206"/>
                    <a:pt x="122478" y="12793"/>
                  </a:cubicBezTo>
                  <a:cubicBezTo>
                    <a:pt x="124859" y="13587"/>
                    <a:pt x="127127" y="14898"/>
                    <a:pt x="129622" y="15175"/>
                  </a:cubicBezTo>
                  <a:lnTo>
                    <a:pt x="151053" y="17556"/>
                  </a:lnTo>
                  <a:cubicBezTo>
                    <a:pt x="155034" y="25517"/>
                    <a:pt x="160505" y="38968"/>
                    <a:pt x="170103" y="41368"/>
                  </a:cubicBezTo>
                  <a:lnTo>
                    <a:pt x="179628" y="43750"/>
                  </a:lnTo>
                  <a:cubicBezTo>
                    <a:pt x="181216" y="46131"/>
                    <a:pt x="182237" y="49009"/>
                    <a:pt x="184391" y="50893"/>
                  </a:cubicBezTo>
                  <a:cubicBezTo>
                    <a:pt x="188699" y="54662"/>
                    <a:pt x="198678" y="60418"/>
                    <a:pt x="198678" y="60418"/>
                  </a:cubicBezTo>
                  <a:cubicBezTo>
                    <a:pt x="202718" y="66478"/>
                    <a:pt x="203370" y="69439"/>
                    <a:pt x="210584" y="72325"/>
                  </a:cubicBezTo>
                  <a:cubicBezTo>
                    <a:pt x="212058" y="72915"/>
                    <a:pt x="208600" y="77087"/>
                    <a:pt x="210584" y="79468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6E7E31FE-9AC0-2B0A-A8C5-013B02DF991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6386" y="2006529"/>
              <a:ext cx="316779" cy="250500"/>
            </a:xfrm>
            <a:custGeom>
              <a:avLst/>
              <a:gdLst>
                <a:gd name="T0" fmla="*/ 600 w 976"/>
                <a:gd name="T1" fmla="*/ 713 h 839"/>
                <a:gd name="T2" fmla="*/ 778 w 976"/>
                <a:gd name="T3" fmla="*/ 625 h 839"/>
                <a:gd name="T4" fmla="*/ 922 w 976"/>
                <a:gd name="T5" fmla="*/ 417 h 839"/>
                <a:gd name="T6" fmla="*/ 914 w 976"/>
                <a:gd name="T7" fmla="*/ 128 h 839"/>
                <a:gd name="T8" fmla="*/ 783 w 976"/>
                <a:gd name="T9" fmla="*/ 0 h 839"/>
                <a:gd name="T10" fmla="*/ 489 w 976"/>
                <a:gd name="T11" fmla="*/ 245 h 839"/>
                <a:gd name="T12" fmla="*/ 139 w 976"/>
                <a:gd name="T13" fmla="*/ 566 h 839"/>
                <a:gd name="T14" fmla="*/ 0 w 976"/>
                <a:gd name="T15" fmla="*/ 762 h 839"/>
                <a:gd name="T16" fmla="*/ 18 w 976"/>
                <a:gd name="T17" fmla="*/ 759 h 839"/>
                <a:gd name="T18" fmla="*/ 337 w 976"/>
                <a:gd name="T19" fmla="*/ 816 h 839"/>
                <a:gd name="T20" fmla="*/ 502 w 976"/>
                <a:gd name="T21" fmla="*/ 771 h 839"/>
                <a:gd name="T22" fmla="*/ 600 w 976"/>
                <a:gd name="T23" fmla="*/ 713 h 8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6" h="839">
                  <a:moveTo>
                    <a:pt x="600" y="713"/>
                  </a:moveTo>
                  <a:cubicBezTo>
                    <a:pt x="600" y="713"/>
                    <a:pt x="652" y="636"/>
                    <a:pt x="778" y="625"/>
                  </a:cubicBezTo>
                  <a:cubicBezTo>
                    <a:pt x="903" y="614"/>
                    <a:pt x="976" y="526"/>
                    <a:pt x="922" y="417"/>
                  </a:cubicBezTo>
                  <a:cubicBezTo>
                    <a:pt x="869" y="307"/>
                    <a:pt x="952" y="221"/>
                    <a:pt x="914" y="128"/>
                  </a:cubicBezTo>
                  <a:cubicBezTo>
                    <a:pt x="877" y="34"/>
                    <a:pt x="783" y="0"/>
                    <a:pt x="783" y="0"/>
                  </a:cubicBezTo>
                  <a:cubicBezTo>
                    <a:pt x="783" y="0"/>
                    <a:pt x="700" y="139"/>
                    <a:pt x="489" y="245"/>
                  </a:cubicBezTo>
                  <a:cubicBezTo>
                    <a:pt x="278" y="352"/>
                    <a:pt x="233" y="449"/>
                    <a:pt x="139" y="566"/>
                  </a:cubicBezTo>
                  <a:cubicBezTo>
                    <a:pt x="69" y="654"/>
                    <a:pt x="17" y="724"/>
                    <a:pt x="0" y="762"/>
                  </a:cubicBezTo>
                  <a:cubicBezTo>
                    <a:pt x="6" y="761"/>
                    <a:pt x="12" y="759"/>
                    <a:pt x="18" y="759"/>
                  </a:cubicBezTo>
                  <a:cubicBezTo>
                    <a:pt x="81" y="759"/>
                    <a:pt x="246" y="816"/>
                    <a:pt x="337" y="816"/>
                  </a:cubicBezTo>
                  <a:cubicBezTo>
                    <a:pt x="428" y="816"/>
                    <a:pt x="451" y="839"/>
                    <a:pt x="502" y="771"/>
                  </a:cubicBezTo>
                  <a:cubicBezTo>
                    <a:pt x="543" y="716"/>
                    <a:pt x="581" y="687"/>
                    <a:pt x="600" y="71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4D85AF23-0D50-FCDB-34EE-E8A54EF9B7B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0548" y="3432455"/>
              <a:ext cx="692734" cy="868724"/>
            </a:xfrm>
            <a:custGeom>
              <a:avLst/>
              <a:gdLst>
                <a:gd name="T0" fmla="*/ 0 w 2148"/>
                <a:gd name="T1" fmla="*/ 953 h 2915"/>
                <a:gd name="T2" fmla="*/ 132 w 2148"/>
                <a:gd name="T3" fmla="*/ 1250 h 2915"/>
                <a:gd name="T4" fmla="*/ 290 w 2148"/>
                <a:gd name="T5" fmla="*/ 1595 h 2915"/>
                <a:gd name="T6" fmla="*/ 462 w 2148"/>
                <a:gd name="T7" fmla="*/ 1997 h 2915"/>
                <a:gd name="T8" fmla="*/ 835 w 2148"/>
                <a:gd name="T9" fmla="*/ 2700 h 2915"/>
                <a:gd name="T10" fmla="*/ 950 w 2148"/>
                <a:gd name="T11" fmla="*/ 2413 h 2915"/>
                <a:gd name="T12" fmla="*/ 993 w 2148"/>
                <a:gd name="T13" fmla="*/ 2549 h 2915"/>
                <a:gd name="T14" fmla="*/ 1136 w 2148"/>
                <a:gd name="T15" fmla="*/ 2671 h 2915"/>
                <a:gd name="T16" fmla="*/ 1388 w 2148"/>
                <a:gd name="T17" fmla="*/ 2664 h 2915"/>
                <a:gd name="T18" fmla="*/ 1747 w 2148"/>
                <a:gd name="T19" fmla="*/ 2356 h 2915"/>
                <a:gd name="T20" fmla="*/ 1790 w 2148"/>
                <a:gd name="T21" fmla="*/ 2104 h 2915"/>
                <a:gd name="T22" fmla="*/ 1639 w 2148"/>
                <a:gd name="T23" fmla="*/ 1774 h 2915"/>
                <a:gd name="T24" fmla="*/ 1840 w 2148"/>
                <a:gd name="T25" fmla="*/ 1430 h 2915"/>
                <a:gd name="T26" fmla="*/ 1919 w 2148"/>
                <a:gd name="T27" fmla="*/ 1107 h 2915"/>
                <a:gd name="T28" fmla="*/ 1538 w 2148"/>
                <a:gd name="T29" fmla="*/ 827 h 2915"/>
                <a:gd name="T30" fmla="*/ 1395 w 2148"/>
                <a:gd name="T31" fmla="*/ 529 h 2915"/>
                <a:gd name="T32" fmla="*/ 1285 w 2148"/>
                <a:gd name="T33" fmla="*/ 372 h 2915"/>
                <a:gd name="T34" fmla="*/ 1109 w 2148"/>
                <a:gd name="T35" fmla="*/ 119 h 2915"/>
                <a:gd name="T36" fmla="*/ 981 w 2148"/>
                <a:gd name="T37" fmla="*/ 38 h 2915"/>
                <a:gd name="T38" fmla="*/ 776 w 2148"/>
                <a:gd name="T39" fmla="*/ 62 h 2915"/>
                <a:gd name="T40" fmla="*/ 495 w 2148"/>
                <a:gd name="T41" fmla="*/ 381 h 2915"/>
                <a:gd name="T42" fmla="*/ 281 w 2148"/>
                <a:gd name="T43" fmla="*/ 724 h 2915"/>
                <a:gd name="T44" fmla="*/ 0 w 2148"/>
                <a:gd name="T45" fmla="*/ 953 h 29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48" h="2915">
                  <a:moveTo>
                    <a:pt x="0" y="953"/>
                  </a:moveTo>
                  <a:cubicBezTo>
                    <a:pt x="0" y="953"/>
                    <a:pt x="38" y="1107"/>
                    <a:pt x="132" y="1250"/>
                  </a:cubicBezTo>
                  <a:cubicBezTo>
                    <a:pt x="225" y="1394"/>
                    <a:pt x="225" y="1430"/>
                    <a:pt x="290" y="1595"/>
                  </a:cubicBezTo>
                  <a:cubicBezTo>
                    <a:pt x="354" y="1760"/>
                    <a:pt x="354" y="1717"/>
                    <a:pt x="462" y="1997"/>
                  </a:cubicBezTo>
                  <a:cubicBezTo>
                    <a:pt x="570" y="2277"/>
                    <a:pt x="835" y="2700"/>
                    <a:pt x="835" y="2700"/>
                  </a:cubicBezTo>
                  <a:cubicBezTo>
                    <a:pt x="835" y="2700"/>
                    <a:pt x="814" y="2434"/>
                    <a:pt x="950" y="2413"/>
                  </a:cubicBezTo>
                  <a:cubicBezTo>
                    <a:pt x="1086" y="2391"/>
                    <a:pt x="1036" y="2499"/>
                    <a:pt x="993" y="2549"/>
                  </a:cubicBezTo>
                  <a:cubicBezTo>
                    <a:pt x="950" y="2600"/>
                    <a:pt x="1108" y="2607"/>
                    <a:pt x="1136" y="2671"/>
                  </a:cubicBezTo>
                  <a:cubicBezTo>
                    <a:pt x="1165" y="2736"/>
                    <a:pt x="1187" y="2915"/>
                    <a:pt x="1388" y="2664"/>
                  </a:cubicBezTo>
                  <a:cubicBezTo>
                    <a:pt x="1589" y="2413"/>
                    <a:pt x="1747" y="2356"/>
                    <a:pt x="1747" y="2356"/>
                  </a:cubicBezTo>
                  <a:cubicBezTo>
                    <a:pt x="1747" y="2356"/>
                    <a:pt x="1890" y="2262"/>
                    <a:pt x="1790" y="2104"/>
                  </a:cubicBezTo>
                  <a:cubicBezTo>
                    <a:pt x="1689" y="1946"/>
                    <a:pt x="1639" y="1774"/>
                    <a:pt x="1639" y="1774"/>
                  </a:cubicBezTo>
                  <a:cubicBezTo>
                    <a:pt x="1639" y="1774"/>
                    <a:pt x="1847" y="1645"/>
                    <a:pt x="1840" y="1430"/>
                  </a:cubicBezTo>
                  <a:cubicBezTo>
                    <a:pt x="1833" y="1214"/>
                    <a:pt x="2148" y="1200"/>
                    <a:pt x="1919" y="1107"/>
                  </a:cubicBezTo>
                  <a:cubicBezTo>
                    <a:pt x="1689" y="1013"/>
                    <a:pt x="1682" y="1125"/>
                    <a:pt x="1538" y="827"/>
                  </a:cubicBezTo>
                  <a:cubicBezTo>
                    <a:pt x="1395" y="529"/>
                    <a:pt x="1395" y="529"/>
                    <a:pt x="1395" y="529"/>
                  </a:cubicBezTo>
                  <a:cubicBezTo>
                    <a:pt x="1366" y="529"/>
                    <a:pt x="1328" y="419"/>
                    <a:pt x="1285" y="372"/>
                  </a:cubicBezTo>
                  <a:cubicBezTo>
                    <a:pt x="1243" y="324"/>
                    <a:pt x="1162" y="210"/>
                    <a:pt x="1109" y="119"/>
                  </a:cubicBezTo>
                  <a:cubicBezTo>
                    <a:pt x="1057" y="29"/>
                    <a:pt x="1028" y="15"/>
                    <a:pt x="981" y="38"/>
                  </a:cubicBezTo>
                  <a:cubicBezTo>
                    <a:pt x="933" y="62"/>
                    <a:pt x="833" y="0"/>
                    <a:pt x="776" y="62"/>
                  </a:cubicBezTo>
                  <a:cubicBezTo>
                    <a:pt x="719" y="124"/>
                    <a:pt x="638" y="224"/>
                    <a:pt x="495" y="381"/>
                  </a:cubicBezTo>
                  <a:cubicBezTo>
                    <a:pt x="352" y="539"/>
                    <a:pt x="457" y="629"/>
                    <a:pt x="281" y="724"/>
                  </a:cubicBezTo>
                  <a:cubicBezTo>
                    <a:pt x="104" y="820"/>
                    <a:pt x="23" y="924"/>
                    <a:pt x="0" y="95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9" name="Freeform 47">
              <a:extLst>
                <a:ext uri="{FF2B5EF4-FFF2-40B4-BE49-F238E27FC236}">
                  <a16:creationId xmlns:a16="http://schemas.microsoft.com/office/drawing/2014/main" id="{3A8929BF-7D7A-1160-4BC4-7CD0B7ABAB1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8698" y="2645626"/>
              <a:ext cx="476909" cy="542751"/>
            </a:xfrm>
            <a:custGeom>
              <a:avLst/>
              <a:gdLst>
                <a:gd name="T0" fmla="*/ 0 w 1479"/>
                <a:gd name="T1" fmla="*/ 956 h 1821"/>
                <a:gd name="T2" fmla="*/ 473 w 1479"/>
                <a:gd name="T3" fmla="*/ 1218 h 1821"/>
                <a:gd name="T4" fmla="*/ 973 w 1479"/>
                <a:gd name="T5" fmla="*/ 1787 h 1821"/>
                <a:gd name="T6" fmla="*/ 1280 w 1479"/>
                <a:gd name="T7" fmla="*/ 1582 h 1821"/>
                <a:gd name="T8" fmla="*/ 1360 w 1479"/>
                <a:gd name="T9" fmla="*/ 1514 h 1821"/>
                <a:gd name="T10" fmla="*/ 1354 w 1479"/>
                <a:gd name="T11" fmla="*/ 1297 h 1821"/>
                <a:gd name="T12" fmla="*/ 1229 w 1479"/>
                <a:gd name="T13" fmla="*/ 1127 h 1821"/>
                <a:gd name="T14" fmla="*/ 1315 w 1479"/>
                <a:gd name="T15" fmla="*/ 848 h 1821"/>
                <a:gd name="T16" fmla="*/ 1388 w 1479"/>
                <a:gd name="T17" fmla="*/ 638 h 1821"/>
                <a:gd name="T18" fmla="*/ 1206 w 1479"/>
                <a:gd name="T19" fmla="*/ 530 h 1821"/>
                <a:gd name="T20" fmla="*/ 1047 w 1479"/>
                <a:gd name="T21" fmla="*/ 490 h 1821"/>
                <a:gd name="T22" fmla="*/ 871 w 1479"/>
                <a:gd name="T23" fmla="*/ 296 h 1821"/>
                <a:gd name="T24" fmla="*/ 643 w 1479"/>
                <a:gd name="T25" fmla="*/ 131 h 1821"/>
                <a:gd name="T26" fmla="*/ 592 w 1479"/>
                <a:gd name="T27" fmla="*/ 410 h 1821"/>
                <a:gd name="T28" fmla="*/ 217 w 1479"/>
                <a:gd name="T29" fmla="*/ 581 h 1821"/>
                <a:gd name="T30" fmla="*/ 0 w 1479"/>
                <a:gd name="T31" fmla="*/ 956 h 1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79" h="1821">
                  <a:moveTo>
                    <a:pt x="0" y="956"/>
                  </a:moveTo>
                  <a:cubicBezTo>
                    <a:pt x="0" y="956"/>
                    <a:pt x="234" y="1036"/>
                    <a:pt x="473" y="1218"/>
                  </a:cubicBezTo>
                  <a:cubicBezTo>
                    <a:pt x="712" y="1400"/>
                    <a:pt x="905" y="1821"/>
                    <a:pt x="973" y="1787"/>
                  </a:cubicBezTo>
                  <a:cubicBezTo>
                    <a:pt x="1041" y="1753"/>
                    <a:pt x="1063" y="1548"/>
                    <a:pt x="1280" y="1582"/>
                  </a:cubicBezTo>
                  <a:cubicBezTo>
                    <a:pt x="1300" y="1569"/>
                    <a:pt x="1336" y="1558"/>
                    <a:pt x="1360" y="1514"/>
                  </a:cubicBezTo>
                  <a:cubicBezTo>
                    <a:pt x="1406" y="1428"/>
                    <a:pt x="1388" y="1315"/>
                    <a:pt x="1354" y="1297"/>
                  </a:cubicBezTo>
                  <a:cubicBezTo>
                    <a:pt x="1320" y="1280"/>
                    <a:pt x="1292" y="1241"/>
                    <a:pt x="1229" y="1127"/>
                  </a:cubicBezTo>
                  <a:cubicBezTo>
                    <a:pt x="1167" y="1013"/>
                    <a:pt x="1201" y="911"/>
                    <a:pt x="1315" y="848"/>
                  </a:cubicBezTo>
                  <a:cubicBezTo>
                    <a:pt x="1428" y="786"/>
                    <a:pt x="1297" y="774"/>
                    <a:pt x="1388" y="638"/>
                  </a:cubicBezTo>
                  <a:cubicBezTo>
                    <a:pt x="1479" y="501"/>
                    <a:pt x="1206" y="530"/>
                    <a:pt x="1206" y="530"/>
                  </a:cubicBezTo>
                  <a:cubicBezTo>
                    <a:pt x="1206" y="530"/>
                    <a:pt x="1121" y="535"/>
                    <a:pt x="1047" y="490"/>
                  </a:cubicBezTo>
                  <a:cubicBezTo>
                    <a:pt x="973" y="444"/>
                    <a:pt x="916" y="416"/>
                    <a:pt x="871" y="296"/>
                  </a:cubicBezTo>
                  <a:cubicBezTo>
                    <a:pt x="825" y="177"/>
                    <a:pt x="621" y="0"/>
                    <a:pt x="643" y="131"/>
                  </a:cubicBezTo>
                  <a:cubicBezTo>
                    <a:pt x="666" y="262"/>
                    <a:pt x="740" y="330"/>
                    <a:pt x="592" y="410"/>
                  </a:cubicBezTo>
                  <a:cubicBezTo>
                    <a:pt x="444" y="490"/>
                    <a:pt x="347" y="404"/>
                    <a:pt x="217" y="581"/>
                  </a:cubicBezTo>
                  <a:cubicBezTo>
                    <a:pt x="86" y="757"/>
                    <a:pt x="0" y="956"/>
                    <a:pt x="0" y="95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279CA4A8-511D-D857-294B-305BB382AF1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7778" y="3180349"/>
              <a:ext cx="1853675" cy="1302283"/>
            </a:xfrm>
            <a:custGeom>
              <a:avLst/>
              <a:gdLst>
                <a:gd name="T0" fmla="*/ 28 w 5736"/>
                <a:gd name="T1" fmla="*/ 1444 h 4372"/>
                <a:gd name="T2" fmla="*/ 71 w 5736"/>
                <a:gd name="T3" fmla="*/ 1617 h 4372"/>
                <a:gd name="T4" fmla="*/ 199 w 5736"/>
                <a:gd name="T5" fmla="*/ 1887 h 4372"/>
                <a:gd name="T6" fmla="*/ 270 w 5736"/>
                <a:gd name="T7" fmla="*/ 2114 h 4372"/>
                <a:gd name="T8" fmla="*/ 475 w 5736"/>
                <a:gd name="T9" fmla="*/ 2199 h 4372"/>
                <a:gd name="T10" fmla="*/ 788 w 5736"/>
                <a:gd name="T11" fmla="*/ 1937 h 4372"/>
                <a:gd name="T12" fmla="*/ 1221 w 5736"/>
                <a:gd name="T13" fmla="*/ 1468 h 4372"/>
                <a:gd name="T14" fmla="*/ 1512 w 5736"/>
                <a:gd name="T15" fmla="*/ 1560 h 4372"/>
                <a:gd name="T16" fmla="*/ 1384 w 5736"/>
                <a:gd name="T17" fmla="*/ 1958 h 4372"/>
                <a:gd name="T18" fmla="*/ 1384 w 5736"/>
                <a:gd name="T19" fmla="*/ 2313 h 4372"/>
                <a:gd name="T20" fmla="*/ 1682 w 5736"/>
                <a:gd name="T21" fmla="*/ 3002 h 4372"/>
                <a:gd name="T22" fmla="*/ 1895 w 5736"/>
                <a:gd name="T23" fmla="*/ 3420 h 4372"/>
                <a:gd name="T24" fmla="*/ 1640 w 5736"/>
                <a:gd name="T25" fmla="*/ 3655 h 4372"/>
                <a:gd name="T26" fmla="*/ 1633 w 5736"/>
                <a:gd name="T27" fmla="*/ 3932 h 4372"/>
                <a:gd name="T28" fmla="*/ 1910 w 5736"/>
                <a:gd name="T29" fmla="*/ 3854 h 4372"/>
                <a:gd name="T30" fmla="*/ 2222 w 5736"/>
                <a:gd name="T31" fmla="*/ 3719 h 4372"/>
                <a:gd name="T32" fmla="*/ 2556 w 5736"/>
                <a:gd name="T33" fmla="*/ 3797 h 4372"/>
                <a:gd name="T34" fmla="*/ 2634 w 5736"/>
                <a:gd name="T35" fmla="*/ 4201 h 4372"/>
                <a:gd name="T36" fmla="*/ 2861 w 5736"/>
                <a:gd name="T37" fmla="*/ 4201 h 4372"/>
                <a:gd name="T38" fmla="*/ 3188 w 5736"/>
                <a:gd name="T39" fmla="*/ 4180 h 4372"/>
                <a:gd name="T40" fmla="*/ 3422 w 5736"/>
                <a:gd name="T41" fmla="*/ 4280 h 4372"/>
                <a:gd name="T42" fmla="*/ 3734 w 5736"/>
                <a:gd name="T43" fmla="*/ 4180 h 4372"/>
                <a:gd name="T44" fmla="*/ 3919 w 5736"/>
                <a:gd name="T45" fmla="*/ 4201 h 4372"/>
                <a:gd name="T46" fmla="*/ 4018 w 5736"/>
                <a:gd name="T47" fmla="*/ 3910 h 4372"/>
                <a:gd name="T48" fmla="*/ 4054 w 5736"/>
                <a:gd name="T49" fmla="*/ 3790 h 4372"/>
                <a:gd name="T50" fmla="*/ 4465 w 5736"/>
                <a:gd name="T51" fmla="*/ 3775 h 4372"/>
                <a:gd name="T52" fmla="*/ 4941 w 5736"/>
                <a:gd name="T53" fmla="*/ 3506 h 4372"/>
                <a:gd name="T54" fmla="*/ 5317 w 5736"/>
                <a:gd name="T55" fmla="*/ 3044 h 4372"/>
                <a:gd name="T56" fmla="*/ 5545 w 5736"/>
                <a:gd name="T57" fmla="*/ 2774 h 4372"/>
                <a:gd name="T58" fmla="*/ 5573 w 5736"/>
                <a:gd name="T59" fmla="*/ 2455 h 4372"/>
                <a:gd name="T60" fmla="*/ 5587 w 5736"/>
                <a:gd name="T61" fmla="*/ 2256 h 4372"/>
                <a:gd name="T62" fmla="*/ 5332 w 5736"/>
                <a:gd name="T63" fmla="*/ 2533 h 4372"/>
                <a:gd name="T64" fmla="*/ 5033 w 5736"/>
                <a:gd name="T65" fmla="*/ 2732 h 4372"/>
                <a:gd name="T66" fmla="*/ 4544 w 5736"/>
                <a:gd name="T67" fmla="*/ 2838 h 4372"/>
                <a:gd name="T68" fmla="*/ 3976 w 5736"/>
                <a:gd name="T69" fmla="*/ 2753 h 4372"/>
                <a:gd name="T70" fmla="*/ 3848 w 5736"/>
                <a:gd name="T71" fmla="*/ 2498 h 4372"/>
                <a:gd name="T72" fmla="*/ 3606 w 5736"/>
                <a:gd name="T73" fmla="*/ 2292 h 4372"/>
                <a:gd name="T74" fmla="*/ 3216 w 5736"/>
                <a:gd name="T75" fmla="*/ 2185 h 4372"/>
                <a:gd name="T76" fmla="*/ 2967 w 5736"/>
                <a:gd name="T77" fmla="*/ 2128 h 4372"/>
                <a:gd name="T78" fmla="*/ 3088 w 5736"/>
                <a:gd name="T79" fmla="*/ 1738 h 4372"/>
                <a:gd name="T80" fmla="*/ 2797 w 5736"/>
                <a:gd name="T81" fmla="*/ 1433 h 4372"/>
                <a:gd name="T82" fmla="*/ 2662 w 5736"/>
                <a:gd name="T83" fmla="*/ 1163 h 4372"/>
                <a:gd name="T84" fmla="*/ 2485 w 5736"/>
                <a:gd name="T85" fmla="*/ 936 h 4372"/>
                <a:gd name="T86" fmla="*/ 2300 w 5736"/>
                <a:gd name="T87" fmla="*/ 687 h 4372"/>
                <a:gd name="T88" fmla="*/ 2279 w 5736"/>
                <a:gd name="T89" fmla="*/ 510 h 4372"/>
                <a:gd name="T90" fmla="*/ 2039 w 5736"/>
                <a:gd name="T91" fmla="*/ 248 h 4372"/>
                <a:gd name="T92" fmla="*/ 1680 w 5736"/>
                <a:gd name="T93" fmla="*/ 147 h 4372"/>
                <a:gd name="T94" fmla="*/ 1422 w 5736"/>
                <a:gd name="T95" fmla="*/ 106 h 4372"/>
                <a:gd name="T96" fmla="*/ 1437 w 5736"/>
                <a:gd name="T97" fmla="*/ 577 h 4372"/>
                <a:gd name="T98" fmla="*/ 1275 w 5736"/>
                <a:gd name="T99" fmla="*/ 739 h 4372"/>
                <a:gd name="T100" fmla="*/ 907 w 5736"/>
                <a:gd name="T101" fmla="*/ 900 h 4372"/>
                <a:gd name="T102" fmla="*/ 619 w 5736"/>
                <a:gd name="T103" fmla="*/ 942 h 4372"/>
                <a:gd name="T104" fmla="*/ 533 w 5736"/>
                <a:gd name="T105" fmla="*/ 1130 h 4372"/>
                <a:gd name="T106" fmla="*/ 539 w 5736"/>
                <a:gd name="T107" fmla="*/ 1255 h 4372"/>
                <a:gd name="T108" fmla="*/ 419 w 5736"/>
                <a:gd name="T109" fmla="*/ 1157 h 4372"/>
                <a:gd name="T110" fmla="*/ 31 w 5736"/>
                <a:gd name="T111" fmla="*/ 1450 h 4372"/>
                <a:gd name="T112" fmla="*/ 28 w 5736"/>
                <a:gd name="T113" fmla="*/ 1444 h 4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736" h="4372">
                  <a:moveTo>
                    <a:pt x="28" y="1444"/>
                  </a:moveTo>
                  <a:cubicBezTo>
                    <a:pt x="28" y="1445"/>
                    <a:pt x="0" y="1568"/>
                    <a:pt x="71" y="1617"/>
                  </a:cubicBezTo>
                  <a:cubicBezTo>
                    <a:pt x="142" y="1667"/>
                    <a:pt x="113" y="1816"/>
                    <a:pt x="199" y="1887"/>
                  </a:cubicBezTo>
                  <a:cubicBezTo>
                    <a:pt x="284" y="1958"/>
                    <a:pt x="156" y="2064"/>
                    <a:pt x="270" y="2114"/>
                  </a:cubicBezTo>
                  <a:cubicBezTo>
                    <a:pt x="383" y="2164"/>
                    <a:pt x="397" y="2320"/>
                    <a:pt x="475" y="2199"/>
                  </a:cubicBezTo>
                  <a:cubicBezTo>
                    <a:pt x="554" y="2079"/>
                    <a:pt x="639" y="2199"/>
                    <a:pt x="788" y="1937"/>
                  </a:cubicBezTo>
                  <a:cubicBezTo>
                    <a:pt x="937" y="1674"/>
                    <a:pt x="1086" y="1504"/>
                    <a:pt x="1221" y="1468"/>
                  </a:cubicBezTo>
                  <a:cubicBezTo>
                    <a:pt x="1356" y="1433"/>
                    <a:pt x="1654" y="1347"/>
                    <a:pt x="1512" y="1560"/>
                  </a:cubicBezTo>
                  <a:cubicBezTo>
                    <a:pt x="1370" y="1773"/>
                    <a:pt x="1384" y="1709"/>
                    <a:pt x="1384" y="1958"/>
                  </a:cubicBezTo>
                  <a:cubicBezTo>
                    <a:pt x="1384" y="2206"/>
                    <a:pt x="1200" y="2150"/>
                    <a:pt x="1384" y="2313"/>
                  </a:cubicBezTo>
                  <a:cubicBezTo>
                    <a:pt x="1569" y="2476"/>
                    <a:pt x="1661" y="2732"/>
                    <a:pt x="1682" y="3002"/>
                  </a:cubicBezTo>
                  <a:cubicBezTo>
                    <a:pt x="1704" y="3271"/>
                    <a:pt x="1945" y="3328"/>
                    <a:pt x="1895" y="3420"/>
                  </a:cubicBezTo>
                  <a:cubicBezTo>
                    <a:pt x="1846" y="3513"/>
                    <a:pt x="1718" y="3555"/>
                    <a:pt x="1640" y="3655"/>
                  </a:cubicBezTo>
                  <a:cubicBezTo>
                    <a:pt x="1562" y="3754"/>
                    <a:pt x="1498" y="3925"/>
                    <a:pt x="1633" y="3932"/>
                  </a:cubicBezTo>
                  <a:cubicBezTo>
                    <a:pt x="1768" y="3939"/>
                    <a:pt x="1810" y="3868"/>
                    <a:pt x="1910" y="3854"/>
                  </a:cubicBezTo>
                  <a:cubicBezTo>
                    <a:pt x="2009" y="3839"/>
                    <a:pt x="2130" y="3811"/>
                    <a:pt x="2222" y="3719"/>
                  </a:cubicBezTo>
                  <a:cubicBezTo>
                    <a:pt x="2314" y="3626"/>
                    <a:pt x="2478" y="3619"/>
                    <a:pt x="2556" y="3797"/>
                  </a:cubicBezTo>
                  <a:cubicBezTo>
                    <a:pt x="2634" y="3974"/>
                    <a:pt x="2598" y="4152"/>
                    <a:pt x="2634" y="4201"/>
                  </a:cubicBezTo>
                  <a:cubicBezTo>
                    <a:pt x="2669" y="4251"/>
                    <a:pt x="2740" y="4244"/>
                    <a:pt x="2861" y="4201"/>
                  </a:cubicBezTo>
                  <a:cubicBezTo>
                    <a:pt x="2982" y="4159"/>
                    <a:pt x="3131" y="4102"/>
                    <a:pt x="3188" y="4180"/>
                  </a:cubicBezTo>
                  <a:cubicBezTo>
                    <a:pt x="3244" y="4258"/>
                    <a:pt x="3294" y="4187"/>
                    <a:pt x="3422" y="4280"/>
                  </a:cubicBezTo>
                  <a:cubicBezTo>
                    <a:pt x="3550" y="4372"/>
                    <a:pt x="3656" y="4223"/>
                    <a:pt x="3734" y="4180"/>
                  </a:cubicBezTo>
                  <a:cubicBezTo>
                    <a:pt x="3812" y="4138"/>
                    <a:pt x="3919" y="4201"/>
                    <a:pt x="3919" y="4201"/>
                  </a:cubicBezTo>
                  <a:cubicBezTo>
                    <a:pt x="3919" y="4201"/>
                    <a:pt x="4075" y="4010"/>
                    <a:pt x="4018" y="3910"/>
                  </a:cubicBezTo>
                  <a:cubicBezTo>
                    <a:pt x="3961" y="3811"/>
                    <a:pt x="3983" y="3719"/>
                    <a:pt x="4054" y="3790"/>
                  </a:cubicBezTo>
                  <a:cubicBezTo>
                    <a:pt x="4125" y="3861"/>
                    <a:pt x="4394" y="3917"/>
                    <a:pt x="4465" y="3775"/>
                  </a:cubicBezTo>
                  <a:cubicBezTo>
                    <a:pt x="4536" y="3633"/>
                    <a:pt x="4771" y="3641"/>
                    <a:pt x="4941" y="3506"/>
                  </a:cubicBezTo>
                  <a:cubicBezTo>
                    <a:pt x="5112" y="3371"/>
                    <a:pt x="5282" y="3307"/>
                    <a:pt x="5317" y="3044"/>
                  </a:cubicBezTo>
                  <a:cubicBezTo>
                    <a:pt x="5353" y="2782"/>
                    <a:pt x="5502" y="2845"/>
                    <a:pt x="5545" y="2774"/>
                  </a:cubicBezTo>
                  <a:cubicBezTo>
                    <a:pt x="5587" y="2703"/>
                    <a:pt x="5616" y="2554"/>
                    <a:pt x="5573" y="2455"/>
                  </a:cubicBezTo>
                  <a:cubicBezTo>
                    <a:pt x="5530" y="2356"/>
                    <a:pt x="5736" y="2206"/>
                    <a:pt x="5587" y="2256"/>
                  </a:cubicBezTo>
                  <a:cubicBezTo>
                    <a:pt x="5438" y="2306"/>
                    <a:pt x="5481" y="2462"/>
                    <a:pt x="5332" y="2533"/>
                  </a:cubicBezTo>
                  <a:cubicBezTo>
                    <a:pt x="5183" y="2604"/>
                    <a:pt x="5126" y="2668"/>
                    <a:pt x="5033" y="2732"/>
                  </a:cubicBezTo>
                  <a:cubicBezTo>
                    <a:pt x="4941" y="2796"/>
                    <a:pt x="4806" y="2867"/>
                    <a:pt x="4544" y="2838"/>
                  </a:cubicBezTo>
                  <a:cubicBezTo>
                    <a:pt x="4281" y="2810"/>
                    <a:pt x="4018" y="2916"/>
                    <a:pt x="3976" y="2753"/>
                  </a:cubicBezTo>
                  <a:cubicBezTo>
                    <a:pt x="3933" y="2590"/>
                    <a:pt x="3897" y="2696"/>
                    <a:pt x="3848" y="2498"/>
                  </a:cubicBezTo>
                  <a:cubicBezTo>
                    <a:pt x="3798" y="2299"/>
                    <a:pt x="3798" y="2277"/>
                    <a:pt x="3606" y="2292"/>
                  </a:cubicBezTo>
                  <a:cubicBezTo>
                    <a:pt x="3415" y="2306"/>
                    <a:pt x="3393" y="2150"/>
                    <a:pt x="3216" y="2185"/>
                  </a:cubicBezTo>
                  <a:cubicBezTo>
                    <a:pt x="3038" y="2221"/>
                    <a:pt x="2811" y="2320"/>
                    <a:pt x="2967" y="2128"/>
                  </a:cubicBezTo>
                  <a:cubicBezTo>
                    <a:pt x="3124" y="1937"/>
                    <a:pt x="3251" y="1922"/>
                    <a:pt x="3088" y="1738"/>
                  </a:cubicBezTo>
                  <a:cubicBezTo>
                    <a:pt x="2925" y="1553"/>
                    <a:pt x="2868" y="1539"/>
                    <a:pt x="2797" y="1433"/>
                  </a:cubicBezTo>
                  <a:cubicBezTo>
                    <a:pt x="2726" y="1326"/>
                    <a:pt x="2762" y="1241"/>
                    <a:pt x="2662" y="1163"/>
                  </a:cubicBezTo>
                  <a:cubicBezTo>
                    <a:pt x="2563" y="1085"/>
                    <a:pt x="2541" y="1141"/>
                    <a:pt x="2485" y="936"/>
                  </a:cubicBezTo>
                  <a:cubicBezTo>
                    <a:pt x="2428" y="730"/>
                    <a:pt x="2208" y="787"/>
                    <a:pt x="2300" y="687"/>
                  </a:cubicBezTo>
                  <a:cubicBezTo>
                    <a:pt x="2392" y="588"/>
                    <a:pt x="2414" y="602"/>
                    <a:pt x="2279" y="510"/>
                  </a:cubicBezTo>
                  <a:cubicBezTo>
                    <a:pt x="2144" y="417"/>
                    <a:pt x="2289" y="519"/>
                    <a:pt x="2039" y="248"/>
                  </a:cubicBezTo>
                  <a:cubicBezTo>
                    <a:pt x="1877" y="177"/>
                    <a:pt x="1781" y="162"/>
                    <a:pt x="1680" y="147"/>
                  </a:cubicBezTo>
                  <a:cubicBezTo>
                    <a:pt x="1579" y="131"/>
                    <a:pt x="1396" y="0"/>
                    <a:pt x="1422" y="106"/>
                  </a:cubicBezTo>
                  <a:cubicBezTo>
                    <a:pt x="1447" y="212"/>
                    <a:pt x="1518" y="557"/>
                    <a:pt x="1437" y="577"/>
                  </a:cubicBezTo>
                  <a:cubicBezTo>
                    <a:pt x="1356" y="597"/>
                    <a:pt x="1396" y="718"/>
                    <a:pt x="1275" y="739"/>
                  </a:cubicBezTo>
                  <a:cubicBezTo>
                    <a:pt x="1154" y="759"/>
                    <a:pt x="975" y="897"/>
                    <a:pt x="907" y="900"/>
                  </a:cubicBezTo>
                  <a:cubicBezTo>
                    <a:pt x="838" y="903"/>
                    <a:pt x="649" y="873"/>
                    <a:pt x="619" y="942"/>
                  </a:cubicBezTo>
                  <a:cubicBezTo>
                    <a:pt x="590" y="1010"/>
                    <a:pt x="464" y="1034"/>
                    <a:pt x="533" y="1130"/>
                  </a:cubicBezTo>
                  <a:cubicBezTo>
                    <a:pt x="602" y="1226"/>
                    <a:pt x="581" y="1306"/>
                    <a:pt x="539" y="1255"/>
                  </a:cubicBezTo>
                  <a:cubicBezTo>
                    <a:pt x="497" y="1205"/>
                    <a:pt x="512" y="1085"/>
                    <a:pt x="419" y="1157"/>
                  </a:cubicBezTo>
                  <a:cubicBezTo>
                    <a:pt x="326" y="1229"/>
                    <a:pt x="60" y="1507"/>
                    <a:pt x="31" y="1450"/>
                  </a:cubicBezTo>
                  <a:cubicBezTo>
                    <a:pt x="30" y="1448"/>
                    <a:pt x="29" y="1446"/>
                    <a:pt x="28" y="1444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s-PE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     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s-PE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         </a:t>
              </a:r>
            </a:p>
          </p:txBody>
        </p:sp>
        <p:sp>
          <p:nvSpPr>
            <p:cNvPr id="21" name="Freeform 25">
              <a:extLst>
                <a:ext uri="{FF2B5EF4-FFF2-40B4-BE49-F238E27FC236}">
                  <a16:creationId xmlns:a16="http://schemas.microsoft.com/office/drawing/2014/main" id="{F3D0C93B-B525-7FE5-99DE-ADD4840715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9422" y="4962756"/>
              <a:ext cx="593526" cy="732233"/>
            </a:xfrm>
            <a:custGeom>
              <a:avLst/>
              <a:gdLst>
                <a:gd name="T0" fmla="*/ 1408 w 1833"/>
                <a:gd name="T1" fmla="*/ 2456 h 2456"/>
                <a:gd name="T2" fmla="*/ 1285 w 1833"/>
                <a:gd name="T3" fmla="*/ 2260 h 2456"/>
                <a:gd name="T4" fmla="*/ 1036 w 1833"/>
                <a:gd name="T5" fmla="*/ 2043 h 2456"/>
                <a:gd name="T6" fmla="*/ 873 w 1833"/>
                <a:gd name="T7" fmla="*/ 1924 h 2456"/>
                <a:gd name="T8" fmla="*/ 493 w 1833"/>
                <a:gd name="T9" fmla="*/ 1550 h 2456"/>
                <a:gd name="T10" fmla="*/ 374 w 1833"/>
                <a:gd name="T11" fmla="*/ 1322 h 2456"/>
                <a:gd name="T12" fmla="*/ 200 w 1833"/>
                <a:gd name="T13" fmla="*/ 1176 h 2456"/>
                <a:gd name="T14" fmla="*/ 130 w 1833"/>
                <a:gd name="T15" fmla="*/ 872 h 2456"/>
                <a:gd name="T16" fmla="*/ 276 w 1833"/>
                <a:gd name="T17" fmla="*/ 655 h 2456"/>
                <a:gd name="T18" fmla="*/ 221 w 1833"/>
                <a:gd name="T19" fmla="*/ 327 h 2456"/>
                <a:gd name="T20" fmla="*/ 232 w 1833"/>
                <a:gd name="T21" fmla="*/ 344 h 2456"/>
                <a:gd name="T22" fmla="*/ 378 w 1833"/>
                <a:gd name="T23" fmla="*/ 114 h 2456"/>
                <a:gd name="T24" fmla="*/ 723 w 1833"/>
                <a:gd name="T25" fmla="*/ 0 h 2456"/>
                <a:gd name="T26" fmla="*/ 699 w 1833"/>
                <a:gd name="T27" fmla="*/ 297 h 2456"/>
                <a:gd name="T28" fmla="*/ 835 w 1833"/>
                <a:gd name="T29" fmla="*/ 460 h 2456"/>
                <a:gd name="T30" fmla="*/ 933 w 1833"/>
                <a:gd name="T31" fmla="*/ 671 h 2456"/>
                <a:gd name="T32" fmla="*/ 1014 w 1833"/>
                <a:gd name="T33" fmla="*/ 980 h 2456"/>
                <a:gd name="T34" fmla="*/ 1318 w 1833"/>
                <a:gd name="T35" fmla="*/ 1138 h 2456"/>
                <a:gd name="T36" fmla="*/ 1411 w 1833"/>
                <a:gd name="T37" fmla="*/ 1186 h 2456"/>
                <a:gd name="T38" fmla="*/ 1394 w 1833"/>
                <a:gd name="T39" fmla="*/ 1284 h 2456"/>
                <a:gd name="T40" fmla="*/ 1432 w 1833"/>
                <a:gd name="T41" fmla="*/ 1571 h 2456"/>
                <a:gd name="T42" fmla="*/ 1594 w 1833"/>
                <a:gd name="T43" fmla="*/ 1604 h 2456"/>
                <a:gd name="T44" fmla="*/ 1708 w 1833"/>
                <a:gd name="T45" fmla="*/ 1805 h 2456"/>
                <a:gd name="T46" fmla="*/ 1784 w 1833"/>
                <a:gd name="T47" fmla="*/ 2108 h 2456"/>
                <a:gd name="T48" fmla="*/ 1773 w 1833"/>
                <a:gd name="T49" fmla="*/ 2135 h 2456"/>
                <a:gd name="T50" fmla="*/ 1773 w 1833"/>
                <a:gd name="T51" fmla="*/ 2135 h 2456"/>
                <a:gd name="T52" fmla="*/ 1773 w 1833"/>
                <a:gd name="T53" fmla="*/ 2135 h 2456"/>
                <a:gd name="T54" fmla="*/ 1582 w 1833"/>
                <a:gd name="T55" fmla="*/ 2246 h 2456"/>
                <a:gd name="T56" fmla="*/ 1408 w 1833"/>
                <a:gd name="T57" fmla="*/ 2456 h 2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833" h="2456">
                  <a:moveTo>
                    <a:pt x="1408" y="2456"/>
                  </a:moveTo>
                  <a:cubicBezTo>
                    <a:pt x="1408" y="2456"/>
                    <a:pt x="1372" y="2385"/>
                    <a:pt x="1285" y="2260"/>
                  </a:cubicBezTo>
                  <a:cubicBezTo>
                    <a:pt x="1198" y="2136"/>
                    <a:pt x="1085" y="2179"/>
                    <a:pt x="1036" y="2043"/>
                  </a:cubicBezTo>
                  <a:cubicBezTo>
                    <a:pt x="987" y="1908"/>
                    <a:pt x="987" y="1957"/>
                    <a:pt x="873" y="1924"/>
                  </a:cubicBezTo>
                  <a:cubicBezTo>
                    <a:pt x="759" y="1891"/>
                    <a:pt x="591" y="1756"/>
                    <a:pt x="493" y="1550"/>
                  </a:cubicBezTo>
                  <a:cubicBezTo>
                    <a:pt x="396" y="1344"/>
                    <a:pt x="412" y="1474"/>
                    <a:pt x="374" y="1322"/>
                  </a:cubicBezTo>
                  <a:cubicBezTo>
                    <a:pt x="336" y="1170"/>
                    <a:pt x="141" y="1311"/>
                    <a:pt x="200" y="1176"/>
                  </a:cubicBezTo>
                  <a:cubicBezTo>
                    <a:pt x="260" y="1040"/>
                    <a:pt x="0" y="866"/>
                    <a:pt x="130" y="872"/>
                  </a:cubicBezTo>
                  <a:cubicBezTo>
                    <a:pt x="260" y="877"/>
                    <a:pt x="244" y="801"/>
                    <a:pt x="276" y="655"/>
                  </a:cubicBezTo>
                  <a:cubicBezTo>
                    <a:pt x="296" y="566"/>
                    <a:pt x="250" y="429"/>
                    <a:pt x="221" y="327"/>
                  </a:cubicBezTo>
                  <a:cubicBezTo>
                    <a:pt x="228" y="338"/>
                    <a:pt x="232" y="344"/>
                    <a:pt x="232" y="344"/>
                  </a:cubicBezTo>
                  <a:cubicBezTo>
                    <a:pt x="232" y="344"/>
                    <a:pt x="305" y="224"/>
                    <a:pt x="378" y="114"/>
                  </a:cubicBezTo>
                  <a:cubicBezTo>
                    <a:pt x="451" y="5"/>
                    <a:pt x="686" y="15"/>
                    <a:pt x="723" y="0"/>
                  </a:cubicBezTo>
                  <a:cubicBezTo>
                    <a:pt x="723" y="0"/>
                    <a:pt x="716" y="172"/>
                    <a:pt x="699" y="297"/>
                  </a:cubicBezTo>
                  <a:cubicBezTo>
                    <a:pt x="683" y="422"/>
                    <a:pt x="716" y="443"/>
                    <a:pt x="835" y="460"/>
                  </a:cubicBezTo>
                  <a:cubicBezTo>
                    <a:pt x="954" y="476"/>
                    <a:pt x="933" y="530"/>
                    <a:pt x="933" y="671"/>
                  </a:cubicBezTo>
                  <a:cubicBezTo>
                    <a:pt x="933" y="812"/>
                    <a:pt x="889" y="942"/>
                    <a:pt x="1014" y="980"/>
                  </a:cubicBezTo>
                  <a:cubicBezTo>
                    <a:pt x="1139" y="1018"/>
                    <a:pt x="1223" y="1091"/>
                    <a:pt x="1318" y="1138"/>
                  </a:cubicBezTo>
                  <a:cubicBezTo>
                    <a:pt x="1340" y="1149"/>
                    <a:pt x="1373" y="1167"/>
                    <a:pt x="1411" y="1186"/>
                  </a:cubicBezTo>
                  <a:cubicBezTo>
                    <a:pt x="1400" y="1210"/>
                    <a:pt x="1394" y="1241"/>
                    <a:pt x="1394" y="1284"/>
                  </a:cubicBezTo>
                  <a:cubicBezTo>
                    <a:pt x="1394" y="1463"/>
                    <a:pt x="1334" y="1436"/>
                    <a:pt x="1432" y="1571"/>
                  </a:cubicBezTo>
                  <a:cubicBezTo>
                    <a:pt x="1529" y="1707"/>
                    <a:pt x="1535" y="1631"/>
                    <a:pt x="1594" y="1604"/>
                  </a:cubicBezTo>
                  <a:cubicBezTo>
                    <a:pt x="1654" y="1577"/>
                    <a:pt x="1627" y="1691"/>
                    <a:pt x="1708" y="1805"/>
                  </a:cubicBezTo>
                  <a:cubicBezTo>
                    <a:pt x="1790" y="1919"/>
                    <a:pt x="1833" y="2011"/>
                    <a:pt x="1784" y="2108"/>
                  </a:cubicBezTo>
                  <a:cubicBezTo>
                    <a:pt x="1780" y="2117"/>
                    <a:pt x="1776" y="2126"/>
                    <a:pt x="1773" y="2135"/>
                  </a:cubicBezTo>
                  <a:lnTo>
                    <a:pt x="1773" y="2135"/>
                  </a:lnTo>
                  <a:lnTo>
                    <a:pt x="1773" y="2135"/>
                  </a:lnTo>
                  <a:cubicBezTo>
                    <a:pt x="1720" y="2121"/>
                    <a:pt x="1661" y="2163"/>
                    <a:pt x="1582" y="2246"/>
                  </a:cubicBezTo>
                  <a:cubicBezTo>
                    <a:pt x="1491" y="2342"/>
                    <a:pt x="1408" y="2456"/>
                    <a:pt x="1408" y="245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20A443BB-CBA6-D9BB-AF83-CCD11FDD6AA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0654" y="2207251"/>
              <a:ext cx="725805" cy="724204"/>
            </a:xfrm>
            <a:custGeom>
              <a:avLst/>
              <a:gdLst>
                <a:gd name="T0" fmla="*/ 2036 w 2247"/>
                <a:gd name="T1" fmla="*/ 2003 h 2429"/>
                <a:gd name="T2" fmla="*/ 1877 w 2247"/>
                <a:gd name="T3" fmla="*/ 1963 h 2429"/>
                <a:gd name="T4" fmla="*/ 1701 w 2247"/>
                <a:gd name="T5" fmla="*/ 1769 h 2429"/>
                <a:gd name="T6" fmla="*/ 1473 w 2247"/>
                <a:gd name="T7" fmla="*/ 1604 h 2429"/>
                <a:gd name="T8" fmla="*/ 1422 w 2247"/>
                <a:gd name="T9" fmla="*/ 1883 h 2429"/>
                <a:gd name="T10" fmla="*/ 1047 w 2247"/>
                <a:gd name="T11" fmla="*/ 2054 h 2429"/>
                <a:gd name="T12" fmla="*/ 830 w 2247"/>
                <a:gd name="T13" fmla="*/ 2429 h 2429"/>
                <a:gd name="T14" fmla="*/ 279 w 2247"/>
                <a:gd name="T15" fmla="*/ 2196 h 2429"/>
                <a:gd name="T16" fmla="*/ 398 w 2247"/>
                <a:gd name="T17" fmla="*/ 1934 h 2429"/>
                <a:gd name="T18" fmla="*/ 489 w 2247"/>
                <a:gd name="T19" fmla="*/ 1547 h 2429"/>
                <a:gd name="T20" fmla="*/ 210 w 2247"/>
                <a:gd name="T21" fmla="*/ 1132 h 2429"/>
                <a:gd name="T22" fmla="*/ 222 w 2247"/>
                <a:gd name="T23" fmla="*/ 888 h 2429"/>
                <a:gd name="T24" fmla="*/ 34 w 2247"/>
                <a:gd name="T25" fmla="*/ 643 h 2429"/>
                <a:gd name="T26" fmla="*/ 131 w 2247"/>
                <a:gd name="T27" fmla="*/ 307 h 2429"/>
                <a:gd name="T28" fmla="*/ 318 w 2247"/>
                <a:gd name="T29" fmla="*/ 85 h 2429"/>
                <a:gd name="T30" fmla="*/ 637 w 2247"/>
                <a:gd name="T31" fmla="*/ 142 h 2429"/>
                <a:gd name="T32" fmla="*/ 802 w 2247"/>
                <a:gd name="T33" fmla="*/ 97 h 2429"/>
                <a:gd name="T34" fmla="*/ 910 w 2247"/>
                <a:gd name="T35" fmla="*/ 68 h 2429"/>
                <a:gd name="T36" fmla="*/ 1052 w 2247"/>
                <a:gd name="T37" fmla="*/ 245 h 2429"/>
                <a:gd name="T38" fmla="*/ 1035 w 2247"/>
                <a:gd name="T39" fmla="*/ 467 h 2429"/>
                <a:gd name="T40" fmla="*/ 1325 w 2247"/>
                <a:gd name="T41" fmla="*/ 273 h 2429"/>
                <a:gd name="T42" fmla="*/ 1638 w 2247"/>
                <a:gd name="T43" fmla="*/ 438 h 2429"/>
                <a:gd name="T44" fmla="*/ 1906 w 2247"/>
                <a:gd name="T45" fmla="*/ 461 h 2429"/>
                <a:gd name="T46" fmla="*/ 2019 w 2247"/>
                <a:gd name="T47" fmla="*/ 654 h 2429"/>
                <a:gd name="T48" fmla="*/ 2247 w 2247"/>
                <a:gd name="T49" fmla="*/ 967 h 2429"/>
                <a:gd name="T50" fmla="*/ 2122 w 2247"/>
                <a:gd name="T51" fmla="*/ 1269 h 2429"/>
                <a:gd name="T52" fmla="*/ 2116 w 2247"/>
                <a:gd name="T53" fmla="*/ 1519 h 2429"/>
                <a:gd name="T54" fmla="*/ 2071 w 2247"/>
                <a:gd name="T55" fmla="*/ 1832 h 2429"/>
                <a:gd name="T56" fmla="*/ 2036 w 2247"/>
                <a:gd name="T57" fmla="*/ 2003 h 2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47" h="2429">
                  <a:moveTo>
                    <a:pt x="2036" y="2003"/>
                  </a:moveTo>
                  <a:cubicBezTo>
                    <a:pt x="2036" y="2003"/>
                    <a:pt x="1951" y="2008"/>
                    <a:pt x="1877" y="1963"/>
                  </a:cubicBezTo>
                  <a:cubicBezTo>
                    <a:pt x="1803" y="1917"/>
                    <a:pt x="1746" y="1889"/>
                    <a:pt x="1701" y="1769"/>
                  </a:cubicBezTo>
                  <a:cubicBezTo>
                    <a:pt x="1655" y="1650"/>
                    <a:pt x="1451" y="1473"/>
                    <a:pt x="1473" y="1604"/>
                  </a:cubicBezTo>
                  <a:cubicBezTo>
                    <a:pt x="1496" y="1735"/>
                    <a:pt x="1570" y="1803"/>
                    <a:pt x="1422" y="1883"/>
                  </a:cubicBezTo>
                  <a:cubicBezTo>
                    <a:pt x="1274" y="1963"/>
                    <a:pt x="1177" y="1877"/>
                    <a:pt x="1047" y="2054"/>
                  </a:cubicBezTo>
                  <a:cubicBezTo>
                    <a:pt x="916" y="2230"/>
                    <a:pt x="830" y="2429"/>
                    <a:pt x="830" y="2429"/>
                  </a:cubicBezTo>
                  <a:cubicBezTo>
                    <a:pt x="830" y="2429"/>
                    <a:pt x="364" y="2247"/>
                    <a:pt x="279" y="2196"/>
                  </a:cubicBezTo>
                  <a:cubicBezTo>
                    <a:pt x="193" y="2145"/>
                    <a:pt x="193" y="1929"/>
                    <a:pt x="398" y="1934"/>
                  </a:cubicBezTo>
                  <a:cubicBezTo>
                    <a:pt x="603" y="1940"/>
                    <a:pt x="552" y="1684"/>
                    <a:pt x="489" y="1547"/>
                  </a:cubicBezTo>
                  <a:cubicBezTo>
                    <a:pt x="427" y="1411"/>
                    <a:pt x="97" y="1320"/>
                    <a:pt x="210" y="1132"/>
                  </a:cubicBezTo>
                  <a:cubicBezTo>
                    <a:pt x="324" y="944"/>
                    <a:pt x="353" y="1001"/>
                    <a:pt x="222" y="888"/>
                  </a:cubicBezTo>
                  <a:cubicBezTo>
                    <a:pt x="91" y="774"/>
                    <a:pt x="0" y="774"/>
                    <a:pt x="34" y="643"/>
                  </a:cubicBezTo>
                  <a:cubicBezTo>
                    <a:pt x="68" y="512"/>
                    <a:pt x="28" y="438"/>
                    <a:pt x="131" y="307"/>
                  </a:cubicBezTo>
                  <a:cubicBezTo>
                    <a:pt x="233" y="176"/>
                    <a:pt x="256" y="85"/>
                    <a:pt x="318" y="85"/>
                  </a:cubicBezTo>
                  <a:cubicBezTo>
                    <a:pt x="381" y="85"/>
                    <a:pt x="546" y="142"/>
                    <a:pt x="637" y="142"/>
                  </a:cubicBezTo>
                  <a:cubicBezTo>
                    <a:pt x="728" y="142"/>
                    <a:pt x="751" y="165"/>
                    <a:pt x="802" y="97"/>
                  </a:cubicBezTo>
                  <a:cubicBezTo>
                    <a:pt x="853" y="29"/>
                    <a:pt x="899" y="0"/>
                    <a:pt x="910" y="68"/>
                  </a:cubicBezTo>
                  <a:cubicBezTo>
                    <a:pt x="921" y="137"/>
                    <a:pt x="1115" y="194"/>
                    <a:pt x="1052" y="245"/>
                  </a:cubicBezTo>
                  <a:cubicBezTo>
                    <a:pt x="990" y="296"/>
                    <a:pt x="882" y="461"/>
                    <a:pt x="1035" y="467"/>
                  </a:cubicBezTo>
                  <a:cubicBezTo>
                    <a:pt x="1189" y="472"/>
                    <a:pt x="1149" y="194"/>
                    <a:pt x="1325" y="273"/>
                  </a:cubicBezTo>
                  <a:cubicBezTo>
                    <a:pt x="1502" y="353"/>
                    <a:pt x="1553" y="444"/>
                    <a:pt x="1638" y="438"/>
                  </a:cubicBezTo>
                  <a:cubicBezTo>
                    <a:pt x="1724" y="432"/>
                    <a:pt x="1849" y="404"/>
                    <a:pt x="1906" y="461"/>
                  </a:cubicBezTo>
                  <a:cubicBezTo>
                    <a:pt x="1962" y="518"/>
                    <a:pt x="1980" y="529"/>
                    <a:pt x="2019" y="654"/>
                  </a:cubicBezTo>
                  <a:cubicBezTo>
                    <a:pt x="2059" y="779"/>
                    <a:pt x="2150" y="853"/>
                    <a:pt x="2247" y="967"/>
                  </a:cubicBezTo>
                  <a:cubicBezTo>
                    <a:pt x="2247" y="967"/>
                    <a:pt x="2002" y="1138"/>
                    <a:pt x="2122" y="1269"/>
                  </a:cubicBezTo>
                  <a:cubicBezTo>
                    <a:pt x="2241" y="1400"/>
                    <a:pt x="2179" y="1388"/>
                    <a:pt x="2116" y="1519"/>
                  </a:cubicBezTo>
                  <a:cubicBezTo>
                    <a:pt x="2054" y="1650"/>
                    <a:pt x="2088" y="1718"/>
                    <a:pt x="2071" y="1832"/>
                  </a:cubicBezTo>
                  <a:cubicBezTo>
                    <a:pt x="2054" y="1946"/>
                    <a:pt x="2036" y="2003"/>
                    <a:pt x="2036" y="200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6BA77C13-A2C4-4605-87F0-1C65A453B92C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5443" y="5430038"/>
              <a:ext cx="1385470" cy="846243"/>
            </a:xfrm>
            <a:custGeom>
              <a:avLst/>
              <a:gdLst>
                <a:gd name="T0" fmla="*/ 4271 w 4291"/>
                <a:gd name="T1" fmla="*/ 1445 h 2843"/>
                <a:gd name="T2" fmla="*/ 4222 w 4291"/>
                <a:gd name="T3" fmla="*/ 1620 h 2843"/>
                <a:gd name="T4" fmla="*/ 4181 w 4291"/>
                <a:gd name="T5" fmla="*/ 1798 h 2843"/>
                <a:gd name="T6" fmla="*/ 4117 w 4291"/>
                <a:gd name="T7" fmla="*/ 1990 h 2843"/>
                <a:gd name="T8" fmla="*/ 3775 w 4291"/>
                <a:gd name="T9" fmla="*/ 2118 h 2843"/>
                <a:gd name="T10" fmla="*/ 3684 w 4291"/>
                <a:gd name="T11" fmla="*/ 2455 h 2843"/>
                <a:gd name="T12" fmla="*/ 3720 w 4291"/>
                <a:gd name="T13" fmla="*/ 2661 h 2843"/>
                <a:gd name="T14" fmla="*/ 3592 w 4291"/>
                <a:gd name="T15" fmla="*/ 2807 h 2843"/>
                <a:gd name="T16" fmla="*/ 3200 w 4291"/>
                <a:gd name="T17" fmla="*/ 2602 h 2843"/>
                <a:gd name="T18" fmla="*/ 2949 w 4291"/>
                <a:gd name="T19" fmla="*/ 2446 h 2843"/>
                <a:gd name="T20" fmla="*/ 2826 w 4291"/>
                <a:gd name="T21" fmla="*/ 2323 h 2843"/>
                <a:gd name="T22" fmla="*/ 2091 w 4291"/>
                <a:gd name="T23" fmla="*/ 2013 h 2843"/>
                <a:gd name="T24" fmla="*/ 1607 w 4291"/>
                <a:gd name="T25" fmla="*/ 1748 h 2843"/>
                <a:gd name="T26" fmla="*/ 1132 w 4291"/>
                <a:gd name="T27" fmla="*/ 1502 h 2843"/>
                <a:gd name="T28" fmla="*/ 722 w 4291"/>
                <a:gd name="T29" fmla="*/ 1301 h 2843"/>
                <a:gd name="T30" fmla="*/ 165 w 4291"/>
                <a:gd name="T31" fmla="*/ 995 h 2843"/>
                <a:gd name="T32" fmla="*/ 0 w 4291"/>
                <a:gd name="T33" fmla="*/ 890 h 2843"/>
                <a:gd name="T34" fmla="*/ 174 w 4291"/>
                <a:gd name="T35" fmla="*/ 680 h 2843"/>
                <a:gd name="T36" fmla="*/ 388 w 4291"/>
                <a:gd name="T37" fmla="*/ 580 h 2843"/>
                <a:gd name="T38" fmla="*/ 621 w 4291"/>
                <a:gd name="T39" fmla="*/ 671 h 2843"/>
                <a:gd name="T40" fmla="*/ 918 w 4291"/>
                <a:gd name="T41" fmla="*/ 922 h 2843"/>
                <a:gd name="T42" fmla="*/ 1119 w 4291"/>
                <a:gd name="T43" fmla="*/ 1013 h 2843"/>
                <a:gd name="T44" fmla="*/ 1406 w 4291"/>
                <a:gd name="T45" fmla="*/ 895 h 2843"/>
                <a:gd name="T46" fmla="*/ 1707 w 4291"/>
                <a:gd name="T47" fmla="*/ 844 h 2843"/>
                <a:gd name="T48" fmla="*/ 1890 w 4291"/>
                <a:gd name="T49" fmla="*/ 744 h 2843"/>
                <a:gd name="T50" fmla="*/ 2045 w 4291"/>
                <a:gd name="T51" fmla="*/ 488 h 2843"/>
                <a:gd name="T52" fmla="*/ 2177 w 4291"/>
                <a:gd name="T53" fmla="*/ 228 h 2843"/>
                <a:gd name="T54" fmla="*/ 2365 w 4291"/>
                <a:gd name="T55" fmla="*/ 87 h 2843"/>
                <a:gd name="T56" fmla="*/ 2605 w 4291"/>
                <a:gd name="T57" fmla="*/ 73 h 2843"/>
                <a:gd name="T58" fmla="*/ 2740 w 4291"/>
                <a:gd name="T59" fmla="*/ 265 h 2843"/>
                <a:gd name="T60" fmla="*/ 2980 w 4291"/>
                <a:gd name="T61" fmla="*/ 265 h 2843"/>
                <a:gd name="T62" fmla="*/ 3064 w 4291"/>
                <a:gd name="T63" fmla="*/ 84 h 2843"/>
                <a:gd name="T64" fmla="*/ 3272 w 4291"/>
                <a:gd name="T65" fmla="*/ 389 h 2843"/>
                <a:gd name="T66" fmla="*/ 3557 w 4291"/>
                <a:gd name="T67" fmla="*/ 486 h 2843"/>
                <a:gd name="T68" fmla="*/ 3764 w 4291"/>
                <a:gd name="T69" fmla="*/ 518 h 2843"/>
                <a:gd name="T70" fmla="*/ 3991 w 4291"/>
                <a:gd name="T71" fmla="*/ 713 h 2843"/>
                <a:gd name="T72" fmla="*/ 4053 w 4291"/>
                <a:gd name="T73" fmla="*/ 745 h 2843"/>
                <a:gd name="T74" fmla="*/ 4053 w 4291"/>
                <a:gd name="T75" fmla="*/ 745 h 2843"/>
                <a:gd name="T76" fmla="*/ 4120 w 4291"/>
                <a:gd name="T77" fmla="*/ 1057 h 2843"/>
                <a:gd name="T78" fmla="*/ 4271 w 4291"/>
                <a:gd name="T79" fmla="*/ 1445 h 2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291" h="2843">
                  <a:moveTo>
                    <a:pt x="4271" y="1445"/>
                  </a:moveTo>
                  <a:cubicBezTo>
                    <a:pt x="4271" y="1445"/>
                    <a:pt x="4195" y="1529"/>
                    <a:pt x="4222" y="1620"/>
                  </a:cubicBezTo>
                  <a:cubicBezTo>
                    <a:pt x="4250" y="1712"/>
                    <a:pt x="4190" y="1721"/>
                    <a:pt x="4181" y="1798"/>
                  </a:cubicBezTo>
                  <a:cubicBezTo>
                    <a:pt x="4172" y="1876"/>
                    <a:pt x="4291" y="1990"/>
                    <a:pt x="4117" y="1990"/>
                  </a:cubicBezTo>
                  <a:cubicBezTo>
                    <a:pt x="3944" y="1990"/>
                    <a:pt x="3903" y="1926"/>
                    <a:pt x="3775" y="2118"/>
                  </a:cubicBezTo>
                  <a:cubicBezTo>
                    <a:pt x="3647" y="2309"/>
                    <a:pt x="3597" y="2364"/>
                    <a:pt x="3684" y="2455"/>
                  </a:cubicBezTo>
                  <a:cubicBezTo>
                    <a:pt x="3770" y="2547"/>
                    <a:pt x="3757" y="2624"/>
                    <a:pt x="3720" y="2661"/>
                  </a:cubicBezTo>
                  <a:cubicBezTo>
                    <a:pt x="3684" y="2697"/>
                    <a:pt x="3702" y="2843"/>
                    <a:pt x="3592" y="2807"/>
                  </a:cubicBezTo>
                  <a:cubicBezTo>
                    <a:pt x="3483" y="2770"/>
                    <a:pt x="3364" y="2647"/>
                    <a:pt x="3200" y="2602"/>
                  </a:cubicBezTo>
                  <a:cubicBezTo>
                    <a:pt x="3036" y="2556"/>
                    <a:pt x="3008" y="2538"/>
                    <a:pt x="2949" y="2446"/>
                  </a:cubicBezTo>
                  <a:cubicBezTo>
                    <a:pt x="2889" y="2355"/>
                    <a:pt x="2931" y="2451"/>
                    <a:pt x="2826" y="2323"/>
                  </a:cubicBezTo>
                  <a:cubicBezTo>
                    <a:pt x="2721" y="2195"/>
                    <a:pt x="2314" y="2118"/>
                    <a:pt x="2091" y="2013"/>
                  </a:cubicBezTo>
                  <a:cubicBezTo>
                    <a:pt x="1867" y="1908"/>
                    <a:pt x="1835" y="1803"/>
                    <a:pt x="1607" y="1748"/>
                  </a:cubicBezTo>
                  <a:cubicBezTo>
                    <a:pt x="1379" y="1693"/>
                    <a:pt x="1297" y="1680"/>
                    <a:pt x="1132" y="1502"/>
                  </a:cubicBezTo>
                  <a:cubicBezTo>
                    <a:pt x="968" y="1324"/>
                    <a:pt x="877" y="1438"/>
                    <a:pt x="722" y="1301"/>
                  </a:cubicBezTo>
                  <a:cubicBezTo>
                    <a:pt x="566" y="1164"/>
                    <a:pt x="320" y="1077"/>
                    <a:pt x="165" y="995"/>
                  </a:cubicBezTo>
                  <a:cubicBezTo>
                    <a:pt x="10" y="913"/>
                    <a:pt x="0" y="890"/>
                    <a:pt x="0" y="890"/>
                  </a:cubicBezTo>
                  <a:cubicBezTo>
                    <a:pt x="0" y="890"/>
                    <a:pt x="83" y="776"/>
                    <a:pt x="174" y="680"/>
                  </a:cubicBezTo>
                  <a:cubicBezTo>
                    <a:pt x="265" y="584"/>
                    <a:pt x="329" y="543"/>
                    <a:pt x="388" y="580"/>
                  </a:cubicBezTo>
                  <a:cubicBezTo>
                    <a:pt x="448" y="616"/>
                    <a:pt x="566" y="552"/>
                    <a:pt x="621" y="671"/>
                  </a:cubicBezTo>
                  <a:cubicBezTo>
                    <a:pt x="676" y="790"/>
                    <a:pt x="758" y="1000"/>
                    <a:pt x="918" y="922"/>
                  </a:cubicBezTo>
                  <a:cubicBezTo>
                    <a:pt x="1078" y="844"/>
                    <a:pt x="1009" y="1187"/>
                    <a:pt x="1119" y="1013"/>
                  </a:cubicBezTo>
                  <a:cubicBezTo>
                    <a:pt x="1228" y="840"/>
                    <a:pt x="1288" y="904"/>
                    <a:pt x="1406" y="895"/>
                  </a:cubicBezTo>
                  <a:cubicBezTo>
                    <a:pt x="1525" y="885"/>
                    <a:pt x="1593" y="840"/>
                    <a:pt x="1707" y="844"/>
                  </a:cubicBezTo>
                  <a:cubicBezTo>
                    <a:pt x="1822" y="849"/>
                    <a:pt x="1730" y="826"/>
                    <a:pt x="1890" y="744"/>
                  </a:cubicBezTo>
                  <a:cubicBezTo>
                    <a:pt x="2050" y="662"/>
                    <a:pt x="1977" y="671"/>
                    <a:pt x="2045" y="488"/>
                  </a:cubicBezTo>
                  <a:cubicBezTo>
                    <a:pt x="2114" y="306"/>
                    <a:pt x="2068" y="224"/>
                    <a:pt x="2177" y="228"/>
                  </a:cubicBezTo>
                  <a:cubicBezTo>
                    <a:pt x="2287" y="233"/>
                    <a:pt x="2251" y="64"/>
                    <a:pt x="2365" y="87"/>
                  </a:cubicBezTo>
                  <a:cubicBezTo>
                    <a:pt x="2463" y="106"/>
                    <a:pt x="2477" y="113"/>
                    <a:pt x="2605" y="73"/>
                  </a:cubicBezTo>
                  <a:cubicBezTo>
                    <a:pt x="2647" y="153"/>
                    <a:pt x="2629" y="288"/>
                    <a:pt x="2740" y="265"/>
                  </a:cubicBezTo>
                  <a:cubicBezTo>
                    <a:pt x="2870" y="240"/>
                    <a:pt x="2902" y="214"/>
                    <a:pt x="2980" y="265"/>
                  </a:cubicBezTo>
                  <a:cubicBezTo>
                    <a:pt x="3058" y="317"/>
                    <a:pt x="3058" y="168"/>
                    <a:pt x="3064" y="84"/>
                  </a:cubicBezTo>
                  <a:cubicBezTo>
                    <a:pt x="3071" y="0"/>
                    <a:pt x="3246" y="233"/>
                    <a:pt x="3272" y="389"/>
                  </a:cubicBezTo>
                  <a:cubicBezTo>
                    <a:pt x="3298" y="544"/>
                    <a:pt x="3466" y="557"/>
                    <a:pt x="3557" y="486"/>
                  </a:cubicBezTo>
                  <a:cubicBezTo>
                    <a:pt x="3648" y="415"/>
                    <a:pt x="3680" y="538"/>
                    <a:pt x="3764" y="518"/>
                  </a:cubicBezTo>
                  <a:cubicBezTo>
                    <a:pt x="3849" y="499"/>
                    <a:pt x="3939" y="609"/>
                    <a:pt x="3991" y="713"/>
                  </a:cubicBezTo>
                  <a:cubicBezTo>
                    <a:pt x="4012" y="755"/>
                    <a:pt x="4034" y="761"/>
                    <a:pt x="4053" y="745"/>
                  </a:cubicBezTo>
                  <a:lnTo>
                    <a:pt x="4053" y="745"/>
                  </a:lnTo>
                  <a:cubicBezTo>
                    <a:pt x="4053" y="745"/>
                    <a:pt x="4057" y="944"/>
                    <a:pt x="4120" y="1057"/>
                  </a:cubicBezTo>
                  <a:cubicBezTo>
                    <a:pt x="4172" y="1149"/>
                    <a:pt x="4229" y="1354"/>
                    <a:pt x="4271" y="144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24" name="Freeform 22">
              <a:extLst>
                <a:ext uri="{FF2B5EF4-FFF2-40B4-BE49-F238E27FC236}">
                  <a16:creationId xmlns:a16="http://schemas.microsoft.com/office/drawing/2014/main" id="{A02494C5-CAA1-D9BC-1298-4BCF04E90D11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1076" y="4694592"/>
              <a:ext cx="744951" cy="1098349"/>
            </a:xfrm>
            <a:custGeom>
              <a:avLst/>
              <a:gdLst>
                <a:gd name="T0" fmla="*/ 732 w 2307"/>
                <a:gd name="T1" fmla="*/ 0 h 3684"/>
                <a:gd name="T2" fmla="*/ 618 w 2307"/>
                <a:gd name="T3" fmla="*/ 328 h 3684"/>
                <a:gd name="T4" fmla="*/ 803 w 2307"/>
                <a:gd name="T5" fmla="*/ 621 h 3684"/>
                <a:gd name="T6" fmla="*/ 819 w 2307"/>
                <a:gd name="T7" fmla="*/ 898 h 3684"/>
                <a:gd name="T8" fmla="*/ 711 w 2307"/>
                <a:gd name="T9" fmla="*/ 1055 h 3684"/>
                <a:gd name="T10" fmla="*/ 526 w 2307"/>
                <a:gd name="T11" fmla="*/ 1239 h 3684"/>
                <a:gd name="T12" fmla="*/ 282 w 2307"/>
                <a:gd name="T13" fmla="*/ 1342 h 3684"/>
                <a:gd name="T14" fmla="*/ 282 w 2307"/>
                <a:gd name="T15" fmla="*/ 1982 h 3684"/>
                <a:gd name="T16" fmla="*/ 60 w 2307"/>
                <a:gd name="T17" fmla="*/ 2183 h 3684"/>
                <a:gd name="T18" fmla="*/ 98 w 2307"/>
                <a:gd name="T19" fmla="*/ 2470 h 3684"/>
                <a:gd name="T20" fmla="*/ 260 w 2307"/>
                <a:gd name="T21" fmla="*/ 2503 h 3684"/>
                <a:gd name="T22" fmla="*/ 374 w 2307"/>
                <a:gd name="T23" fmla="*/ 2704 h 3684"/>
                <a:gd name="T24" fmla="*/ 450 w 2307"/>
                <a:gd name="T25" fmla="*/ 3007 h 3684"/>
                <a:gd name="T26" fmla="*/ 429 w 2307"/>
                <a:gd name="T27" fmla="*/ 3064 h 3684"/>
                <a:gd name="T28" fmla="*/ 468 w 2307"/>
                <a:gd name="T29" fmla="*/ 3077 h 3684"/>
                <a:gd name="T30" fmla="*/ 701 w 2307"/>
                <a:gd name="T31" fmla="*/ 3168 h 3684"/>
                <a:gd name="T32" fmla="*/ 997 w 2307"/>
                <a:gd name="T33" fmla="*/ 3420 h 3684"/>
                <a:gd name="T34" fmla="*/ 1198 w 2307"/>
                <a:gd name="T35" fmla="*/ 3511 h 3684"/>
                <a:gd name="T36" fmla="*/ 1486 w 2307"/>
                <a:gd name="T37" fmla="*/ 3392 h 3684"/>
                <a:gd name="T38" fmla="*/ 1787 w 2307"/>
                <a:gd name="T39" fmla="*/ 3342 h 3684"/>
                <a:gd name="T40" fmla="*/ 1969 w 2307"/>
                <a:gd name="T41" fmla="*/ 3242 h 3684"/>
                <a:gd name="T42" fmla="*/ 2125 w 2307"/>
                <a:gd name="T43" fmla="*/ 2986 h 3684"/>
                <a:gd name="T44" fmla="*/ 2257 w 2307"/>
                <a:gd name="T45" fmla="*/ 2726 h 3684"/>
                <a:gd name="T46" fmla="*/ 2307 w 2307"/>
                <a:gd name="T47" fmla="*/ 2711 h 3684"/>
                <a:gd name="T48" fmla="*/ 2099 w 2307"/>
                <a:gd name="T49" fmla="*/ 2574 h 3684"/>
                <a:gd name="T50" fmla="*/ 1855 w 2307"/>
                <a:gd name="T51" fmla="*/ 2644 h 3684"/>
                <a:gd name="T52" fmla="*/ 1616 w 2307"/>
                <a:gd name="T53" fmla="*/ 2628 h 3684"/>
                <a:gd name="T54" fmla="*/ 1616 w 2307"/>
                <a:gd name="T55" fmla="*/ 2454 h 3684"/>
                <a:gd name="T56" fmla="*/ 1551 w 2307"/>
                <a:gd name="T57" fmla="*/ 1993 h 3684"/>
                <a:gd name="T58" fmla="*/ 1351 w 2307"/>
                <a:gd name="T59" fmla="*/ 1483 h 3684"/>
                <a:gd name="T60" fmla="*/ 1535 w 2307"/>
                <a:gd name="T61" fmla="*/ 1201 h 3684"/>
                <a:gd name="T62" fmla="*/ 2025 w 2307"/>
                <a:gd name="T63" fmla="*/ 1338 h 3684"/>
                <a:gd name="T64" fmla="*/ 2025 w 2307"/>
                <a:gd name="T65" fmla="*/ 1338 h 3684"/>
                <a:gd name="T66" fmla="*/ 1893 w 2307"/>
                <a:gd name="T67" fmla="*/ 1233 h 3684"/>
                <a:gd name="T68" fmla="*/ 1556 w 2307"/>
                <a:gd name="T69" fmla="*/ 779 h 3684"/>
                <a:gd name="T70" fmla="*/ 1368 w 2307"/>
                <a:gd name="T71" fmla="*/ 507 h 3684"/>
                <a:gd name="T72" fmla="*/ 1213 w 2307"/>
                <a:gd name="T73" fmla="*/ 109 h 3684"/>
                <a:gd name="T74" fmla="*/ 1097 w 2307"/>
                <a:gd name="T75" fmla="*/ 130 h 3684"/>
                <a:gd name="T76" fmla="*/ 732 w 2307"/>
                <a:gd name="T77" fmla="*/ 0 h 3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307" h="3684">
                  <a:moveTo>
                    <a:pt x="732" y="0"/>
                  </a:moveTo>
                  <a:cubicBezTo>
                    <a:pt x="732" y="0"/>
                    <a:pt x="494" y="263"/>
                    <a:pt x="618" y="328"/>
                  </a:cubicBezTo>
                  <a:cubicBezTo>
                    <a:pt x="743" y="393"/>
                    <a:pt x="765" y="458"/>
                    <a:pt x="803" y="621"/>
                  </a:cubicBezTo>
                  <a:cubicBezTo>
                    <a:pt x="841" y="784"/>
                    <a:pt x="862" y="898"/>
                    <a:pt x="819" y="898"/>
                  </a:cubicBezTo>
                  <a:cubicBezTo>
                    <a:pt x="776" y="898"/>
                    <a:pt x="705" y="957"/>
                    <a:pt x="711" y="1055"/>
                  </a:cubicBezTo>
                  <a:cubicBezTo>
                    <a:pt x="716" y="1152"/>
                    <a:pt x="456" y="1098"/>
                    <a:pt x="526" y="1239"/>
                  </a:cubicBezTo>
                  <a:cubicBezTo>
                    <a:pt x="597" y="1380"/>
                    <a:pt x="184" y="1109"/>
                    <a:pt x="282" y="1342"/>
                  </a:cubicBezTo>
                  <a:cubicBezTo>
                    <a:pt x="380" y="1576"/>
                    <a:pt x="391" y="1944"/>
                    <a:pt x="282" y="1982"/>
                  </a:cubicBezTo>
                  <a:cubicBezTo>
                    <a:pt x="174" y="2020"/>
                    <a:pt x="60" y="2004"/>
                    <a:pt x="60" y="2183"/>
                  </a:cubicBezTo>
                  <a:cubicBezTo>
                    <a:pt x="60" y="2362"/>
                    <a:pt x="0" y="2335"/>
                    <a:pt x="98" y="2470"/>
                  </a:cubicBezTo>
                  <a:cubicBezTo>
                    <a:pt x="195" y="2606"/>
                    <a:pt x="201" y="2530"/>
                    <a:pt x="260" y="2503"/>
                  </a:cubicBezTo>
                  <a:cubicBezTo>
                    <a:pt x="320" y="2476"/>
                    <a:pt x="293" y="2590"/>
                    <a:pt x="374" y="2704"/>
                  </a:cubicBezTo>
                  <a:cubicBezTo>
                    <a:pt x="456" y="2818"/>
                    <a:pt x="499" y="2910"/>
                    <a:pt x="450" y="3007"/>
                  </a:cubicBezTo>
                  <a:cubicBezTo>
                    <a:pt x="442" y="3024"/>
                    <a:pt x="435" y="3044"/>
                    <a:pt x="429" y="3064"/>
                  </a:cubicBezTo>
                  <a:cubicBezTo>
                    <a:pt x="442" y="3065"/>
                    <a:pt x="455" y="3069"/>
                    <a:pt x="468" y="3077"/>
                  </a:cubicBezTo>
                  <a:cubicBezTo>
                    <a:pt x="527" y="3114"/>
                    <a:pt x="646" y="3050"/>
                    <a:pt x="701" y="3168"/>
                  </a:cubicBezTo>
                  <a:cubicBezTo>
                    <a:pt x="755" y="3287"/>
                    <a:pt x="837" y="3497"/>
                    <a:pt x="997" y="3420"/>
                  </a:cubicBezTo>
                  <a:cubicBezTo>
                    <a:pt x="1157" y="3342"/>
                    <a:pt x="1089" y="3684"/>
                    <a:pt x="1198" y="3511"/>
                  </a:cubicBezTo>
                  <a:cubicBezTo>
                    <a:pt x="1308" y="3337"/>
                    <a:pt x="1367" y="3401"/>
                    <a:pt x="1486" y="3392"/>
                  </a:cubicBezTo>
                  <a:cubicBezTo>
                    <a:pt x="1604" y="3383"/>
                    <a:pt x="1673" y="3337"/>
                    <a:pt x="1787" y="3342"/>
                  </a:cubicBezTo>
                  <a:cubicBezTo>
                    <a:pt x="1901" y="3346"/>
                    <a:pt x="1810" y="3324"/>
                    <a:pt x="1969" y="3242"/>
                  </a:cubicBezTo>
                  <a:cubicBezTo>
                    <a:pt x="2129" y="3159"/>
                    <a:pt x="2056" y="3168"/>
                    <a:pt x="2125" y="2986"/>
                  </a:cubicBezTo>
                  <a:cubicBezTo>
                    <a:pt x="2193" y="2803"/>
                    <a:pt x="2147" y="2721"/>
                    <a:pt x="2257" y="2726"/>
                  </a:cubicBezTo>
                  <a:cubicBezTo>
                    <a:pt x="2279" y="2727"/>
                    <a:pt x="2295" y="2721"/>
                    <a:pt x="2307" y="2711"/>
                  </a:cubicBezTo>
                  <a:cubicBezTo>
                    <a:pt x="2263" y="2618"/>
                    <a:pt x="2205" y="2519"/>
                    <a:pt x="2099" y="2574"/>
                  </a:cubicBezTo>
                  <a:cubicBezTo>
                    <a:pt x="1953" y="2649"/>
                    <a:pt x="1947" y="2606"/>
                    <a:pt x="1855" y="2644"/>
                  </a:cubicBezTo>
                  <a:cubicBezTo>
                    <a:pt x="1763" y="2682"/>
                    <a:pt x="1535" y="2725"/>
                    <a:pt x="1616" y="2628"/>
                  </a:cubicBezTo>
                  <a:cubicBezTo>
                    <a:pt x="1698" y="2530"/>
                    <a:pt x="1606" y="2568"/>
                    <a:pt x="1616" y="2454"/>
                  </a:cubicBezTo>
                  <a:cubicBezTo>
                    <a:pt x="1627" y="2340"/>
                    <a:pt x="1692" y="2243"/>
                    <a:pt x="1551" y="1993"/>
                  </a:cubicBezTo>
                  <a:cubicBezTo>
                    <a:pt x="1410" y="1744"/>
                    <a:pt x="1437" y="1624"/>
                    <a:pt x="1351" y="1483"/>
                  </a:cubicBezTo>
                  <a:cubicBezTo>
                    <a:pt x="1264" y="1342"/>
                    <a:pt x="1231" y="984"/>
                    <a:pt x="1535" y="1201"/>
                  </a:cubicBezTo>
                  <a:cubicBezTo>
                    <a:pt x="1839" y="1418"/>
                    <a:pt x="1978" y="1431"/>
                    <a:pt x="2025" y="1338"/>
                  </a:cubicBezTo>
                  <a:lnTo>
                    <a:pt x="2025" y="1338"/>
                  </a:lnTo>
                  <a:cubicBezTo>
                    <a:pt x="1978" y="1324"/>
                    <a:pt x="1965" y="1274"/>
                    <a:pt x="1893" y="1233"/>
                  </a:cubicBezTo>
                  <a:cubicBezTo>
                    <a:pt x="1789" y="1175"/>
                    <a:pt x="1640" y="961"/>
                    <a:pt x="1556" y="779"/>
                  </a:cubicBezTo>
                  <a:cubicBezTo>
                    <a:pt x="1471" y="598"/>
                    <a:pt x="1471" y="546"/>
                    <a:pt x="1368" y="507"/>
                  </a:cubicBezTo>
                  <a:cubicBezTo>
                    <a:pt x="1264" y="468"/>
                    <a:pt x="1213" y="109"/>
                    <a:pt x="1213" y="109"/>
                  </a:cubicBezTo>
                  <a:cubicBezTo>
                    <a:pt x="1174" y="113"/>
                    <a:pt x="1135" y="120"/>
                    <a:pt x="1097" y="130"/>
                  </a:cubicBezTo>
                  <a:cubicBezTo>
                    <a:pt x="899" y="188"/>
                    <a:pt x="789" y="57"/>
                    <a:pt x="732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25" name="Freeform 49">
              <a:extLst>
                <a:ext uri="{FF2B5EF4-FFF2-40B4-BE49-F238E27FC236}">
                  <a16:creationId xmlns:a16="http://schemas.microsoft.com/office/drawing/2014/main" id="{E6DC774B-4D80-3894-9E1F-5EBB3D0CCB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1996" y="3111301"/>
              <a:ext cx="983407" cy="613405"/>
            </a:xfrm>
            <a:custGeom>
              <a:avLst/>
              <a:gdLst>
                <a:gd name="T0" fmla="*/ 0 w 3042"/>
                <a:gd name="T1" fmla="*/ 224 h 2056"/>
                <a:gd name="T2" fmla="*/ 110 w 3042"/>
                <a:gd name="T3" fmla="*/ 528 h 2056"/>
                <a:gd name="T4" fmla="*/ 324 w 3042"/>
                <a:gd name="T5" fmla="*/ 871 h 2056"/>
                <a:gd name="T6" fmla="*/ 763 w 3042"/>
                <a:gd name="T7" fmla="*/ 1314 h 2056"/>
                <a:gd name="T8" fmla="*/ 915 w 3042"/>
                <a:gd name="T9" fmla="*/ 1637 h 2056"/>
                <a:gd name="T10" fmla="*/ 991 w 3042"/>
                <a:gd name="T11" fmla="*/ 1918 h 2056"/>
                <a:gd name="T12" fmla="*/ 1106 w 3042"/>
                <a:gd name="T13" fmla="*/ 2028 h 2056"/>
                <a:gd name="T14" fmla="*/ 1387 w 3042"/>
                <a:gd name="T15" fmla="*/ 1799 h 2056"/>
                <a:gd name="T16" fmla="*/ 1601 w 3042"/>
                <a:gd name="T17" fmla="*/ 1456 h 2056"/>
                <a:gd name="T18" fmla="*/ 1882 w 3042"/>
                <a:gd name="T19" fmla="*/ 1137 h 2056"/>
                <a:gd name="T20" fmla="*/ 2087 w 3042"/>
                <a:gd name="T21" fmla="*/ 1113 h 2056"/>
                <a:gd name="T22" fmla="*/ 2215 w 3042"/>
                <a:gd name="T23" fmla="*/ 1194 h 2056"/>
                <a:gd name="T24" fmla="*/ 2391 w 3042"/>
                <a:gd name="T25" fmla="*/ 1447 h 2056"/>
                <a:gd name="T26" fmla="*/ 2501 w 3042"/>
                <a:gd name="T27" fmla="*/ 1604 h 2056"/>
                <a:gd name="T28" fmla="*/ 2715 w 3042"/>
                <a:gd name="T29" fmla="*/ 1571 h 2056"/>
                <a:gd name="T30" fmla="*/ 3002 w 3042"/>
                <a:gd name="T31" fmla="*/ 1611 h 2056"/>
                <a:gd name="T32" fmla="*/ 2974 w 3042"/>
                <a:gd name="T33" fmla="*/ 1607 h 2056"/>
                <a:gd name="T34" fmla="*/ 2826 w 3042"/>
                <a:gd name="T35" fmla="*/ 1216 h 2056"/>
                <a:gd name="T36" fmla="*/ 2401 w 3042"/>
                <a:gd name="T37" fmla="*/ 1081 h 2056"/>
                <a:gd name="T38" fmla="*/ 2300 w 3042"/>
                <a:gd name="T39" fmla="*/ 690 h 2056"/>
                <a:gd name="T40" fmla="*/ 2097 w 3042"/>
                <a:gd name="T41" fmla="*/ 265 h 2056"/>
                <a:gd name="T42" fmla="*/ 2010 w 3042"/>
                <a:gd name="T43" fmla="*/ 17 h 2056"/>
                <a:gd name="T44" fmla="*/ 1768 w 3042"/>
                <a:gd name="T45" fmla="*/ 0 h 2056"/>
                <a:gd name="T46" fmla="*/ 1766 w 3042"/>
                <a:gd name="T47" fmla="*/ 0 h 2056"/>
                <a:gd name="T48" fmla="*/ 1766 w 3042"/>
                <a:gd name="T49" fmla="*/ 0 h 2056"/>
                <a:gd name="T50" fmla="*/ 1759 w 3042"/>
                <a:gd name="T51" fmla="*/ 6 h 2056"/>
                <a:gd name="T52" fmla="*/ 1974 w 3042"/>
                <a:gd name="T53" fmla="*/ 400 h 2056"/>
                <a:gd name="T54" fmla="*/ 1940 w 3042"/>
                <a:gd name="T55" fmla="*/ 508 h 2056"/>
                <a:gd name="T56" fmla="*/ 1803 w 3042"/>
                <a:gd name="T57" fmla="*/ 684 h 2056"/>
                <a:gd name="T58" fmla="*/ 1587 w 3042"/>
                <a:gd name="T59" fmla="*/ 770 h 2056"/>
                <a:gd name="T60" fmla="*/ 1303 w 3042"/>
                <a:gd name="T61" fmla="*/ 707 h 2056"/>
                <a:gd name="T62" fmla="*/ 865 w 3042"/>
                <a:gd name="T63" fmla="*/ 650 h 2056"/>
                <a:gd name="T64" fmla="*/ 654 w 3042"/>
                <a:gd name="T65" fmla="*/ 673 h 2056"/>
                <a:gd name="T66" fmla="*/ 330 w 3042"/>
                <a:gd name="T67" fmla="*/ 372 h 2056"/>
                <a:gd name="T68" fmla="*/ 313 w 3042"/>
                <a:gd name="T69" fmla="*/ 93 h 2056"/>
                <a:gd name="T70" fmla="*/ 304 w 3042"/>
                <a:gd name="T71" fmla="*/ 21 h 2056"/>
                <a:gd name="T72" fmla="*/ 281 w 3042"/>
                <a:gd name="T73" fmla="*/ 16 h 2056"/>
                <a:gd name="T74" fmla="*/ 0 w 3042"/>
                <a:gd name="T75" fmla="*/ 224 h 2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42" h="2056">
                  <a:moveTo>
                    <a:pt x="0" y="224"/>
                  </a:moveTo>
                  <a:cubicBezTo>
                    <a:pt x="0" y="224"/>
                    <a:pt x="82" y="428"/>
                    <a:pt x="110" y="528"/>
                  </a:cubicBezTo>
                  <a:cubicBezTo>
                    <a:pt x="139" y="628"/>
                    <a:pt x="244" y="680"/>
                    <a:pt x="324" y="871"/>
                  </a:cubicBezTo>
                  <a:cubicBezTo>
                    <a:pt x="405" y="1061"/>
                    <a:pt x="686" y="1199"/>
                    <a:pt x="763" y="1314"/>
                  </a:cubicBezTo>
                  <a:cubicBezTo>
                    <a:pt x="839" y="1428"/>
                    <a:pt x="782" y="1552"/>
                    <a:pt x="915" y="1637"/>
                  </a:cubicBezTo>
                  <a:cubicBezTo>
                    <a:pt x="1048" y="1723"/>
                    <a:pt x="958" y="1828"/>
                    <a:pt x="991" y="1918"/>
                  </a:cubicBezTo>
                  <a:cubicBezTo>
                    <a:pt x="1025" y="2009"/>
                    <a:pt x="1082" y="2056"/>
                    <a:pt x="1106" y="2028"/>
                  </a:cubicBezTo>
                  <a:cubicBezTo>
                    <a:pt x="1129" y="1999"/>
                    <a:pt x="1210" y="1895"/>
                    <a:pt x="1387" y="1799"/>
                  </a:cubicBezTo>
                  <a:cubicBezTo>
                    <a:pt x="1563" y="1704"/>
                    <a:pt x="1458" y="1614"/>
                    <a:pt x="1601" y="1456"/>
                  </a:cubicBezTo>
                  <a:cubicBezTo>
                    <a:pt x="1744" y="1299"/>
                    <a:pt x="1825" y="1199"/>
                    <a:pt x="1882" y="1137"/>
                  </a:cubicBezTo>
                  <a:cubicBezTo>
                    <a:pt x="1939" y="1075"/>
                    <a:pt x="2039" y="1137"/>
                    <a:pt x="2087" y="1113"/>
                  </a:cubicBezTo>
                  <a:cubicBezTo>
                    <a:pt x="2134" y="1090"/>
                    <a:pt x="2163" y="1104"/>
                    <a:pt x="2215" y="1194"/>
                  </a:cubicBezTo>
                  <a:cubicBezTo>
                    <a:pt x="2268" y="1285"/>
                    <a:pt x="2349" y="1399"/>
                    <a:pt x="2391" y="1447"/>
                  </a:cubicBezTo>
                  <a:cubicBezTo>
                    <a:pt x="2434" y="1494"/>
                    <a:pt x="2472" y="1604"/>
                    <a:pt x="2501" y="1604"/>
                  </a:cubicBezTo>
                  <a:cubicBezTo>
                    <a:pt x="2530" y="1604"/>
                    <a:pt x="2687" y="1594"/>
                    <a:pt x="2715" y="1571"/>
                  </a:cubicBezTo>
                  <a:cubicBezTo>
                    <a:pt x="2742" y="1548"/>
                    <a:pt x="2842" y="1773"/>
                    <a:pt x="3002" y="1611"/>
                  </a:cubicBezTo>
                  <a:cubicBezTo>
                    <a:pt x="2993" y="1610"/>
                    <a:pt x="2984" y="1608"/>
                    <a:pt x="2974" y="1607"/>
                  </a:cubicBezTo>
                  <a:cubicBezTo>
                    <a:pt x="2813" y="1587"/>
                    <a:pt x="3042" y="1405"/>
                    <a:pt x="2826" y="1216"/>
                  </a:cubicBezTo>
                  <a:cubicBezTo>
                    <a:pt x="2610" y="1027"/>
                    <a:pt x="2374" y="1216"/>
                    <a:pt x="2401" y="1081"/>
                  </a:cubicBezTo>
                  <a:cubicBezTo>
                    <a:pt x="2428" y="946"/>
                    <a:pt x="2259" y="865"/>
                    <a:pt x="2300" y="690"/>
                  </a:cubicBezTo>
                  <a:cubicBezTo>
                    <a:pt x="2340" y="514"/>
                    <a:pt x="2138" y="427"/>
                    <a:pt x="2097" y="265"/>
                  </a:cubicBezTo>
                  <a:cubicBezTo>
                    <a:pt x="2057" y="103"/>
                    <a:pt x="2010" y="17"/>
                    <a:pt x="2010" y="17"/>
                  </a:cubicBezTo>
                  <a:cubicBezTo>
                    <a:pt x="2023" y="62"/>
                    <a:pt x="1836" y="6"/>
                    <a:pt x="1768" y="0"/>
                  </a:cubicBezTo>
                  <a:lnTo>
                    <a:pt x="1766" y="0"/>
                  </a:lnTo>
                  <a:lnTo>
                    <a:pt x="1766" y="0"/>
                  </a:lnTo>
                  <a:lnTo>
                    <a:pt x="1759" y="6"/>
                  </a:lnTo>
                  <a:cubicBezTo>
                    <a:pt x="1780" y="44"/>
                    <a:pt x="1892" y="256"/>
                    <a:pt x="1974" y="400"/>
                  </a:cubicBezTo>
                  <a:cubicBezTo>
                    <a:pt x="2065" y="559"/>
                    <a:pt x="1974" y="480"/>
                    <a:pt x="1940" y="508"/>
                  </a:cubicBezTo>
                  <a:cubicBezTo>
                    <a:pt x="1906" y="537"/>
                    <a:pt x="1838" y="611"/>
                    <a:pt x="1803" y="684"/>
                  </a:cubicBezTo>
                  <a:cubicBezTo>
                    <a:pt x="1769" y="758"/>
                    <a:pt x="1667" y="702"/>
                    <a:pt x="1587" y="770"/>
                  </a:cubicBezTo>
                  <a:cubicBezTo>
                    <a:pt x="1508" y="838"/>
                    <a:pt x="1485" y="758"/>
                    <a:pt x="1303" y="707"/>
                  </a:cubicBezTo>
                  <a:cubicBezTo>
                    <a:pt x="1121" y="656"/>
                    <a:pt x="996" y="576"/>
                    <a:pt x="865" y="650"/>
                  </a:cubicBezTo>
                  <a:cubicBezTo>
                    <a:pt x="734" y="724"/>
                    <a:pt x="683" y="798"/>
                    <a:pt x="654" y="673"/>
                  </a:cubicBezTo>
                  <a:cubicBezTo>
                    <a:pt x="626" y="548"/>
                    <a:pt x="421" y="423"/>
                    <a:pt x="330" y="372"/>
                  </a:cubicBezTo>
                  <a:cubicBezTo>
                    <a:pt x="239" y="320"/>
                    <a:pt x="376" y="190"/>
                    <a:pt x="313" y="93"/>
                  </a:cubicBezTo>
                  <a:cubicBezTo>
                    <a:pt x="285" y="49"/>
                    <a:pt x="288" y="33"/>
                    <a:pt x="304" y="21"/>
                  </a:cubicBezTo>
                  <a:lnTo>
                    <a:pt x="281" y="16"/>
                  </a:lnTo>
                  <a:cubicBezTo>
                    <a:pt x="89" y="2"/>
                    <a:pt x="66" y="191"/>
                    <a:pt x="0" y="224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D12FB5F5-6C35-20A1-E797-2ED705FDFF4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1573" y="4233737"/>
              <a:ext cx="1032141" cy="629463"/>
            </a:xfrm>
            <a:custGeom>
              <a:avLst/>
              <a:gdLst>
                <a:gd name="T0" fmla="*/ 1041 w 3194"/>
                <a:gd name="T1" fmla="*/ 2116 h 2116"/>
                <a:gd name="T2" fmla="*/ 1177 w 3194"/>
                <a:gd name="T3" fmla="*/ 1959 h 2116"/>
                <a:gd name="T4" fmla="*/ 1469 w 3194"/>
                <a:gd name="T5" fmla="*/ 1620 h 2116"/>
                <a:gd name="T6" fmla="*/ 1621 w 3194"/>
                <a:gd name="T7" fmla="*/ 1421 h 2116"/>
                <a:gd name="T8" fmla="*/ 1992 w 3194"/>
                <a:gd name="T9" fmla="*/ 1416 h 2116"/>
                <a:gd name="T10" fmla="*/ 2154 w 3194"/>
                <a:gd name="T11" fmla="*/ 1552 h 2116"/>
                <a:gd name="T12" fmla="*/ 2519 w 3194"/>
                <a:gd name="T13" fmla="*/ 1682 h 2116"/>
                <a:gd name="T14" fmla="*/ 2964 w 3194"/>
                <a:gd name="T15" fmla="*/ 1489 h 2116"/>
                <a:gd name="T16" fmla="*/ 3042 w 3194"/>
                <a:gd name="T17" fmla="*/ 1066 h 2116"/>
                <a:gd name="T18" fmla="*/ 2974 w 3194"/>
                <a:gd name="T19" fmla="*/ 914 h 2116"/>
                <a:gd name="T20" fmla="*/ 3112 w 3194"/>
                <a:gd name="T21" fmla="*/ 690 h 2116"/>
                <a:gd name="T22" fmla="*/ 3112 w 3194"/>
                <a:gd name="T23" fmla="*/ 690 h 2116"/>
                <a:gd name="T24" fmla="*/ 3089 w 3194"/>
                <a:gd name="T25" fmla="*/ 668 h 2116"/>
                <a:gd name="T26" fmla="*/ 3011 w 3194"/>
                <a:gd name="T27" fmla="*/ 264 h 2116"/>
                <a:gd name="T28" fmla="*/ 2677 w 3194"/>
                <a:gd name="T29" fmla="*/ 186 h 2116"/>
                <a:gd name="T30" fmla="*/ 2365 w 3194"/>
                <a:gd name="T31" fmla="*/ 321 h 2116"/>
                <a:gd name="T32" fmla="*/ 2088 w 3194"/>
                <a:gd name="T33" fmla="*/ 399 h 2116"/>
                <a:gd name="T34" fmla="*/ 2035 w 3194"/>
                <a:gd name="T35" fmla="*/ 220 h 2116"/>
                <a:gd name="T36" fmla="*/ 1767 w 3194"/>
                <a:gd name="T37" fmla="*/ 177 h 2116"/>
                <a:gd name="T38" fmla="*/ 1488 w 3194"/>
                <a:gd name="T39" fmla="*/ 32 h 2116"/>
                <a:gd name="T40" fmla="*/ 1227 w 3194"/>
                <a:gd name="T41" fmla="*/ 131 h 2116"/>
                <a:gd name="T42" fmla="*/ 938 w 3194"/>
                <a:gd name="T43" fmla="*/ 209 h 2116"/>
                <a:gd name="T44" fmla="*/ 434 w 3194"/>
                <a:gd name="T45" fmla="*/ 262 h 2116"/>
                <a:gd name="T46" fmla="*/ 254 w 3194"/>
                <a:gd name="T47" fmla="*/ 364 h 2116"/>
                <a:gd name="T48" fmla="*/ 0 w 3194"/>
                <a:gd name="T49" fmla="*/ 441 h 2116"/>
                <a:gd name="T50" fmla="*/ 105 w 3194"/>
                <a:gd name="T51" fmla="*/ 815 h 2116"/>
                <a:gd name="T52" fmla="*/ 215 w 3194"/>
                <a:gd name="T53" fmla="*/ 993 h 2116"/>
                <a:gd name="T54" fmla="*/ 330 w 3194"/>
                <a:gd name="T55" fmla="*/ 1202 h 2116"/>
                <a:gd name="T56" fmla="*/ 529 w 3194"/>
                <a:gd name="T57" fmla="*/ 1442 h 2116"/>
                <a:gd name="T58" fmla="*/ 774 w 3194"/>
                <a:gd name="T59" fmla="*/ 1479 h 2116"/>
                <a:gd name="T60" fmla="*/ 894 w 3194"/>
                <a:gd name="T61" fmla="*/ 1641 h 2116"/>
                <a:gd name="T62" fmla="*/ 999 w 3194"/>
                <a:gd name="T63" fmla="*/ 1923 h 2116"/>
                <a:gd name="T64" fmla="*/ 1041 w 3194"/>
                <a:gd name="T65" fmla="*/ 2116 h 2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194" h="2116">
                  <a:moveTo>
                    <a:pt x="1041" y="2116"/>
                  </a:moveTo>
                  <a:cubicBezTo>
                    <a:pt x="1041" y="2116"/>
                    <a:pt x="1114" y="2038"/>
                    <a:pt x="1177" y="1959"/>
                  </a:cubicBezTo>
                  <a:cubicBezTo>
                    <a:pt x="1239" y="1881"/>
                    <a:pt x="1464" y="1776"/>
                    <a:pt x="1469" y="1620"/>
                  </a:cubicBezTo>
                  <a:cubicBezTo>
                    <a:pt x="1474" y="1463"/>
                    <a:pt x="1506" y="1421"/>
                    <a:pt x="1621" y="1421"/>
                  </a:cubicBezTo>
                  <a:cubicBezTo>
                    <a:pt x="1736" y="1421"/>
                    <a:pt x="1908" y="1369"/>
                    <a:pt x="1992" y="1416"/>
                  </a:cubicBezTo>
                  <a:cubicBezTo>
                    <a:pt x="2075" y="1463"/>
                    <a:pt x="2096" y="1494"/>
                    <a:pt x="2154" y="1552"/>
                  </a:cubicBezTo>
                  <a:cubicBezTo>
                    <a:pt x="2211" y="1609"/>
                    <a:pt x="2321" y="1740"/>
                    <a:pt x="2519" y="1682"/>
                  </a:cubicBezTo>
                  <a:cubicBezTo>
                    <a:pt x="2718" y="1625"/>
                    <a:pt x="2964" y="1698"/>
                    <a:pt x="2964" y="1489"/>
                  </a:cubicBezTo>
                  <a:cubicBezTo>
                    <a:pt x="2964" y="1280"/>
                    <a:pt x="3194" y="1139"/>
                    <a:pt x="3042" y="1066"/>
                  </a:cubicBezTo>
                  <a:cubicBezTo>
                    <a:pt x="2891" y="993"/>
                    <a:pt x="2828" y="1071"/>
                    <a:pt x="2974" y="914"/>
                  </a:cubicBezTo>
                  <a:cubicBezTo>
                    <a:pt x="3120" y="757"/>
                    <a:pt x="3035" y="784"/>
                    <a:pt x="3112" y="690"/>
                  </a:cubicBezTo>
                  <a:lnTo>
                    <a:pt x="3112" y="690"/>
                  </a:lnTo>
                  <a:cubicBezTo>
                    <a:pt x="3103" y="685"/>
                    <a:pt x="3095" y="677"/>
                    <a:pt x="3089" y="668"/>
                  </a:cubicBezTo>
                  <a:cubicBezTo>
                    <a:pt x="3053" y="619"/>
                    <a:pt x="3089" y="441"/>
                    <a:pt x="3011" y="264"/>
                  </a:cubicBezTo>
                  <a:cubicBezTo>
                    <a:pt x="2933" y="86"/>
                    <a:pt x="2769" y="93"/>
                    <a:pt x="2677" y="186"/>
                  </a:cubicBezTo>
                  <a:cubicBezTo>
                    <a:pt x="2585" y="278"/>
                    <a:pt x="2464" y="306"/>
                    <a:pt x="2365" y="321"/>
                  </a:cubicBezTo>
                  <a:cubicBezTo>
                    <a:pt x="2265" y="335"/>
                    <a:pt x="2223" y="406"/>
                    <a:pt x="2088" y="399"/>
                  </a:cubicBezTo>
                  <a:cubicBezTo>
                    <a:pt x="1992" y="394"/>
                    <a:pt x="1996" y="306"/>
                    <a:pt x="2035" y="220"/>
                  </a:cubicBezTo>
                  <a:cubicBezTo>
                    <a:pt x="1946" y="206"/>
                    <a:pt x="1846" y="186"/>
                    <a:pt x="1767" y="177"/>
                  </a:cubicBezTo>
                  <a:cubicBezTo>
                    <a:pt x="1608" y="159"/>
                    <a:pt x="1545" y="64"/>
                    <a:pt x="1488" y="32"/>
                  </a:cubicBezTo>
                  <a:cubicBezTo>
                    <a:pt x="1432" y="0"/>
                    <a:pt x="1358" y="89"/>
                    <a:pt x="1227" y="131"/>
                  </a:cubicBezTo>
                  <a:cubicBezTo>
                    <a:pt x="1097" y="173"/>
                    <a:pt x="1090" y="135"/>
                    <a:pt x="938" y="209"/>
                  </a:cubicBezTo>
                  <a:cubicBezTo>
                    <a:pt x="786" y="283"/>
                    <a:pt x="568" y="240"/>
                    <a:pt x="434" y="262"/>
                  </a:cubicBezTo>
                  <a:cubicBezTo>
                    <a:pt x="299" y="283"/>
                    <a:pt x="268" y="247"/>
                    <a:pt x="254" y="364"/>
                  </a:cubicBezTo>
                  <a:cubicBezTo>
                    <a:pt x="239" y="480"/>
                    <a:pt x="63" y="512"/>
                    <a:pt x="0" y="441"/>
                  </a:cubicBezTo>
                  <a:cubicBezTo>
                    <a:pt x="0" y="441"/>
                    <a:pt x="16" y="710"/>
                    <a:pt x="105" y="815"/>
                  </a:cubicBezTo>
                  <a:cubicBezTo>
                    <a:pt x="194" y="919"/>
                    <a:pt x="126" y="940"/>
                    <a:pt x="215" y="993"/>
                  </a:cubicBezTo>
                  <a:cubicBezTo>
                    <a:pt x="304" y="1045"/>
                    <a:pt x="267" y="1097"/>
                    <a:pt x="330" y="1202"/>
                  </a:cubicBezTo>
                  <a:cubicBezTo>
                    <a:pt x="393" y="1306"/>
                    <a:pt x="455" y="1442"/>
                    <a:pt x="529" y="1442"/>
                  </a:cubicBezTo>
                  <a:cubicBezTo>
                    <a:pt x="602" y="1442"/>
                    <a:pt x="685" y="1426"/>
                    <a:pt x="774" y="1479"/>
                  </a:cubicBezTo>
                  <a:cubicBezTo>
                    <a:pt x="863" y="1531"/>
                    <a:pt x="863" y="1526"/>
                    <a:pt x="894" y="1641"/>
                  </a:cubicBezTo>
                  <a:cubicBezTo>
                    <a:pt x="926" y="1756"/>
                    <a:pt x="1035" y="1839"/>
                    <a:pt x="999" y="1923"/>
                  </a:cubicBezTo>
                  <a:cubicBezTo>
                    <a:pt x="962" y="2006"/>
                    <a:pt x="1015" y="2048"/>
                    <a:pt x="1041" y="211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27" name="Freeform 23">
              <a:extLst>
                <a:ext uri="{FF2B5EF4-FFF2-40B4-BE49-F238E27FC236}">
                  <a16:creationId xmlns:a16="http://schemas.microsoft.com/office/drawing/2014/main" id="{A985BAA8-7B30-F64C-DEAF-844CD60045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99659" y="4988451"/>
              <a:ext cx="617893" cy="518665"/>
            </a:xfrm>
            <a:custGeom>
              <a:avLst/>
              <a:gdLst>
                <a:gd name="T0" fmla="*/ 1063 w 1913"/>
                <a:gd name="T1" fmla="*/ 1700 h 1741"/>
                <a:gd name="T2" fmla="*/ 868 w 1913"/>
                <a:gd name="T3" fmla="*/ 1590 h 1741"/>
                <a:gd name="T4" fmla="*/ 624 w 1913"/>
                <a:gd name="T5" fmla="*/ 1660 h 1741"/>
                <a:gd name="T6" fmla="*/ 385 w 1913"/>
                <a:gd name="T7" fmla="*/ 1644 h 1741"/>
                <a:gd name="T8" fmla="*/ 385 w 1913"/>
                <a:gd name="T9" fmla="*/ 1470 h 1741"/>
                <a:gd name="T10" fmla="*/ 320 w 1913"/>
                <a:gd name="T11" fmla="*/ 1009 h 1741"/>
                <a:gd name="T12" fmla="*/ 120 w 1913"/>
                <a:gd name="T13" fmla="*/ 499 h 1741"/>
                <a:gd name="T14" fmla="*/ 304 w 1913"/>
                <a:gd name="T15" fmla="*/ 217 h 1741"/>
                <a:gd name="T16" fmla="*/ 794 w 1913"/>
                <a:gd name="T17" fmla="*/ 354 h 1741"/>
                <a:gd name="T18" fmla="*/ 794 w 1913"/>
                <a:gd name="T19" fmla="*/ 354 h 1741"/>
                <a:gd name="T20" fmla="*/ 882 w 1913"/>
                <a:gd name="T21" fmla="*/ 346 h 1741"/>
                <a:gd name="T22" fmla="*/ 1284 w 1913"/>
                <a:gd name="T23" fmla="*/ 431 h 1741"/>
                <a:gd name="T24" fmla="*/ 1608 w 1913"/>
                <a:gd name="T25" fmla="*/ 573 h 1741"/>
                <a:gd name="T26" fmla="*/ 1803 w 1913"/>
                <a:gd name="T27" fmla="*/ 1085 h 1741"/>
                <a:gd name="T28" fmla="*/ 1602 w 1913"/>
                <a:gd name="T29" fmla="*/ 1338 h 1741"/>
                <a:gd name="T30" fmla="*/ 1427 w 1913"/>
                <a:gd name="T31" fmla="*/ 1552 h 1741"/>
                <a:gd name="T32" fmla="*/ 1433 w 1913"/>
                <a:gd name="T33" fmla="*/ 1558 h 1741"/>
                <a:gd name="T34" fmla="*/ 1208 w 1913"/>
                <a:gd name="T35" fmla="*/ 1568 h 1741"/>
                <a:gd name="T36" fmla="*/ 1063 w 1913"/>
                <a:gd name="T37" fmla="*/ 1700 h 1741"/>
                <a:gd name="T38" fmla="*/ 794 w 1913"/>
                <a:gd name="T39" fmla="*/ 354 h 1741"/>
                <a:gd name="T40" fmla="*/ 794 w 1913"/>
                <a:gd name="T41" fmla="*/ 354 h 1741"/>
                <a:gd name="T42" fmla="*/ 794 w 1913"/>
                <a:gd name="T43" fmla="*/ 353 h 1741"/>
                <a:gd name="T44" fmla="*/ 794 w 1913"/>
                <a:gd name="T45" fmla="*/ 354 h 17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913" h="1741">
                  <a:moveTo>
                    <a:pt x="1063" y="1700"/>
                  </a:moveTo>
                  <a:cubicBezTo>
                    <a:pt x="1020" y="1616"/>
                    <a:pt x="964" y="1540"/>
                    <a:pt x="868" y="1590"/>
                  </a:cubicBezTo>
                  <a:cubicBezTo>
                    <a:pt x="722" y="1665"/>
                    <a:pt x="716" y="1622"/>
                    <a:pt x="624" y="1660"/>
                  </a:cubicBezTo>
                  <a:cubicBezTo>
                    <a:pt x="532" y="1698"/>
                    <a:pt x="304" y="1741"/>
                    <a:pt x="385" y="1644"/>
                  </a:cubicBezTo>
                  <a:cubicBezTo>
                    <a:pt x="467" y="1546"/>
                    <a:pt x="375" y="1584"/>
                    <a:pt x="385" y="1470"/>
                  </a:cubicBezTo>
                  <a:cubicBezTo>
                    <a:pt x="396" y="1356"/>
                    <a:pt x="461" y="1259"/>
                    <a:pt x="320" y="1009"/>
                  </a:cubicBezTo>
                  <a:cubicBezTo>
                    <a:pt x="179" y="760"/>
                    <a:pt x="206" y="640"/>
                    <a:pt x="120" y="499"/>
                  </a:cubicBezTo>
                  <a:cubicBezTo>
                    <a:pt x="33" y="358"/>
                    <a:pt x="0" y="0"/>
                    <a:pt x="304" y="217"/>
                  </a:cubicBezTo>
                  <a:cubicBezTo>
                    <a:pt x="608" y="434"/>
                    <a:pt x="747" y="447"/>
                    <a:pt x="794" y="354"/>
                  </a:cubicBezTo>
                  <a:lnTo>
                    <a:pt x="794" y="354"/>
                  </a:lnTo>
                  <a:cubicBezTo>
                    <a:pt x="814" y="359"/>
                    <a:pt x="841" y="358"/>
                    <a:pt x="882" y="346"/>
                  </a:cubicBezTo>
                  <a:cubicBezTo>
                    <a:pt x="1018" y="308"/>
                    <a:pt x="1141" y="372"/>
                    <a:pt x="1284" y="431"/>
                  </a:cubicBezTo>
                  <a:cubicBezTo>
                    <a:pt x="1427" y="489"/>
                    <a:pt x="1485" y="470"/>
                    <a:pt x="1608" y="573"/>
                  </a:cubicBezTo>
                  <a:cubicBezTo>
                    <a:pt x="1731" y="677"/>
                    <a:pt x="1913" y="852"/>
                    <a:pt x="1803" y="1085"/>
                  </a:cubicBezTo>
                  <a:cubicBezTo>
                    <a:pt x="1692" y="1319"/>
                    <a:pt x="1699" y="1260"/>
                    <a:pt x="1602" y="1338"/>
                  </a:cubicBezTo>
                  <a:cubicBezTo>
                    <a:pt x="1504" y="1416"/>
                    <a:pt x="1349" y="1487"/>
                    <a:pt x="1427" y="1552"/>
                  </a:cubicBezTo>
                  <a:cubicBezTo>
                    <a:pt x="1429" y="1554"/>
                    <a:pt x="1431" y="1556"/>
                    <a:pt x="1433" y="1558"/>
                  </a:cubicBezTo>
                  <a:cubicBezTo>
                    <a:pt x="1318" y="1593"/>
                    <a:pt x="1302" y="1587"/>
                    <a:pt x="1208" y="1568"/>
                  </a:cubicBezTo>
                  <a:cubicBezTo>
                    <a:pt x="1112" y="1549"/>
                    <a:pt x="1122" y="1665"/>
                    <a:pt x="1063" y="1700"/>
                  </a:cubicBezTo>
                  <a:close/>
                  <a:moveTo>
                    <a:pt x="794" y="354"/>
                  </a:moveTo>
                  <a:lnTo>
                    <a:pt x="794" y="354"/>
                  </a:lnTo>
                  <a:lnTo>
                    <a:pt x="794" y="353"/>
                  </a:lnTo>
                  <a:lnTo>
                    <a:pt x="794" y="3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28" name="Freeform 24">
              <a:extLst>
                <a:ext uri="{FF2B5EF4-FFF2-40B4-BE49-F238E27FC236}">
                  <a16:creationId xmlns:a16="http://schemas.microsoft.com/office/drawing/2014/main" id="{19A20216-2917-E402-5BDD-35E8DB087A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990471" y="4641604"/>
              <a:ext cx="489092" cy="674424"/>
            </a:xfrm>
            <a:custGeom>
              <a:avLst/>
              <a:gdLst>
                <a:gd name="T0" fmla="*/ 40 w 1513"/>
                <a:gd name="T1" fmla="*/ 1082 h 2268"/>
                <a:gd name="T2" fmla="*/ 16 w 1513"/>
                <a:gd name="T3" fmla="*/ 1379 h 2268"/>
                <a:gd name="T4" fmla="*/ 152 w 1513"/>
                <a:gd name="T5" fmla="*/ 1542 h 2268"/>
                <a:gd name="T6" fmla="*/ 250 w 1513"/>
                <a:gd name="T7" fmla="*/ 1753 h 2268"/>
                <a:gd name="T8" fmla="*/ 331 w 1513"/>
                <a:gd name="T9" fmla="*/ 2062 h 2268"/>
                <a:gd name="T10" fmla="*/ 635 w 1513"/>
                <a:gd name="T11" fmla="*/ 2220 h 2268"/>
                <a:gd name="T12" fmla="*/ 728 w 1513"/>
                <a:gd name="T13" fmla="*/ 2268 h 2268"/>
                <a:gd name="T14" fmla="*/ 933 w 1513"/>
                <a:gd name="T15" fmla="*/ 2165 h 2268"/>
                <a:gd name="T16" fmla="*/ 933 w 1513"/>
                <a:gd name="T17" fmla="*/ 1525 h 2268"/>
                <a:gd name="T18" fmla="*/ 1177 w 1513"/>
                <a:gd name="T19" fmla="*/ 1422 h 2268"/>
                <a:gd name="T20" fmla="*/ 1362 w 1513"/>
                <a:gd name="T21" fmla="*/ 1238 h 2268"/>
                <a:gd name="T22" fmla="*/ 1470 w 1513"/>
                <a:gd name="T23" fmla="*/ 1081 h 2268"/>
                <a:gd name="T24" fmla="*/ 1454 w 1513"/>
                <a:gd name="T25" fmla="*/ 804 h 2268"/>
                <a:gd name="T26" fmla="*/ 1269 w 1513"/>
                <a:gd name="T27" fmla="*/ 511 h 2268"/>
                <a:gd name="T28" fmla="*/ 1383 w 1513"/>
                <a:gd name="T29" fmla="*/ 183 h 2268"/>
                <a:gd name="T30" fmla="*/ 1221 w 1513"/>
                <a:gd name="T31" fmla="*/ 47 h 2268"/>
                <a:gd name="T32" fmla="*/ 850 w 1513"/>
                <a:gd name="T33" fmla="*/ 52 h 2268"/>
                <a:gd name="T34" fmla="*/ 698 w 1513"/>
                <a:gd name="T35" fmla="*/ 251 h 2268"/>
                <a:gd name="T36" fmla="*/ 406 w 1513"/>
                <a:gd name="T37" fmla="*/ 590 h 2268"/>
                <a:gd name="T38" fmla="*/ 270 w 1513"/>
                <a:gd name="T39" fmla="*/ 747 h 2268"/>
                <a:gd name="T40" fmla="*/ 160 w 1513"/>
                <a:gd name="T41" fmla="*/ 998 h 2268"/>
                <a:gd name="T42" fmla="*/ 40 w 1513"/>
                <a:gd name="T43" fmla="*/ 1082 h 2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13" h="2268">
                  <a:moveTo>
                    <a:pt x="40" y="1082"/>
                  </a:moveTo>
                  <a:cubicBezTo>
                    <a:pt x="40" y="1082"/>
                    <a:pt x="33" y="1254"/>
                    <a:pt x="16" y="1379"/>
                  </a:cubicBezTo>
                  <a:cubicBezTo>
                    <a:pt x="0" y="1504"/>
                    <a:pt x="33" y="1525"/>
                    <a:pt x="152" y="1542"/>
                  </a:cubicBezTo>
                  <a:cubicBezTo>
                    <a:pt x="271" y="1558"/>
                    <a:pt x="250" y="1612"/>
                    <a:pt x="250" y="1753"/>
                  </a:cubicBezTo>
                  <a:cubicBezTo>
                    <a:pt x="250" y="1894"/>
                    <a:pt x="206" y="2024"/>
                    <a:pt x="331" y="2062"/>
                  </a:cubicBezTo>
                  <a:cubicBezTo>
                    <a:pt x="456" y="2100"/>
                    <a:pt x="540" y="2173"/>
                    <a:pt x="635" y="2220"/>
                  </a:cubicBezTo>
                  <a:cubicBezTo>
                    <a:pt x="657" y="2231"/>
                    <a:pt x="690" y="2249"/>
                    <a:pt x="728" y="2268"/>
                  </a:cubicBezTo>
                  <a:cubicBezTo>
                    <a:pt x="765" y="2192"/>
                    <a:pt x="850" y="2194"/>
                    <a:pt x="933" y="2165"/>
                  </a:cubicBezTo>
                  <a:cubicBezTo>
                    <a:pt x="1042" y="2127"/>
                    <a:pt x="1031" y="1759"/>
                    <a:pt x="933" y="1525"/>
                  </a:cubicBezTo>
                  <a:cubicBezTo>
                    <a:pt x="835" y="1292"/>
                    <a:pt x="1248" y="1563"/>
                    <a:pt x="1177" y="1422"/>
                  </a:cubicBezTo>
                  <a:cubicBezTo>
                    <a:pt x="1107" y="1281"/>
                    <a:pt x="1367" y="1335"/>
                    <a:pt x="1362" y="1238"/>
                  </a:cubicBezTo>
                  <a:cubicBezTo>
                    <a:pt x="1356" y="1140"/>
                    <a:pt x="1427" y="1081"/>
                    <a:pt x="1470" y="1081"/>
                  </a:cubicBezTo>
                  <a:cubicBezTo>
                    <a:pt x="1513" y="1081"/>
                    <a:pt x="1492" y="967"/>
                    <a:pt x="1454" y="804"/>
                  </a:cubicBezTo>
                  <a:cubicBezTo>
                    <a:pt x="1416" y="641"/>
                    <a:pt x="1394" y="576"/>
                    <a:pt x="1269" y="511"/>
                  </a:cubicBezTo>
                  <a:cubicBezTo>
                    <a:pt x="1145" y="446"/>
                    <a:pt x="1383" y="183"/>
                    <a:pt x="1383" y="183"/>
                  </a:cubicBezTo>
                  <a:cubicBezTo>
                    <a:pt x="1325" y="125"/>
                    <a:pt x="1304" y="94"/>
                    <a:pt x="1221" y="47"/>
                  </a:cubicBezTo>
                  <a:cubicBezTo>
                    <a:pt x="1137" y="0"/>
                    <a:pt x="965" y="52"/>
                    <a:pt x="850" y="52"/>
                  </a:cubicBezTo>
                  <a:cubicBezTo>
                    <a:pt x="735" y="52"/>
                    <a:pt x="703" y="94"/>
                    <a:pt x="698" y="251"/>
                  </a:cubicBezTo>
                  <a:cubicBezTo>
                    <a:pt x="693" y="407"/>
                    <a:pt x="468" y="512"/>
                    <a:pt x="406" y="590"/>
                  </a:cubicBezTo>
                  <a:cubicBezTo>
                    <a:pt x="343" y="669"/>
                    <a:pt x="270" y="747"/>
                    <a:pt x="270" y="747"/>
                  </a:cubicBezTo>
                  <a:cubicBezTo>
                    <a:pt x="296" y="815"/>
                    <a:pt x="228" y="940"/>
                    <a:pt x="160" y="998"/>
                  </a:cubicBezTo>
                  <a:cubicBezTo>
                    <a:pt x="92" y="1055"/>
                    <a:pt x="76" y="1066"/>
                    <a:pt x="40" y="1082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29" name="Freeform 48">
              <a:extLst>
                <a:ext uri="{FF2B5EF4-FFF2-40B4-BE49-F238E27FC236}">
                  <a16:creationId xmlns:a16="http://schemas.microsoft.com/office/drawing/2014/main" id="{D7DC046F-D5EA-FFA1-0C5C-5EA5092A4AA2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2697" y="4402343"/>
              <a:ext cx="1164422" cy="1279802"/>
            </a:xfrm>
            <a:custGeom>
              <a:avLst/>
              <a:gdLst>
                <a:gd name="T0" fmla="*/ 0 w 3600"/>
                <a:gd name="T1" fmla="*/ 1092 h 4297"/>
                <a:gd name="T2" fmla="*/ 155 w 3600"/>
                <a:gd name="T3" fmla="*/ 1490 h 4297"/>
                <a:gd name="T4" fmla="*/ 343 w 3600"/>
                <a:gd name="T5" fmla="*/ 1762 h 4297"/>
                <a:gd name="T6" fmla="*/ 680 w 3600"/>
                <a:gd name="T7" fmla="*/ 2216 h 4297"/>
                <a:gd name="T8" fmla="*/ 900 w 3600"/>
                <a:gd name="T9" fmla="*/ 2313 h 4297"/>
                <a:gd name="T10" fmla="*/ 1302 w 3600"/>
                <a:gd name="T11" fmla="*/ 2398 h 4297"/>
                <a:gd name="T12" fmla="*/ 1626 w 3600"/>
                <a:gd name="T13" fmla="*/ 2540 h 4297"/>
                <a:gd name="T14" fmla="*/ 1821 w 3600"/>
                <a:gd name="T15" fmla="*/ 3052 h 4297"/>
                <a:gd name="T16" fmla="*/ 1620 w 3600"/>
                <a:gd name="T17" fmla="*/ 3305 h 4297"/>
                <a:gd name="T18" fmla="*/ 1445 w 3600"/>
                <a:gd name="T19" fmla="*/ 3519 h 4297"/>
                <a:gd name="T20" fmla="*/ 1607 w 3600"/>
                <a:gd name="T21" fmla="*/ 3746 h 4297"/>
                <a:gd name="T22" fmla="*/ 1847 w 3600"/>
                <a:gd name="T23" fmla="*/ 3746 h 4297"/>
                <a:gd name="T24" fmla="*/ 1931 w 3600"/>
                <a:gd name="T25" fmla="*/ 3565 h 4297"/>
                <a:gd name="T26" fmla="*/ 2138 w 3600"/>
                <a:gd name="T27" fmla="*/ 3869 h 4297"/>
                <a:gd name="T28" fmla="*/ 2423 w 3600"/>
                <a:gd name="T29" fmla="*/ 3966 h 4297"/>
                <a:gd name="T30" fmla="*/ 2631 w 3600"/>
                <a:gd name="T31" fmla="*/ 3999 h 4297"/>
                <a:gd name="T32" fmla="*/ 2858 w 3600"/>
                <a:gd name="T33" fmla="*/ 4193 h 4297"/>
                <a:gd name="T34" fmla="*/ 2968 w 3600"/>
                <a:gd name="T35" fmla="*/ 4064 h 4297"/>
                <a:gd name="T36" fmla="*/ 2968 w 3600"/>
                <a:gd name="T37" fmla="*/ 3850 h 4297"/>
                <a:gd name="T38" fmla="*/ 2825 w 3600"/>
                <a:gd name="T39" fmla="*/ 3577 h 4297"/>
                <a:gd name="T40" fmla="*/ 3026 w 3600"/>
                <a:gd name="T41" fmla="*/ 3312 h 4297"/>
                <a:gd name="T42" fmla="*/ 3137 w 3600"/>
                <a:gd name="T43" fmla="*/ 2923 h 4297"/>
                <a:gd name="T44" fmla="*/ 3124 w 3600"/>
                <a:gd name="T45" fmla="*/ 2663 h 4297"/>
                <a:gd name="T46" fmla="*/ 3331 w 3600"/>
                <a:gd name="T47" fmla="*/ 2495 h 4297"/>
                <a:gd name="T48" fmla="*/ 3551 w 3600"/>
                <a:gd name="T49" fmla="*/ 2190 h 4297"/>
                <a:gd name="T50" fmla="*/ 3600 w 3600"/>
                <a:gd name="T51" fmla="*/ 1853 h 4297"/>
                <a:gd name="T52" fmla="*/ 3559 w 3600"/>
                <a:gd name="T53" fmla="*/ 1833 h 4297"/>
                <a:gd name="T54" fmla="*/ 3405 w 3600"/>
                <a:gd name="T55" fmla="*/ 1920 h 4297"/>
                <a:gd name="T56" fmla="*/ 3225 w 3600"/>
                <a:gd name="T57" fmla="*/ 1940 h 4297"/>
                <a:gd name="T58" fmla="*/ 2852 w 3600"/>
                <a:gd name="T59" fmla="*/ 1840 h 4297"/>
                <a:gd name="T60" fmla="*/ 2545 w 3600"/>
                <a:gd name="T61" fmla="*/ 1727 h 4297"/>
                <a:gd name="T62" fmla="*/ 2198 w 3600"/>
                <a:gd name="T63" fmla="*/ 1667 h 4297"/>
                <a:gd name="T64" fmla="*/ 2038 w 3600"/>
                <a:gd name="T65" fmla="*/ 1427 h 4297"/>
                <a:gd name="T66" fmla="*/ 1865 w 3600"/>
                <a:gd name="T67" fmla="*/ 1113 h 4297"/>
                <a:gd name="T68" fmla="*/ 1692 w 3600"/>
                <a:gd name="T69" fmla="*/ 846 h 4297"/>
                <a:gd name="T70" fmla="*/ 1625 w 3600"/>
                <a:gd name="T71" fmla="*/ 380 h 4297"/>
                <a:gd name="T72" fmla="*/ 1698 w 3600"/>
                <a:gd name="T73" fmla="*/ 286 h 4297"/>
                <a:gd name="T74" fmla="*/ 1739 w 3600"/>
                <a:gd name="T75" fmla="*/ 99 h 4297"/>
                <a:gd name="T76" fmla="*/ 1554 w 3600"/>
                <a:gd name="T77" fmla="*/ 78 h 4297"/>
                <a:gd name="T78" fmla="*/ 1242 w 3600"/>
                <a:gd name="T79" fmla="*/ 178 h 4297"/>
                <a:gd name="T80" fmla="*/ 1008 w 3600"/>
                <a:gd name="T81" fmla="*/ 78 h 4297"/>
                <a:gd name="T82" fmla="*/ 681 w 3600"/>
                <a:gd name="T83" fmla="*/ 99 h 4297"/>
                <a:gd name="T84" fmla="*/ 477 w 3600"/>
                <a:gd name="T85" fmla="*/ 121 h 4297"/>
                <a:gd name="T86" fmla="*/ 477 w 3600"/>
                <a:gd name="T87" fmla="*/ 121 h 4297"/>
                <a:gd name="T88" fmla="*/ 339 w 3600"/>
                <a:gd name="T89" fmla="*/ 345 h 4297"/>
                <a:gd name="T90" fmla="*/ 407 w 3600"/>
                <a:gd name="T91" fmla="*/ 497 h 4297"/>
                <a:gd name="T92" fmla="*/ 329 w 3600"/>
                <a:gd name="T93" fmla="*/ 920 h 4297"/>
                <a:gd name="T94" fmla="*/ 0 w 3600"/>
                <a:gd name="T95" fmla="*/ 1092 h 4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600" h="4297">
                  <a:moveTo>
                    <a:pt x="0" y="1092"/>
                  </a:moveTo>
                  <a:cubicBezTo>
                    <a:pt x="0" y="1092"/>
                    <a:pt x="51" y="1451"/>
                    <a:pt x="155" y="1490"/>
                  </a:cubicBezTo>
                  <a:cubicBezTo>
                    <a:pt x="258" y="1529"/>
                    <a:pt x="258" y="1581"/>
                    <a:pt x="343" y="1762"/>
                  </a:cubicBezTo>
                  <a:cubicBezTo>
                    <a:pt x="427" y="1944"/>
                    <a:pt x="576" y="2158"/>
                    <a:pt x="680" y="2216"/>
                  </a:cubicBezTo>
                  <a:cubicBezTo>
                    <a:pt x="783" y="2275"/>
                    <a:pt x="764" y="2352"/>
                    <a:pt x="900" y="2313"/>
                  </a:cubicBezTo>
                  <a:cubicBezTo>
                    <a:pt x="1036" y="2275"/>
                    <a:pt x="1159" y="2339"/>
                    <a:pt x="1302" y="2398"/>
                  </a:cubicBezTo>
                  <a:cubicBezTo>
                    <a:pt x="1445" y="2456"/>
                    <a:pt x="1503" y="2437"/>
                    <a:pt x="1626" y="2540"/>
                  </a:cubicBezTo>
                  <a:cubicBezTo>
                    <a:pt x="1749" y="2644"/>
                    <a:pt x="1931" y="2819"/>
                    <a:pt x="1821" y="3052"/>
                  </a:cubicBezTo>
                  <a:cubicBezTo>
                    <a:pt x="1710" y="3286"/>
                    <a:pt x="1717" y="3227"/>
                    <a:pt x="1620" y="3305"/>
                  </a:cubicBezTo>
                  <a:cubicBezTo>
                    <a:pt x="1522" y="3383"/>
                    <a:pt x="1367" y="3454"/>
                    <a:pt x="1445" y="3519"/>
                  </a:cubicBezTo>
                  <a:cubicBezTo>
                    <a:pt x="1522" y="3584"/>
                    <a:pt x="1477" y="3772"/>
                    <a:pt x="1607" y="3746"/>
                  </a:cubicBezTo>
                  <a:cubicBezTo>
                    <a:pt x="1736" y="3720"/>
                    <a:pt x="1769" y="3694"/>
                    <a:pt x="1847" y="3746"/>
                  </a:cubicBezTo>
                  <a:cubicBezTo>
                    <a:pt x="1924" y="3798"/>
                    <a:pt x="1924" y="3649"/>
                    <a:pt x="1931" y="3565"/>
                  </a:cubicBezTo>
                  <a:cubicBezTo>
                    <a:pt x="1937" y="3480"/>
                    <a:pt x="2112" y="3714"/>
                    <a:pt x="2138" y="3869"/>
                  </a:cubicBezTo>
                  <a:cubicBezTo>
                    <a:pt x="2164" y="4025"/>
                    <a:pt x="2333" y="4038"/>
                    <a:pt x="2423" y="3966"/>
                  </a:cubicBezTo>
                  <a:cubicBezTo>
                    <a:pt x="2514" y="3895"/>
                    <a:pt x="2547" y="4018"/>
                    <a:pt x="2631" y="3999"/>
                  </a:cubicBezTo>
                  <a:cubicBezTo>
                    <a:pt x="2715" y="3979"/>
                    <a:pt x="2806" y="4090"/>
                    <a:pt x="2858" y="4193"/>
                  </a:cubicBezTo>
                  <a:cubicBezTo>
                    <a:pt x="2910" y="4297"/>
                    <a:pt x="2968" y="4180"/>
                    <a:pt x="2968" y="4064"/>
                  </a:cubicBezTo>
                  <a:cubicBezTo>
                    <a:pt x="2968" y="3947"/>
                    <a:pt x="2916" y="3979"/>
                    <a:pt x="2968" y="3850"/>
                  </a:cubicBezTo>
                  <a:cubicBezTo>
                    <a:pt x="3020" y="3720"/>
                    <a:pt x="2851" y="3688"/>
                    <a:pt x="2825" y="3577"/>
                  </a:cubicBezTo>
                  <a:cubicBezTo>
                    <a:pt x="2799" y="3467"/>
                    <a:pt x="2961" y="3474"/>
                    <a:pt x="3026" y="3312"/>
                  </a:cubicBezTo>
                  <a:cubicBezTo>
                    <a:pt x="3091" y="3150"/>
                    <a:pt x="3162" y="3072"/>
                    <a:pt x="3137" y="2923"/>
                  </a:cubicBezTo>
                  <a:cubicBezTo>
                    <a:pt x="3111" y="2774"/>
                    <a:pt x="3065" y="2683"/>
                    <a:pt x="3124" y="2663"/>
                  </a:cubicBezTo>
                  <a:cubicBezTo>
                    <a:pt x="3182" y="2644"/>
                    <a:pt x="3292" y="2696"/>
                    <a:pt x="3331" y="2495"/>
                  </a:cubicBezTo>
                  <a:cubicBezTo>
                    <a:pt x="3370" y="2294"/>
                    <a:pt x="3525" y="2262"/>
                    <a:pt x="3551" y="2190"/>
                  </a:cubicBezTo>
                  <a:cubicBezTo>
                    <a:pt x="3568" y="2143"/>
                    <a:pt x="3588" y="1968"/>
                    <a:pt x="3600" y="1853"/>
                  </a:cubicBezTo>
                  <a:lnTo>
                    <a:pt x="3559" y="1833"/>
                  </a:lnTo>
                  <a:cubicBezTo>
                    <a:pt x="3559" y="1833"/>
                    <a:pt x="3392" y="1860"/>
                    <a:pt x="3405" y="1920"/>
                  </a:cubicBezTo>
                  <a:cubicBezTo>
                    <a:pt x="3419" y="1980"/>
                    <a:pt x="3365" y="1940"/>
                    <a:pt x="3225" y="1940"/>
                  </a:cubicBezTo>
                  <a:cubicBezTo>
                    <a:pt x="3085" y="1940"/>
                    <a:pt x="2919" y="1953"/>
                    <a:pt x="2852" y="1840"/>
                  </a:cubicBezTo>
                  <a:cubicBezTo>
                    <a:pt x="2785" y="1727"/>
                    <a:pt x="2672" y="1833"/>
                    <a:pt x="2545" y="1727"/>
                  </a:cubicBezTo>
                  <a:cubicBezTo>
                    <a:pt x="2418" y="1620"/>
                    <a:pt x="2298" y="1707"/>
                    <a:pt x="2198" y="1667"/>
                  </a:cubicBezTo>
                  <a:cubicBezTo>
                    <a:pt x="2098" y="1627"/>
                    <a:pt x="2065" y="1620"/>
                    <a:pt x="2038" y="1427"/>
                  </a:cubicBezTo>
                  <a:cubicBezTo>
                    <a:pt x="2012" y="1233"/>
                    <a:pt x="1972" y="1153"/>
                    <a:pt x="1865" y="1113"/>
                  </a:cubicBezTo>
                  <a:cubicBezTo>
                    <a:pt x="1758" y="1073"/>
                    <a:pt x="1798" y="966"/>
                    <a:pt x="1692" y="846"/>
                  </a:cubicBezTo>
                  <a:cubicBezTo>
                    <a:pt x="1585" y="726"/>
                    <a:pt x="1625" y="380"/>
                    <a:pt x="1625" y="380"/>
                  </a:cubicBezTo>
                  <a:cubicBezTo>
                    <a:pt x="1625" y="380"/>
                    <a:pt x="1612" y="420"/>
                    <a:pt x="1698" y="286"/>
                  </a:cubicBezTo>
                  <a:cubicBezTo>
                    <a:pt x="1785" y="153"/>
                    <a:pt x="1739" y="99"/>
                    <a:pt x="1739" y="99"/>
                  </a:cubicBezTo>
                  <a:cubicBezTo>
                    <a:pt x="1739" y="99"/>
                    <a:pt x="1632" y="36"/>
                    <a:pt x="1554" y="78"/>
                  </a:cubicBezTo>
                  <a:cubicBezTo>
                    <a:pt x="1476" y="121"/>
                    <a:pt x="1370" y="270"/>
                    <a:pt x="1242" y="178"/>
                  </a:cubicBezTo>
                  <a:cubicBezTo>
                    <a:pt x="1114" y="85"/>
                    <a:pt x="1064" y="156"/>
                    <a:pt x="1008" y="78"/>
                  </a:cubicBezTo>
                  <a:cubicBezTo>
                    <a:pt x="951" y="0"/>
                    <a:pt x="802" y="57"/>
                    <a:pt x="681" y="99"/>
                  </a:cubicBezTo>
                  <a:cubicBezTo>
                    <a:pt x="582" y="134"/>
                    <a:pt x="517" y="145"/>
                    <a:pt x="477" y="121"/>
                  </a:cubicBezTo>
                  <a:lnTo>
                    <a:pt x="477" y="121"/>
                  </a:lnTo>
                  <a:cubicBezTo>
                    <a:pt x="400" y="215"/>
                    <a:pt x="485" y="188"/>
                    <a:pt x="339" y="345"/>
                  </a:cubicBezTo>
                  <a:cubicBezTo>
                    <a:pt x="193" y="502"/>
                    <a:pt x="256" y="424"/>
                    <a:pt x="407" y="497"/>
                  </a:cubicBezTo>
                  <a:cubicBezTo>
                    <a:pt x="559" y="570"/>
                    <a:pt x="329" y="711"/>
                    <a:pt x="329" y="920"/>
                  </a:cubicBezTo>
                  <a:cubicBezTo>
                    <a:pt x="329" y="1090"/>
                    <a:pt x="167" y="1073"/>
                    <a:pt x="0" y="1092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84D40FDE-6FC8-592A-77FE-330560B6BB5A}"/>
              </a:ext>
            </a:extLst>
          </p:cNvPr>
          <p:cNvSpPr txBox="1">
            <a:spLocks/>
          </p:cNvSpPr>
          <p:nvPr/>
        </p:nvSpPr>
        <p:spPr>
          <a:xfrm>
            <a:off x="773225" y="1210804"/>
            <a:ext cx="10958286" cy="751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PE" sz="4000" dirty="0">
                <a:latin typeface="Impact" panose="020B0806030902050204" pitchFamily="34" charset="0"/>
              </a:rPr>
              <a:t>Servicios de Desarrollo Empresarial a la MIPYME</a:t>
            </a:r>
          </a:p>
        </p:txBody>
      </p:sp>
      <p:graphicFrame>
        <p:nvGraphicFramePr>
          <p:cNvPr id="30" name="Diagrama 29">
            <a:extLst>
              <a:ext uri="{FF2B5EF4-FFF2-40B4-BE49-F238E27FC236}">
                <a16:creationId xmlns:a16="http://schemas.microsoft.com/office/drawing/2014/main" id="{DC671B85-0AC6-8A83-F3F8-B4EFD4A0B0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01669475"/>
              </p:ext>
            </p:extLst>
          </p:nvPr>
        </p:nvGraphicFramePr>
        <p:xfrm>
          <a:off x="405470" y="2251415"/>
          <a:ext cx="11508890" cy="6609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2" name="CuadroTexto 31">
            <a:extLst>
              <a:ext uri="{FF2B5EF4-FFF2-40B4-BE49-F238E27FC236}">
                <a16:creationId xmlns:a16="http://schemas.microsoft.com/office/drawing/2014/main" id="{A4C8C1D0-D35A-E7A8-3465-6E644D921666}"/>
              </a:ext>
            </a:extLst>
          </p:cNvPr>
          <p:cNvSpPr txBox="1"/>
          <p:nvPr/>
        </p:nvSpPr>
        <p:spPr>
          <a:xfrm>
            <a:off x="381000" y="3090732"/>
            <a:ext cx="256556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s-MX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Asistencia Técnica en desarrollo de nuevos productos</a:t>
            </a:r>
            <a:r>
              <a:rPr lang="es-MX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10 </a:t>
            </a:r>
            <a:r>
              <a:rPr lang="es-MX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MIPYMEs</a:t>
            </a:r>
            <a:r>
              <a:rPr lang="es-MX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Lima y Arequipa.</a:t>
            </a:r>
            <a:endParaRPr lang="es-PE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45A98D8C-D6CE-3433-BD9E-97DB4BFCCB7B}"/>
              </a:ext>
            </a:extLst>
          </p:cNvPr>
          <p:cNvSpPr txBox="1"/>
          <p:nvPr/>
        </p:nvSpPr>
        <p:spPr>
          <a:xfrm>
            <a:off x="3030975" y="3090732"/>
            <a:ext cx="312894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es-MX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ASISTENCIA TÉCNICA</a:t>
            </a:r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s-MX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Control de Calidad en procesos productivos: 10 MIPYME de Junín, Ayacucho</a:t>
            </a:r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s-MX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Elaboración/interpretación de Fichas Técnicas</a:t>
            </a:r>
            <a:r>
              <a:rPr lang="es-MX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s-MX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 MIPYME de Puno, Cusco y Lima.</a:t>
            </a:r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s-MX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Mejora de tiempos de producción: a 10 MIPYME.</a:t>
            </a:r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s-MX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Elaboración de colecciones cápsulas: a 10 MIPYME de Cusco, Lima y Arequipa. 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0D0E2983-C19B-0419-344A-5BE924B5FF9E}"/>
              </a:ext>
            </a:extLst>
          </p:cNvPr>
          <p:cNvSpPr txBox="1"/>
          <p:nvPr/>
        </p:nvSpPr>
        <p:spPr>
          <a:xfrm>
            <a:off x="6159915" y="3086870"/>
            <a:ext cx="2839230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s-ES" altLang="ko-K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s-PE" altLang="ko-KR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sistencia</a:t>
            </a:r>
            <a:r>
              <a:rPr lang="es-PE" altLang="ko-K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Técnica en aplicación de normas técnicas en normas técnicas de solidez a la luz, composición de la fibra en prendas de alpaca</a:t>
            </a:r>
            <a:r>
              <a:rPr lang="es-PE" altLang="ko-K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20 </a:t>
            </a:r>
            <a:r>
              <a:rPr lang="es-PE" altLang="ko-KR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MIPYMEs</a:t>
            </a:r>
            <a:r>
              <a:rPr lang="es-PE" altLang="ko-K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Cusco y Puno</a:t>
            </a:r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s-ES" altLang="ko-K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es-PE" altLang="ko-KR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nnovación</a:t>
            </a:r>
            <a:r>
              <a:rPr lang="es-PE" altLang="ko-K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y desarrollo de nuevos Productos</a:t>
            </a:r>
            <a:r>
              <a:rPr lang="es-PE" altLang="ko-K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10 MIPYME de Cusco, Puno y Lima.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BC858108-C9F9-F7DA-B53D-EA28492876E4}"/>
              </a:ext>
            </a:extLst>
          </p:cNvPr>
          <p:cNvSpPr txBox="1"/>
          <p:nvPr/>
        </p:nvSpPr>
        <p:spPr>
          <a:xfrm>
            <a:off x="9239171" y="3045881"/>
            <a:ext cx="2839230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s-ES" altLang="ko-K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s-PE" altLang="ko-KR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sistencia</a:t>
            </a:r>
            <a:r>
              <a:rPr lang="es-PE" altLang="ko-K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Técnica en desarrollo de productos innovadores</a:t>
            </a:r>
            <a:r>
              <a:rPr lang="es-PE" altLang="ko-K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5 MIPYME de Cusco y Puno para el desarrollo de nuevos productos con elaboración de fichas técnicas. </a:t>
            </a:r>
          </a:p>
        </p:txBody>
      </p:sp>
    </p:spTree>
    <p:extLst>
      <p:ext uri="{BB962C8B-B14F-4D97-AF65-F5344CB8AC3E}">
        <p14:creationId xmlns:p14="http://schemas.microsoft.com/office/powerpoint/2010/main" val="35442368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"/>
          <p:cNvSpPr/>
          <p:nvPr/>
        </p:nvSpPr>
        <p:spPr>
          <a:xfrm>
            <a:off x="10108087" y="166268"/>
            <a:ext cx="1970314" cy="81224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F7F9C0DF-7D31-6504-8787-E45354447F78}"/>
              </a:ext>
            </a:extLst>
          </p:cNvPr>
          <p:cNvSpPr/>
          <p:nvPr/>
        </p:nvSpPr>
        <p:spPr>
          <a:xfrm>
            <a:off x="381000" y="260350"/>
            <a:ext cx="990600" cy="9906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PE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04A66EB4-DC6B-3DAA-B985-730833D990B7}"/>
              </a:ext>
            </a:extLst>
          </p:cNvPr>
          <p:cNvGrpSpPr/>
          <p:nvPr/>
        </p:nvGrpSpPr>
        <p:grpSpPr>
          <a:xfrm>
            <a:off x="533399" y="424940"/>
            <a:ext cx="638175" cy="665672"/>
            <a:chOff x="6070654" y="912997"/>
            <a:chExt cx="4286511" cy="5691506"/>
          </a:xfrm>
          <a:solidFill>
            <a:schemeClr val="bg1">
              <a:lumMod val="75000"/>
            </a:schemeClr>
          </a:solidFill>
          <a:effectLst/>
        </p:grpSpPr>
        <p:sp>
          <p:nvSpPr>
            <p:cNvPr id="4" name="Freeform 21">
              <a:extLst>
                <a:ext uri="{FF2B5EF4-FFF2-40B4-BE49-F238E27FC236}">
                  <a16:creationId xmlns:a16="http://schemas.microsoft.com/office/drawing/2014/main" id="{8BB1CA1E-94D6-823E-84BB-53AB936A0877}"/>
                </a:ext>
              </a:extLst>
            </p:cNvPr>
            <p:cNvSpPr>
              <a:spLocks/>
            </p:cNvSpPr>
            <p:nvPr/>
          </p:nvSpPr>
          <p:spPr bwMode="auto">
            <a:xfrm>
              <a:off x="9488652" y="6103502"/>
              <a:ext cx="570898" cy="501001"/>
            </a:xfrm>
            <a:custGeom>
              <a:avLst/>
              <a:gdLst>
                <a:gd name="T0" fmla="*/ 0 w 1763"/>
                <a:gd name="T1" fmla="*/ 1073 h 1681"/>
                <a:gd name="T2" fmla="*/ 408 w 1763"/>
                <a:gd name="T3" fmla="*/ 1385 h 1681"/>
                <a:gd name="T4" fmla="*/ 752 w 1763"/>
                <a:gd name="T5" fmla="*/ 1633 h 1681"/>
                <a:gd name="T6" fmla="*/ 1399 w 1763"/>
                <a:gd name="T7" fmla="*/ 1325 h 1681"/>
                <a:gd name="T8" fmla="*/ 1473 w 1763"/>
                <a:gd name="T9" fmla="*/ 942 h 1681"/>
                <a:gd name="T10" fmla="*/ 1655 w 1763"/>
                <a:gd name="T11" fmla="*/ 708 h 1681"/>
                <a:gd name="T12" fmla="*/ 1531 w 1763"/>
                <a:gd name="T13" fmla="*/ 543 h 1681"/>
                <a:gd name="T14" fmla="*/ 1298 w 1763"/>
                <a:gd name="T15" fmla="*/ 501 h 1681"/>
                <a:gd name="T16" fmla="*/ 984 w 1763"/>
                <a:gd name="T17" fmla="*/ 100 h 1681"/>
                <a:gd name="T18" fmla="*/ 834 w 1763"/>
                <a:gd name="T19" fmla="*/ 78 h 1681"/>
                <a:gd name="T20" fmla="*/ 665 w 1763"/>
                <a:gd name="T21" fmla="*/ 291 h 1681"/>
                <a:gd name="T22" fmla="*/ 369 w 1763"/>
                <a:gd name="T23" fmla="*/ 630 h 1681"/>
                <a:gd name="T24" fmla="*/ 0 w 1763"/>
                <a:gd name="T25" fmla="*/ 1073 h 1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63" h="1681">
                  <a:moveTo>
                    <a:pt x="0" y="1073"/>
                  </a:moveTo>
                  <a:cubicBezTo>
                    <a:pt x="0" y="1073"/>
                    <a:pt x="278" y="1220"/>
                    <a:pt x="408" y="1385"/>
                  </a:cubicBezTo>
                  <a:cubicBezTo>
                    <a:pt x="539" y="1551"/>
                    <a:pt x="639" y="1585"/>
                    <a:pt x="752" y="1633"/>
                  </a:cubicBezTo>
                  <a:cubicBezTo>
                    <a:pt x="864" y="1681"/>
                    <a:pt x="1373" y="1603"/>
                    <a:pt x="1399" y="1325"/>
                  </a:cubicBezTo>
                  <a:cubicBezTo>
                    <a:pt x="1425" y="1047"/>
                    <a:pt x="1225" y="1047"/>
                    <a:pt x="1473" y="942"/>
                  </a:cubicBezTo>
                  <a:cubicBezTo>
                    <a:pt x="1720" y="838"/>
                    <a:pt x="1763" y="884"/>
                    <a:pt x="1655" y="708"/>
                  </a:cubicBezTo>
                  <a:cubicBezTo>
                    <a:pt x="1593" y="606"/>
                    <a:pt x="1555" y="565"/>
                    <a:pt x="1531" y="543"/>
                  </a:cubicBezTo>
                  <a:cubicBezTo>
                    <a:pt x="1470" y="575"/>
                    <a:pt x="1384" y="501"/>
                    <a:pt x="1298" y="501"/>
                  </a:cubicBezTo>
                  <a:cubicBezTo>
                    <a:pt x="1203" y="501"/>
                    <a:pt x="1031" y="221"/>
                    <a:pt x="984" y="100"/>
                  </a:cubicBezTo>
                  <a:cubicBezTo>
                    <a:pt x="873" y="169"/>
                    <a:pt x="895" y="156"/>
                    <a:pt x="834" y="78"/>
                  </a:cubicBezTo>
                  <a:cubicBezTo>
                    <a:pt x="773" y="0"/>
                    <a:pt x="725" y="91"/>
                    <a:pt x="665" y="291"/>
                  </a:cubicBezTo>
                  <a:cubicBezTo>
                    <a:pt x="604" y="491"/>
                    <a:pt x="491" y="456"/>
                    <a:pt x="369" y="630"/>
                  </a:cubicBezTo>
                  <a:cubicBezTo>
                    <a:pt x="248" y="803"/>
                    <a:pt x="0" y="1073"/>
                    <a:pt x="0" y="107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5" name="Freeform 20">
              <a:extLst>
                <a:ext uri="{FF2B5EF4-FFF2-40B4-BE49-F238E27FC236}">
                  <a16:creationId xmlns:a16="http://schemas.microsoft.com/office/drawing/2014/main" id="{D957B854-799D-1F2D-7C41-C76786AFC979}"/>
                </a:ext>
              </a:extLst>
            </p:cNvPr>
            <p:cNvSpPr>
              <a:spLocks/>
            </p:cNvSpPr>
            <p:nvPr/>
          </p:nvSpPr>
          <p:spPr bwMode="auto">
            <a:xfrm>
              <a:off x="9362354" y="5846819"/>
              <a:ext cx="529637" cy="592935"/>
            </a:xfrm>
            <a:custGeom>
              <a:avLst/>
              <a:gdLst>
                <a:gd name="T0" fmla="*/ 18 w 1503"/>
                <a:gd name="T1" fmla="*/ 1367 h 1885"/>
                <a:gd name="T2" fmla="*/ 152 w 1503"/>
                <a:gd name="T3" fmla="*/ 1637 h 1885"/>
                <a:gd name="T4" fmla="*/ 334 w 1503"/>
                <a:gd name="T5" fmla="*/ 1885 h 1885"/>
                <a:gd name="T6" fmla="*/ 703 w 1503"/>
                <a:gd name="T7" fmla="*/ 1442 h 1885"/>
                <a:gd name="T8" fmla="*/ 999 w 1503"/>
                <a:gd name="T9" fmla="*/ 1103 h 1885"/>
                <a:gd name="T10" fmla="*/ 1168 w 1503"/>
                <a:gd name="T11" fmla="*/ 890 h 1885"/>
                <a:gd name="T12" fmla="*/ 1318 w 1503"/>
                <a:gd name="T13" fmla="*/ 912 h 1885"/>
                <a:gd name="T14" fmla="*/ 1446 w 1503"/>
                <a:gd name="T15" fmla="*/ 733 h 1885"/>
                <a:gd name="T16" fmla="*/ 1257 w 1503"/>
                <a:gd name="T17" fmla="*/ 611 h 1885"/>
                <a:gd name="T18" fmla="*/ 1162 w 1503"/>
                <a:gd name="T19" fmla="*/ 398 h 1885"/>
                <a:gd name="T20" fmla="*/ 1098 w 1503"/>
                <a:gd name="T21" fmla="*/ 169 h 1885"/>
                <a:gd name="T22" fmla="*/ 913 w 1503"/>
                <a:gd name="T23" fmla="*/ 47 h 1885"/>
                <a:gd name="T24" fmla="*/ 700 w 1503"/>
                <a:gd name="T25" fmla="*/ 42 h 1885"/>
                <a:gd name="T26" fmla="*/ 674 w 1503"/>
                <a:gd name="T27" fmla="*/ 0 h 1885"/>
                <a:gd name="T28" fmla="*/ 674 w 1503"/>
                <a:gd name="T29" fmla="*/ 0 h 1885"/>
                <a:gd name="T30" fmla="*/ 674 w 1503"/>
                <a:gd name="T31" fmla="*/ 0 h 1885"/>
                <a:gd name="T32" fmla="*/ 672 w 1503"/>
                <a:gd name="T33" fmla="*/ 2 h 1885"/>
                <a:gd name="T34" fmla="*/ 626 w 1503"/>
                <a:gd name="T35" fmla="*/ 175 h 1885"/>
                <a:gd name="T36" fmla="*/ 585 w 1503"/>
                <a:gd name="T37" fmla="*/ 353 h 1885"/>
                <a:gd name="T38" fmla="*/ 521 w 1503"/>
                <a:gd name="T39" fmla="*/ 545 h 1885"/>
                <a:gd name="T40" fmla="*/ 178 w 1503"/>
                <a:gd name="T41" fmla="*/ 672 h 1885"/>
                <a:gd name="T42" fmla="*/ 87 w 1503"/>
                <a:gd name="T43" fmla="*/ 1010 h 1885"/>
                <a:gd name="T44" fmla="*/ 124 w 1503"/>
                <a:gd name="T45" fmla="*/ 1215 h 1885"/>
                <a:gd name="T46" fmla="*/ 18 w 1503"/>
                <a:gd name="T47" fmla="*/ 1367 h 18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03" h="1885">
                  <a:moveTo>
                    <a:pt x="18" y="1367"/>
                  </a:moveTo>
                  <a:cubicBezTo>
                    <a:pt x="18" y="1367"/>
                    <a:pt x="69" y="1468"/>
                    <a:pt x="152" y="1637"/>
                  </a:cubicBezTo>
                  <a:cubicBezTo>
                    <a:pt x="234" y="1807"/>
                    <a:pt x="334" y="1885"/>
                    <a:pt x="334" y="1885"/>
                  </a:cubicBezTo>
                  <a:cubicBezTo>
                    <a:pt x="334" y="1885"/>
                    <a:pt x="582" y="1615"/>
                    <a:pt x="703" y="1442"/>
                  </a:cubicBezTo>
                  <a:cubicBezTo>
                    <a:pt x="825" y="1268"/>
                    <a:pt x="938" y="1303"/>
                    <a:pt x="999" y="1103"/>
                  </a:cubicBezTo>
                  <a:cubicBezTo>
                    <a:pt x="1059" y="903"/>
                    <a:pt x="1107" y="812"/>
                    <a:pt x="1168" y="890"/>
                  </a:cubicBezTo>
                  <a:cubicBezTo>
                    <a:pt x="1229" y="968"/>
                    <a:pt x="1207" y="981"/>
                    <a:pt x="1318" y="912"/>
                  </a:cubicBezTo>
                  <a:cubicBezTo>
                    <a:pt x="1270" y="790"/>
                    <a:pt x="1388" y="807"/>
                    <a:pt x="1446" y="733"/>
                  </a:cubicBezTo>
                  <a:cubicBezTo>
                    <a:pt x="1503" y="658"/>
                    <a:pt x="1358" y="672"/>
                    <a:pt x="1257" y="611"/>
                  </a:cubicBezTo>
                  <a:cubicBezTo>
                    <a:pt x="1156" y="550"/>
                    <a:pt x="1149" y="466"/>
                    <a:pt x="1162" y="398"/>
                  </a:cubicBezTo>
                  <a:cubicBezTo>
                    <a:pt x="1176" y="331"/>
                    <a:pt x="1132" y="240"/>
                    <a:pt x="1098" y="169"/>
                  </a:cubicBezTo>
                  <a:cubicBezTo>
                    <a:pt x="1064" y="98"/>
                    <a:pt x="1010" y="30"/>
                    <a:pt x="913" y="47"/>
                  </a:cubicBezTo>
                  <a:cubicBezTo>
                    <a:pt x="815" y="64"/>
                    <a:pt x="742" y="77"/>
                    <a:pt x="700" y="42"/>
                  </a:cubicBezTo>
                  <a:cubicBezTo>
                    <a:pt x="692" y="35"/>
                    <a:pt x="684" y="20"/>
                    <a:pt x="674" y="0"/>
                  </a:cubicBezTo>
                  <a:lnTo>
                    <a:pt x="674" y="0"/>
                  </a:lnTo>
                  <a:lnTo>
                    <a:pt x="674" y="0"/>
                  </a:lnTo>
                  <a:cubicBezTo>
                    <a:pt x="674" y="1"/>
                    <a:pt x="673" y="1"/>
                    <a:pt x="672" y="2"/>
                  </a:cubicBezTo>
                  <a:cubicBezTo>
                    <a:pt x="661" y="15"/>
                    <a:pt x="601" y="92"/>
                    <a:pt x="626" y="175"/>
                  </a:cubicBezTo>
                  <a:cubicBezTo>
                    <a:pt x="653" y="266"/>
                    <a:pt x="594" y="275"/>
                    <a:pt x="585" y="353"/>
                  </a:cubicBezTo>
                  <a:cubicBezTo>
                    <a:pt x="575" y="430"/>
                    <a:pt x="694" y="545"/>
                    <a:pt x="521" y="545"/>
                  </a:cubicBezTo>
                  <a:cubicBezTo>
                    <a:pt x="347" y="545"/>
                    <a:pt x="306" y="481"/>
                    <a:pt x="178" y="672"/>
                  </a:cubicBezTo>
                  <a:cubicBezTo>
                    <a:pt x="51" y="864"/>
                    <a:pt x="0" y="919"/>
                    <a:pt x="87" y="1010"/>
                  </a:cubicBezTo>
                  <a:cubicBezTo>
                    <a:pt x="174" y="1101"/>
                    <a:pt x="160" y="1179"/>
                    <a:pt x="124" y="1215"/>
                  </a:cubicBezTo>
                  <a:cubicBezTo>
                    <a:pt x="90" y="1249"/>
                    <a:pt x="103" y="1377"/>
                    <a:pt x="18" y="1367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6" name="Freeform 13">
              <a:extLst>
                <a:ext uri="{FF2B5EF4-FFF2-40B4-BE49-F238E27FC236}">
                  <a16:creationId xmlns:a16="http://schemas.microsoft.com/office/drawing/2014/main" id="{E19B65E7-1270-7AED-D5E0-A51A989D4BB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61345" y="3485446"/>
              <a:ext cx="962519" cy="711358"/>
            </a:xfrm>
            <a:custGeom>
              <a:avLst/>
              <a:gdLst>
                <a:gd name="T0" fmla="*/ 355 w 2978"/>
                <a:gd name="T1" fmla="*/ 2172 h 2388"/>
                <a:gd name="T2" fmla="*/ 505 w 2978"/>
                <a:gd name="T3" fmla="*/ 2283 h 2388"/>
                <a:gd name="T4" fmla="*/ 644 w 2978"/>
                <a:gd name="T5" fmla="*/ 2291 h 2388"/>
                <a:gd name="T6" fmla="*/ 986 w 2978"/>
                <a:gd name="T7" fmla="*/ 2119 h 2388"/>
                <a:gd name="T8" fmla="*/ 1176 w 2978"/>
                <a:gd name="T9" fmla="*/ 2245 h 2388"/>
                <a:gd name="T10" fmla="*/ 1420 w 2978"/>
                <a:gd name="T11" fmla="*/ 2262 h 2388"/>
                <a:gd name="T12" fmla="*/ 1593 w 2978"/>
                <a:gd name="T13" fmla="*/ 2114 h 2388"/>
                <a:gd name="T14" fmla="*/ 1547 w 2978"/>
                <a:gd name="T15" fmla="*/ 1933 h 2388"/>
                <a:gd name="T16" fmla="*/ 1631 w 2978"/>
                <a:gd name="T17" fmla="*/ 1748 h 2388"/>
                <a:gd name="T18" fmla="*/ 2082 w 2978"/>
                <a:gd name="T19" fmla="*/ 1663 h 2388"/>
                <a:gd name="T20" fmla="*/ 2369 w 2978"/>
                <a:gd name="T21" fmla="*/ 1587 h 2388"/>
                <a:gd name="T22" fmla="*/ 2838 w 2978"/>
                <a:gd name="T23" fmla="*/ 1439 h 2388"/>
                <a:gd name="T24" fmla="*/ 2708 w 2978"/>
                <a:gd name="T25" fmla="*/ 1288 h 2388"/>
                <a:gd name="T26" fmla="*/ 2708 w 2978"/>
                <a:gd name="T27" fmla="*/ 933 h 2388"/>
                <a:gd name="T28" fmla="*/ 2836 w 2978"/>
                <a:gd name="T29" fmla="*/ 535 h 2388"/>
                <a:gd name="T30" fmla="*/ 2545 w 2978"/>
                <a:gd name="T31" fmla="*/ 443 h 2388"/>
                <a:gd name="T32" fmla="*/ 2112 w 2978"/>
                <a:gd name="T33" fmla="*/ 912 h 2388"/>
                <a:gd name="T34" fmla="*/ 1799 w 2978"/>
                <a:gd name="T35" fmla="*/ 1174 h 2388"/>
                <a:gd name="T36" fmla="*/ 1594 w 2978"/>
                <a:gd name="T37" fmla="*/ 1089 h 2388"/>
                <a:gd name="T38" fmla="*/ 1523 w 2978"/>
                <a:gd name="T39" fmla="*/ 862 h 2388"/>
                <a:gd name="T40" fmla="*/ 1395 w 2978"/>
                <a:gd name="T41" fmla="*/ 592 h 2388"/>
                <a:gd name="T42" fmla="*/ 1352 w 2978"/>
                <a:gd name="T43" fmla="*/ 419 h 2388"/>
                <a:gd name="T44" fmla="*/ 1352 w 2978"/>
                <a:gd name="T45" fmla="*/ 419 h 2388"/>
                <a:gd name="T46" fmla="*/ 1276 w 2978"/>
                <a:gd name="T47" fmla="*/ 405 h 2388"/>
                <a:gd name="T48" fmla="*/ 1081 w 2978"/>
                <a:gd name="T49" fmla="*/ 216 h 2388"/>
                <a:gd name="T50" fmla="*/ 865 w 2978"/>
                <a:gd name="T51" fmla="*/ 405 h 2388"/>
                <a:gd name="T52" fmla="*/ 501 w 2978"/>
                <a:gd name="T53" fmla="*/ 355 h 2388"/>
                <a:gd name="T54" fmla="*/ 214 w 2978"/>
                <a:gd name="T55" fmla="*/ 315 h 2388"/>
                <a:gd name="T56" fmla="*/ 0 w 2978"/>
                <a:gd name="T57" fmla="*/ 348 h 2388"/>
                <a:gd name="T58" fmla="*/ 143 w 2978"/>
                <a:gd name="T59" fmla="*/ 646 h 2388"/>
                <a:gd name="T60" fmla="*/ 524 w 2978"/>
                <a:gd name="T61" fmla="*/ 926 h 2388"/>
                <a:gd name="T62" fmla="*/ 445 w 2978"/>
                <a:gd name="T63" fmla="*/ 1249 h 2388"/>
                <a:gd name="T64" fmla="*/ 244 w 2978"/>
                <a:gd name="T65" fmla="*/ 1593 h 2388"/>
                <a:gd name="T66" fmla="*/ 395 w 2978"/>
                <a:gd name="T67" fmla="*/ 1923 h 2388"/>
                <a:gd name="T68" fmla="*/ 355 w 2978"/>
                <a:gd name="T69" fmla="*/ 2172 h 2388"/>
                <a:gd name="T70" fmla="*/ 1353 w 2978"/>
                <a:gd name="T71" fmla="*/ 422 h 2388"/>
                <a:gd name="T72" fmla="*/ 1354 w 2978"/>
                <a:gd name="T73" fmla="*/ 425 h 2388"/>
                <a:gd name="T74" fmla="*/ 1353 w 2978"/>
                <a:gd name="T75" fmla="*/ 422 h 2388"/>
                <a:gd name="T76" fmla="*/ 1355 w 2978"/>
                <a:gd name="T77" fmla="*/ 425 h 2388"/>
                <a:gd name="T78" fmla="*/ 1356 w 2978"/>
                <a:gd name="T79" fmla="*/ 427 h 2388"/>
                <a:gd name="T80" fmla="*/ 1355 w 2978"/>
                <a:gd name="T81" fmla="*/ 425 h 2388"/>
                <a:gd name="T82" fmla="*/ 1356 w 2978"/>
                <a:gd name="T83" fmla="*/ 427 h 2388"/>
                <a:gd name="T84" fmla="*/ 1358 w 2978"/>
                <a:gd name="T85" fmla="*/ 429 h 2388"/>
                <a:gd name="T86" fmla="*/ 1356 w 2978"/>
                <a:gd name="T87" fmla="*/ 427 h 2388"/>
                <a:gd name="T88" fmla="*/ 1358 w 2978"/>
                <a:gd name="T89" fmla="*/ 429 h 2388"/>
                <a:gd name="T90" fmla="*/ 1360 w 2978"/>
                <a:gd name="T91" fmla="*/ 431 h 2388"/>
                <a:gd name="T92" fmla="*/ 1358 w 2978"/>
                <a:gd name="T93" fmla="*/ 429 h 2388"/>
                <a:gd name="T94" fmla="*/ 1360 w 2978"/>
                <a:gd name="T95" fmla="*/ 431 h 2388"/>
                <a:gd name="T96" fmla="*/ 1363 w 2978"/>
                <a:gd name="T97" fmla="*/ 432 h 2388"/>
                <a:gd name="T98" fmla="*/ 1360 w 2978"/>
                <a:gd name="T99" fmla="*/ 431 h 2388"/>
                <a:gd name="T100" fmla="*/ 1363 w 2978"/>
                <a:gd name="T101" fmla="*/ 432 h 2388"/>
                <a:gd name="T102" fmla="*/ 1365 w 2978"/>
                <a:gd name="T103" fmla="*/ 432 h 2388"/>
                <a:gd name="T104" fmla="*/ 1363 w 2978"/>
                <a:gd name="T105" fmla="*/ 432 h 2388"/>
                <a:gd name="T106" fmla="*/ 1366 w 2978"/>
                <a:gd name="T107" fmla="*/ 432 h 2388"/>
                <a:gd name="T108" fmla="*/ 1369 w 2978"/>
                <a:gd name="T109" fmla="*/ 432 h 2388"/>
                <a:gd name="T110" fmla="*/ 1366 w 2978"/>
                <a:gd name="T111" fmla="*/ 432 h 2388"/>
                <a:gd name="T112" fmla="*/ 1369 w 2978"/>
                <a:gd name="T113" fmla="*/ 432 h 2388"/>
                <a:gd name="T114" fmla="*/ 1372 w 2978"/>
                <a:gd name="T115" fmla="*/ 432 h 2388"/>
                <a:gd name="T116" fmla="*/ 1369 w 2978"/>
                <a:gd name="T117" fmla="*/ 432 h 2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978" h="2388">
                  <a:moveTo>
                    <a:pt x="355" y="2172"/>
                  </a:moveTo>
                  <a:cubicBezTo>
                    <a:pt x="382" y="2156"/>
                    <a:pt x="453" y="2182"/>
                    <a:pt x="505" y="2283"/>
                  </a:cubicBezTo>
                  <a:cubicBezTo>
                    <a:pt x="560" y="2388"/>
                    <a:pt x="615" y="2334"/>
                    <a:pt x="644" y="2291"/>
                  </a:cubicBezTo>
                  <a:cubicBezTo>
                    <a:pt x="674" y="2249"/>
                    <a:pt x="902" y="2089"/>
                    <a:pt x="986" y="2119"/>
                  </a:cubicBezTo>
                  <a:cubicBezTo>
                    <a:pt x="1070" y="2148"/>
                    <a:pt x="1117" y="2245"/>
                    <a:pt x="1176" y="2245"/>
                  </a:cubicBezTo>
                  <a:cubicBezTo>
                    <a:pt x="1235" y="2245"/>
                    <a:pt x="1323" y="2270"/>
                    <a:pt x="1420" y="2262"/>
                  </a:cubicBezTo>
                  <a:cubicBezTo>
                    <a:pt x="1517" y="2254"/>
                    <a:pt x="1627" y="2195"/>
                    <a:pt x="1593" y="2114"/>
                  </a:cubicBezTo>
                  <a:cubicBezTo>
                    <a:pt x="1559" y="2034"/>
                    <a:pt x="1500" y="2043"/>
                    <a:pt x="1547" y="1933"/>
                  </a:cubicBezTo>
                  <a:cubicBezTo>
                    <a:pt x="1593" y="1823"/>
                    <a:pt x="1484" y="1802"/>
                    <a:pt x="1631" y="1748"/>
                  </a:cubicBezTo>
                  <a:cubicBezTo>
                    <a:pt x="1779" y="1693"/>
                    <a:pt x="1964" y="1735"/>
                    <a:pt x="2082" y="1663"/>
                  </a:cubicBezTo>
                  <a:cubicBezTo>
                    <a:pt x="2200" y="1592"/>
                    <a:pt x="2146" y="1604"/>
                    <a:pt x="2369" y="1587"/>
                  </a:cubicBezTo>
                  <a:cubicBezTo>
                    <a:pt x="2551" y="1574"/>
                    <a:pt x="2738" y="1501"/>
                    <a:pt x="2838" y="1439"/>
                  </a:cubicBezTo>
                  <a:cubicBezTo>
                    <a:pt x="2801" y="1383"/>
                    <a:pt x="2758" y="1332"/>
                    <a:pt x="2708" y="1288"/>
                  </a:cubicBezTo>
                  <a:cubicBezTo>
                    <a:pt x="2524" y="1125"/>
                    <a:pt x="2708" y="1181"/>
                    <a:pt x="2708" y="933"/>
                  </a:cubicBezTo>
                  <a:cubicBezTo>
                    <a:pt x="2708" y="684"/>
                    <a:pt x="2694" y="748"/>
                    <a:pt x="2836" y="535"/>
                  </a:cubicBezTo>
                  <a:cubicBezTo>
                    <a:pt x="2978" y="322"/>
                    <a:pt x="2680" y="408"/>
                    <a:pt x="2545" y="443"/>
                  </a:cubicBezTo>
                  <a:cubicBezTo>
                    <a:pt x="2410" y="479"/>
                    <a:pt x="2261" y="649"/>
                    <a:pt x="2112" y="912"/>
                  </a:cubicBezTo>
                  <a:cubicBezTo>
                    <a:pt x="1963" y="1174"/>
                    <a:pt x="1878" y="1054"/>
                    <a:pt x="1799" y="1174"/>
                  </a:cubicBezTo>
                  <a:cubicBezTo>
                    <a:pt x="1721" y="1295"/>
                    <a:pt x="1707" y="1139"/>
                    <a:pt x="1594" y="1089"/>
                  </a:cubicBezTo>
                  <a:cubicBezTo>
                    <a:pt x="1480" y="1039"/>
                    <a:pt x="1608" y="933"/>
                    <a:pt x="1523" y="862"/>
                  </a:cubicBezTo>
                  <a:cubicBezTo>
                    <a:pt x="1437" y="791"/>
                    <a:pt x="1466" y="642"/>
                    <a:pt x="1395" y="592"/>
                  </a:cubicBezTo>
                  <a:cubicBezTo>
                    <a:pt x="1324" y="543"/>
                    <a:pt x="1352" y="420"/>
                    <a:pt x="1352" y="419"/>
                  </a:cubicBezTo>
                  <a:lnTo>
                    <a:pt x="1352" y="419"/>
                  </a:lnTo>
                  <a:cubicBezTo>
                    <a:pt x="1326" y="413"/>
                    <a:pt x="1327" y="347"/>
                    <a:pt x="1276" y="405"/>
                  </a:cubicBezTo>
                  <a:cubicBezTo>
                    <a:pt x="1180" y="517"/>
                    <a:pt x="1148" y="432"/>
                    <a:pt x="1081" y="216"/>
                  </a:cubicBezTo>
                  <a:cubicBezTo>
                    <a:pt x="1013" y="0"/>
                    <a:pt x="973" y="351"/>
                    <a:pt x="865" y="405"/>
                  </a:cubicBezTo>
                  <a:cubicBezTo>
                    <a:pt x="763" y="456"/>
                    <a:pt x="649" y="381"/>
                    <a:pt x="501" y="355"/>
                  </a:cubicBezTo>
                  <a:cubicBezTo>
                    <a:pt x="341" y="517"/>
                    <a:pt x="241" y="292"/>
                    <a:pt x="214" y="315"/>
                  </a:cubicBezTo>
                  <a:cubicBezTo>
                    <a:pt x="186" y="338"/>
                    <a:pt x="29" y="348"/>
                    <a:pt x="0" y="348"/>
                  </a:cubicBezTo>
                  <a:cubicBezTo>
                    <a:pt x="0" y="348"/>
                    <a:pt x="0" y="348"/>
                    <a:pt x="143" y="646"/>
                  </a:cubicBezTo>
                  <a:cubicBezTo>
                    <a:pt x="287" y="944"/>
                    <a:pt x="294" y="832"/>
                    <a:pt x="524" y="926"/>
                  </a:cubicBezTo>
                  <a:cubicBezTo>
                    <a:pt x="753" y="1019"/>
                    <a:pt x="438" y="1033"/>
                    <a:pt x="445" y="1249"/>
                  </a:cubicBezTo>
                  <a:cubicBezTo>
                    <a:pt x="452" y="1464"/>
                    <a:pt x="244" y="1593"/>
                    <a:pt x="244" y="1593"/>
                  </a:cubicBezTo>
                  <a:cubicBezTo>
                    <a:pt x="244" y="1593"/>
                    <a:pt x="294" y="1765"/>
                    <a:pt x="395" y="1923"/>
                  </a:cubicBezTo>
                  <a:cubicBezTo>
                    <a:pt x="486" y="2067"/>
                    <a:pt x="376" y="2157"/>
                    <a:pt x="355" y="2172"/>
                  </a:cubicBezTo>
                  <a:close/>
                  <a:moveTo>
                    <a:pt x="1353" y="422"/>
                  </a:moveTo>
                  <a:cubicBezTo>
                    <a:pt x="1354" y="423"/>
                    <a:pt x="1354" y="424"/>
                    <a:pt x="1354" y="425"/>
                  </a:cubicBezTo>
                  <a:cubicBezTo>
                    <a:pt x="1354" y="424"/>
                    <a:pt x="1354" y="423"/>
                    <a:pt x="1353" y="422"/>
                  </a:cubicBezTo>
                  <a:close/>
                  <a:moveTo>
                    <a:pt x="1355" y="425"/>
                  </a:moveTo>
                  <a:cubicBezTo>
                    <a:pt x="1355" y="426"/>
                    <a:pt x="1355" y="426"/>
                    <a:pt x="1356" y="427"/>
                  </a:cubicBezTo>
                  <a:cubicBezTo>
                    <a:pt x="1355" y="426"/>
                    <a:pt x="1355" y="426"/>
                    <a:pt x="1355" y="425"/>
                  </a:cubicBezTo>
                  <a:close/>
                  <a:moveTo>
                    <a:pt x="1356" y="427"/>
                  </a:moveTo>
                  <a:cubicBezTo>
                    <a:pt x="1357" y="428"/>
                    <a:pt x="1357" y="429"/>
                    <a:pt x="1358" y="429"/>
                  </a:cubicBezTo>
                  <a:cubicBezTo>
                    <a:pt x="1357" y="429"/>
                    <a:pt x="1357" y="428"/>
                    <a:pt x="1356" y="427"/>
                  </a:cubicBezTo>
                  <a:close/>
                  <a:moveTo>
                    <a:pt x="1358" y="429"/>
                  </a:moveTo>
                  <a:cubicBezTo>
                    <a:pt x="1359" y="430"/>
                    <a:pt x="1359" y="430"/>
                    <a:pt x="1360" y="431"/>
                  </a:cubicBezTo>
                  <a:cubicBezTo>
                    <a:pt x="1359" y="430"/>
                    <a:pt x="1359" y="430"/>
                    <a:pt x="1358" y="429"/>
                  </a:cubicBezTo>
                  <a:close/>
                  <a:moveTo>
                    <a:pt x="1360" y="431"/>
                  </a:moveTo>
                  <a:cubicBezTo>
                    <a:pt x="1361" y="431"/>
                    <a:pt x="1362" y="431"/>
                    <a:pt x="1363" y="432"/>
                  </a:cubicBezTo>
                  <a:cubicBezTo>
                    <a:pt x="1362" y="431"/>
                    <a:pt x="1361" y="431"/>
                    <a:pt x="1360" y="431"/>
                  </a:cubicBezTo>
                  <a:close/>
                  <a:moveTo>
                    <a:pt x="1363" y="432"/>
                  </a:moveTo>
                  <a:cubicBezTo>
                    <a:pt x="1364" y="432"/>
                    <a:pt x="1365" y="432"/>
                    <a:pt x="1365" y="432"/>
                  </a:cubicBezTo>
                  <a:cubicBezTo>
                    <a:pt x="1365" y="432"/>
                    <a:pt x="1364" y="432"/>
                    <a:pt x="1363" y="432"/>
                  </a:cubicBezTo>
                  <a:close/>
                  <a:moveTo>
                    <a:pt x="1366" y="432"/>
                  </a:moveTo>
                  <a:cubicBezTo>
                    <a:pt x="1367" y="432"/>
                    <a:pt x="1368" y="432"/>
                    <a:pt x="1369" y="432"/>
                  </a:cubicBezTo>
                  <a:cubicBezTo>
                    <a:pt x="1368" y="432"/>
                    <a:pt x="1367" y="432"/>
                    <a:pt x="1366" y="432"/>
                  </a:cubicBezTo>
                  <a:close/>
                  <a:moveTo>
                    <a:pt x="1369" y="432"/>
                  </a:moveTo>
                  <a:cubicBezTo>
                    <a:pt x="1370" y="432"/>
                    <a:pt x="1371" y="432"/>
                    <a:pt x="1372" y="432"/>
                  </a:cubicBezTo>
                  <a:cubicBezTo>
                    <a:pt x="1371" y="432"/>
                    <a:pt x="1370" y="432"/>
                    <a:pt x="1369" y="432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96645E29-1EFF-F661-5C99-CD444EAF80F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6848" y="2608693"/>
              <a:ext cx="809351" cy="1030907"/>
            </a:xfrm>
            <a:custGeom>
              <a:avLst/>
              <a:gdLst>
                <a:gd name="T0" fmla="*/ 77 w 2503"/>
                <a:gd name="T1" fmla="*/ 1706 h 3462"/>
                <a:gd name="T2" fmla="*/ 164 w 2503"/>
                <a:gd name="T3" fmla="*/ 1954 h 3462"/>
                <a:gd name="T4" fmla="*/ 367 w 2503"/>
                <a:gd name="T5" fmla="*/ 2379 h 3462"/>
                <a:gd name="T6" fmla="*/ 468 w 2503"/>
                <a:gd name="T7" fmla="*/ 2770 h 3462"/>
                <a:gd name="T8" fmla="*/ 893 w 2503"/>
                <a:gd name="T9" fmla="*/ 2905 h 3462"/>
                <a:gd name="T10" fmla="*/ 1041 w 2503"/>
                <a:gd name="T11" fmla="*/ 3296 h 3462"/>
                <a:gd name="T12" fmla="*/ 1433 w 2503"/>
                <a:gd name="T13" fmla="*/ 3350 h 3462"/>
                <a:gd name="T14" fmla="*/ 1649 w 2503"/>
                <a:gd name="T15" fmla="*/ 3161 h 3462"/>
                <a:gd name="T16" fmla="*/ 1844 w 2503"/>
                <a:gd name="T17" fmla="*/ 3350 h 3462"/>
                <a:gd name="T18" fmla="*/ 1920 w 2503"/>
                <a:gd name="T19" fmla="*/ 3364 h 3462"/>
                <a:gd name="T20" fmla="*/ 2021 w 2503"/>
                <a:gd name="T21" fmla="*/ 3029 h 3462"/>
                <a:gd name="T22" fmla="*/ 2066 w 2503"/>
                <a:gd name="T23" fmla="*/ 2697 h 3462"/>
                <a:gd name="T24" fmla="*/ 1788 w 2503"/>
                <a:gd name="T25" fmla="*/ 1796 h 3462"/>
                <a:gd name="T26" fmla="*/ 2088 w 2503"/>
                <a:gd name="T27" fmla="*/ 1493 h 3462"/>
                <a:gd name="T28" fmla="*/ 2391 w 2503"/>
                <a:gd name="T29" fmla="*/ 1314 h 3462"/>
                <a:gd name="T30" fmla="*/ 2216 w 2503"/>
                <a:gd name="T31" fmla="*/ 768 h 3462"/>
                <a:gd name="T32" fmla="*/ 1746 w 2503"/>
                <a:gd name="T33" fmla="*/ 755 h 3462"/>
                <a:gd name="T34" fmla="*/ 1459 w 2503"/>
                <a:gd name="T35" fmla="*/ 555 h 3462"/>
                <a:gd name="T36" fmla="*/ 1078 w 2503"/>
                <a:gd name="T37" fmla="*/ 498 h 3462"/>
                <a:gd name="T38" fmla="*/ 664 w 2503"/>
                <a:gd name="T39" fmla="*/ 305 h 3462"/>
                <a:gd name="T40" fmla="*/ 380 w 2503"/>
                <a:gd name="T41" fmla="*/ 118 h 3462"/>
                <a:gd name="T42" fmla="*/ 194 w 2503"/>
                <a:gd name="T43" fmla="*/ 0 h 3462"/>
                <a:gd name="T44" fmla="*/ 158 w 2503"/>
                <a:gd name="T45" fmla="*/ 13 h 3462"/>
                <a:gd name="T46" fmla="*/ 140 w 2503"/>
                <a:gd name="T47" fmla="*/ 427 h 3462"/>
                <a:gd name="T48" fmla="*/ 514 w 2503"/>
                <a:gd name="T49" fmla="*/ 750 h 3462"/>
                <a:gd name="T50" fmla="*/ 637 w 2503"/>
                <a:gd name="T51" fmla="*/ 1004 h 3462"/>
                <a:gd name="T52" fmla="*/ 484 w 2503"/>
                <a:gd name="T53" fmla="*/ 1236 h 3462"/>
                <a:gd name="T54" fmla="*/ 254 w 2503"/>
                <a:gd name="T55" fmla="*/ 1298 h 3462"/>
                <a:gd name="T56" fmla="*/ 107 w 2503"/>
                <a:gd name="T57" fmla="*/ 1300 h 3462"/>
                <a:gd name="T58" fmla="*/ 57 w 2503"/>
                <a:gd name="T59" fmla="*/ 1514 h 3462"/>
                <a:gd name="T60" fmla="*/ 77 w 2503"/>
                <a:gd name="T61" fmla="*/ 1706 h 3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503" h="3462">
                  <a:moveTo>
                    <a:pt x="77" y="1706"/>
                  </a:moveTo>
                  <a:cubicBezTo>
                    <a:pt x="77" y="1706"/>
                    <a:pt x="124" y="1792"/>
                    <a:pt x="164" y="1954"/>
                  </a:cubicBezTo>
                  <a:cubicBezTo>
                    <a:pt x="205" y="2116"/>
                    <a:pt x="407" y="2203"/>
                    <a:pt x="367" y="2379"/>
                  </a:cubicBezTo>
                  <a:cubicBezTo>
                    <a:pt x="326" y="2554"/>
                    <a:pt x="495" y="2635"/>
                    <a:pt x="468" y="2770"/>
                  </a:cubicBezTo>
                  <a:cubicBezTo>
                    <a:pt x="441" y="2905"/>
                    <a:pt x="677" y="2716"/>
                    <a:pt x="893" y="2905"/>
                  </a:cubicBezTo>
                  <a:cubicBezTo>
                    <a:pt x="1109" y="3094"/>
                    <a:pt x="880" y="3276"/>
                    <a:pt x="1041" y="3296"/>
                  </a:cubicBezTo>
                  <a:cubicBezTo>
                    <a:pt x="1203" y="3316"/>
                    <a:pt x="1325" y="3404"/>
                    <a:pt x="1433" y="3350"/>
                  </a:cubicBezTo>
                  <a:cubicBezTo>
                    <a:pt x="1541" y="3296"/>
                    <a:pt x="1581" y="2945"/>
                    <a:pt x="1649" y="3161"/>
                  </a:cubicBezTo>
                  <a:cubicBezTo>
                    <a:pt x="1716" y="3377"/>
                    <a:pt x="1748" y="3462"/>
                    <a:pt x="1844" y="3350"/>
                  </a:cubicBezTo>
                  <a:cubicBezTo>
                    <a:pt x="1895" y="3292"/>
                    <a:pt x="1894" y="3358"/>
                    <a:pt x="1920" y="3364"/>
                  </a:cubicBezTo>
                  <a:cubicBezTo>
                    <a:pt x="1897" y="3304"/>
                    <a:pt x="1975" y="3168"/>
                    <a:pt x="2021" y="3029"/>
                  </a:cubicBezTo>
                  <a:cubicBezTo>
                    <a:pt x="2069" y="2885"/>
                    <a:pt x="2138" y="2835"/>
                    <a:pt x="2066" y="2697"/>
                  </a:cubicBezTo>
                  <a:cubicBezTo>
                    <a:pt x="1994" y="2560"/>
                    <a:pt x="1772" y="2163"/>
                    <a:pt x="1788" y="1796"/>
                  </a:cubicBezTo>
                  <a:cubicBezTo>
                    <a:pt x="1804" y="1429"/>
                    <a:pt x="1912" y="1356"/>
                    <a:pt x="2088" y="1493"/>
                  </a:cubicBezTo>
                  <a:cubicBezTo>
                    <a:pt x="2264" y="1630"/>
                    <a:pt x="2436" y="1502"/>
                    <a:pt x="2391" y="1314"/>
                  </a:cubicBezTo>
                  <a:cubicBezTo>
                    <a:pt x="2346" y="1126"/>
                    <a:pt x="2503" y="816"/>
                    <a:pt x="2216" y="768"/>
                  </a:cubicBezTo>
                  <a:cubicBezTo>
                    <a:pt x="1928" y="720"/>
                    <a:pt x="1849" y="845"/>
                    <a:pt x="1746" y="755"/>
                  </a:cubicBezTo>
                  <a:cubicBezTo>
                    <a:pt x="1644" y="666"/>
                    <a:pt x="1559" y="472"/>
                    <a:pt x="1459" y="555"/>
                  </a:cubicBezTo>
                  <a:cubicBezTo>
                    <a:pt x="1359" y="639"/>
                    <a:pt x="1192" y="792"/>
                    <a:pt x="1078" y="498"/>
                  </a:cubicBezTo>
                  <a:cubicBezTo>
                    <a:pt x="965" y="204"/>
                    <a:pt x="798" y="392"/>
                    <a:pt x="664" y="305"/>
                  </a:cubicBezTo>
                  <a:cubicBezTo>
                    <a:pt x="530" y="218"/>
                    <a:pt x="520" y="181"/>
                    <a:pt x="380" y="118"/>
                  </a:cubicBezTo>
                  <a:cubicBezTo>
                    <a:pt x="292" y="78"/>
                    <a:pt x="240" y="55"/>
                    <a:pt x="194" y="0"/>
                  </a:cubicBezTo>
                  <a:cubicBezTo>
                    <a:pt x="194" y="0"/>
                    <a:pt x="180" y="5"/>
                    <a:pt x="158" y="13"/>
                  </a:cubicBezTo>
                  <a:cubicBezTo>
                    <a:pt x="56" y="62"/>
                    <a:pt x="63" y="214"/>
                    <a:pt x="140" y="427"/>
                  </a:cubicBezTo>
                  <a:cubicBezTo>
                    <a:pt x="242" y="707"/>
                    <a:pt x="440" y="742"/>
                    <a:pt x="514" y="750"/>
                  </a:cubicBezTo>
                  <a:cubicBezTo>
                    <a:pt x="587" y="758"/>
                    <a:pt x="637" y="927"/>
                    <a:pt x="637" y="1004"/>
                  </a:cubicBezTo>
                  <a:cubicBezTo>
                    <a:pt x="637" y="1081"/>
                    <a:pt x="555" y="1167"/>
                    <a:pt x="484" y="1236"/>
                  </a:cubicBezTo>
                  <a:cubicBezTo>
                    <a:pt x="412" y="1306"/>
                    <a:pt x="323" y="1323"/>
                    <a:pt x="254" y="1298"/>
                  </a:cubicBezTo>
                  <a:cubicBezTo>
                    <a:pt x="184" y="1272"/>
                    <a:pt x="178" y="1232"/>
                    <a:pt x="107" y="1300"/>
                  </a:cubicBezTo>
                  <a:cubicBezTo>
                    <a:pt x="35" y="1367"/>
                    <a:pt x="115" y="1450"/>
                    <a:pt x="57" y="1514"/>
                  </a:cubicBezTo>
                  <a:cubicBezTo>
                    <a:pt x="0" y="1577"/>
                    <a:pt x="63" y="1659"/>
                    <a:pt x="77" y="170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F998CAE1-B1E5-E165-A149-CBD8F35D030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2924" y="912997"/>
              <a:ext cx="2659546" cy="2716969"/>
            </a:xfrm>
            <a:custGeom>
              <a:avLst/>
              <a:gdLst>
                <a:gd name="T0" fmla="*/ 645 w 8230"/>
                <a:gd name="T1" fmla="*/ 2991 h 9120"/>
                <a:gd name="T2" fmla="*/ 2553 w 8230"/>
                <a:gd name="T3" fmla="*/ 1089 h 9120"/>
                <a:gd name="T4" fmla="*/ 2669 w 8230"/>
                <a:gd name="T5" fmla="*/ 761 h 9120"/>
                <a:gd name="T6" fmla="*/ 2375 w 8230"/>
                <a:gd name="T7" fmla="*/ 300 h 9120"/>
                <a:gd name="T8" fmla="*/ 2893 w 8230"/>
                <a:gd name="T9" fmla="*/ 196 h 9120"/>
                <a:gd name="T10" fmla="*/ 3660 w 8230"/>
                <a:gd name="T11" fmla="*/ 893 h 9120"/>
                <a:gd name="T12" fmla="*/ 4190 w 8230"/>
                <a:gd name="T13" fmla="*/ 1401 h 9120"/>
                <a:gd name="T14" fmla="*/ 4634 w 8230"/>
                <a:gd name="T15" fmla="*/ 2011 h 9120"/>
                <a:gd name="T16" fmla="*/ 4905 w 8230"/>
                <a:gd name="T17" fmla="*/ 2519 h 9120"/>
                <a:gd name="T18" fmla="*/ 5318 w 8230"/>
                <a:gd name="T19" fmla="*/ 2644 h 9120"/>
                <a:gd name="T20" fmla="*/ 6058 w 8230"/>
                <a:gd name="T21" fmla="*/ 2547 h 9120"/>
                <a:gd name="T22" fmla="*/ 6376 w 8230"/>
                <a:gd name="T23" fmla="*/ 2369 h 9120"/>
                <a:gd name="T24" fmla="*/ 6748 w 8230"/>
                <a:gd name="T25" fmla="*/ 2588 h 9120"/>
                <a:gd name="T26" fmla="*/ 7297 w 8230"/>
                <a:gd name="T27" fmla="*/ 2475 h 9120"/>
                <a:gd name="T28" fmla="*/ 7747 w 8230"/>
                <a:gd name="T29" fmla="*/ 2703 h 9120"/>
                <a:gd name="T30" fmla="*/ 8078 w 8230"/>
                <a:gd name="T31" fmla="*/ 2962 h 9120"/>
                <a:gd name="T32" fmla="*/ 7819 w 8230"/>
                <a:gd name="T33" fmla="*/ 4033 h 9120"/>
                <a:gd name="T34" fmla="*/ 8151 w 8230"/>
                <a:gd name="T35" fmla="*/ 4519 h 9120"/>
                <a:gd name="T36" fmla="*/ 7811 w 8230"/>
                <a:gd name="T37" fmla="*/ 4464 h 9120"/>
                <a:gd name="T38" fmla="*/ 7468 w 8230"/>
                <a:gd name="T39" fmla="*/ 4393 h 9120"/>
                <a:gd name="T40" fmla="*/ 6836 w 8230"/>
                <a:gd name="T41" fmla="*/ 4614 h 9120"/>
                <a:gd name="T42" fmla="*/ 6342 w 8230"/>
                <a:gd name="T43" fmla="*/ 4760 h 9120"/>
                <a:gd name="T44" fmla="*/ 5655 w 8230"/>
                <a:gd name="T45" fmla="*/ 5123 h 9120"/>
                <a:gd name="T46" fmla="*/ 5083 w 8230"/>
                <a:gd name="T47" fmla="*/ 5692 h 9120"/>
                <a:gd name="T48" fmla="*/ 4815 w 8230"/>
                <a:gd name="T49" fmla="*/ 6439 h 9120"/>
                <a:gd name="T50" fmla="*/ 4319 w 8230"/>
                <a:gd name="T51" fmla="*/ 7173 h 9120"/>
                <a:gd name="T52" fmla="*/ 4081 w 8230"/>
                <a:gd name="T53" fmla="*/ 7765 h 9120"/>
                <a:gd name="T54" fmla="*/ 3616 w 8230"/>
                <a:gd name="T55" fmla="*/ 7760 h 9120"/>
                <a:gd name="T56" fmla="*/ 3373 w 8230"/>
                <a:gd name="T57" fmla="*/ 8190 h 9120"/>
                <a:gd name="T58" fmla="*/ 2843 w 8230"/>
                <a:gd name="T59" fmla="*/ 8513 h 9120"/>
                <a:gd name="T60" fmla="*/ 2469 w 8230"/>
                <a:gd name="T61" fmla="*/ 8743 h 9120"/>
                <a:gd name="T62" fmla="*/ 2355 w 8230"/>
                <a:gd name="T63" fmla="*/ 8770 h 9120"/>
                <a:gd name="T64" fmla="*/ 2065 w 8230"/>
                <a:gd name="T65" fmla="*/ 8722 h 9120"/>
                <a:gd name="T66" fmla="*/ 1832 w 8230"/>
                <a:gd name="T67" fmla="*/ 7489 h 9120"/>
                <a:gd name="T68" fmla="*/ 2435 w 8230"/>
                <a:gd name="T69" fmla="*/ 7007 h 9120"/>
                <a:gd name="T70" fmla="*/ 1790 w 8230"/>
                <a:gd name="T71" fmla="*/ 6448 h 9120"/>
                <a:gd name="T72" fmla="*/ 1122 w 8230"/>
                <a:gd name="T73" fmla="*/ 6191 h 9120"/>
                <a:gd name="T74" fmla="*/ 424 w 8230"/>
                <a:gd name="T75" fmla="*/ 5811 h 9120"/>
                <a:gd name="T76" fmla="*/ 141 w 8230"/>
                <a:gd name="T77" fmla="*/ 4932 h 9120"/>
                <a:gd name="T78" fmla="*/ 254 w 8230"/>
                <a:gd name="T79" fmla="*/ 4124 h 9120"/>
                <a:gd name="T80" fmla="*/ 11 w 8230"/>
                <a:gd name="T81" fmla="*/ 3256 h 9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230" h="9120">
                  <a:moveTo>
                    <a:pt x="11" y="3256"/>
                  </a:moveTo>
                  <a:cubicBezTo>
                    <a:pt x="11" y="3256"/>
                    <a:pt x="46" y="3182"/>
                    <a:pt x="645" y="2991"/>
                  </a:cubicBezTo>
                  <a:cubicBezTo>
                    <a:pt x="1245" y="2801"/>
                    <a:pt x="1839" y="2478"/>
                    <a:pt x="2190" y="1867"/>
                  </a:cubicBezTo>
                  <a:cubicBezTo>
                    <a:pt x="2542" y="1256"/>
                    <a:pt x="2444" y="1055"/>
                    <a:pt x="2553" y="1089"/>
                  </a:cubicBezTo>
                  <a:cubicBezTo>
                    <a:pt x="2663" y="1124"/>
                    <a:pt x="2755" y="1107"/>
                    <a:pt x="2697" y="980"/>
                  </a:cubicBezTo>
                  <a:cubicBezTo>
                    <a:pt x="2640" y="853"/>
                    <a:pt x="2611" y="853"/>
                    <a:pt x="2669" y="761"/>
                  </a:cubicBezTo>
                  <a:cubicBezTo>
                    <a:pt x="2726" y="669"/>
                    <a:pt x="2692" y="622"/>
                    <a:pt x="2542" y="565"/>
                  </a:cubicBezTo>
                  <a:cubicBezTo>
                    <a:pt x="2392" y="507"/>
                    <a:pt x="2513" y="352"/>
                    <a:pt x="2375" y="300"/>
                  </a:cubicBezTo>
                  <a:cubicBezTo>
                    <a:pt x="2236" y="248"/>
                    <a:pt x="2340" y="179"/>
                    <a:pt x="2467" y="213"/>
                  </a:cubicBezTo>
                  <a:cubicBezTo>
                    <a:pt x="2594" y="248"/>
                    <a:pt x="2807" y="0"/>
                    <a:pt x="2893" y="196"/>
                  </a:cubicBezTo>
                  <a:cubicBezTo>
                    <a:pt x="2980" y="392"/>
                    <a:pt x="3228" y="248"/>
                    <a:pt x="3233" y="415"/>
                  </a:cubicBezTo>
                  <a:cubicBezTo>
                    <a:pt x="3239" y="582"/>
                    <a:pt x="3631" y="548"/>
                    <a:pt x="3660" y="893"/>
                  </a:cubicBezTo>
                  <a:cubicBezTo>
                    <a:pt x="3689" y="1239"/>
                    <a:pt x="3890" y="1135"/>
                    <a:pt x="3954" y="1228"/>
                  </a:cubicBezTo>
                  <a:cubicBezTo>
                    <a:pt x="4017" y="1320"/>
                    <a:pt x="4173" y="1326"/>
                    <a:pt x="4190" y="1401"/>
                  </a:cubicBezTo>
                  <a:cubicBezTo>
                    <a:pt x="4207" y="1475"/>
                    <a:pt x="4352" y="1349"/>
                    <a:pt x="4461" y="1585"/>
                  </a:cubicBezTo>
                  <a:cubicBezTo>
                    <a:pt x="4571" y="1821"/>
                    <a:pt x="4484" y="2000"/>
                    <a:pt x="4634" y="2011"/>
                  </a:cubicBezTo>
                  <a:cubicBezTo>
                    <a:pt x="4784" y="2023"/>
                    <a:pt x="4824" y="1919"/>
                    <a:pt x="4905" y="2173"/>
                  </a:cubicBezTo>
                  <a:cubicBezTo>
                    <a:pt x="4986" y="2426"/>
                    <a:pt x="4847" y="2450"/>
                    <a:pt x="4905" y="2519"/>
                  </a:cubicBezTo>
                  <a:cubicBezTo>
                    <a:pt x="4962" y="2588"/>
                    <a:pt x="5055" y="2582"/>
                    <a:pt x="5112" y="2657"/>
                  </a:cubicBezTo>
                  <a:cubicBezTo>
                    <a:pt x="5170" y="2732"/>
                    <a:pt x="5168" y="2600"/>
                    <a:pt x="5318" y="2644"/>
                  </a:cubicBezTo>
                  <a:cubicBezTo>
                    <a:pt x="5467" y="2688"/>
                    <a:pt x="5552" y="2591"/>
                    <a:pt x="5736" y="2660"/>
                  </a:cubicBezTo>
                  <a:cubicBezTo>
                    <a:pt x="5920" y="2728"/>
                    <a:pt x="5955" y="2591"/>
                    <a:pt x="6058" y="2547"/>
                  </a:cubicBezTo>
                  <a:cubicBezTo>
                    <a:pt x="6161" y="2503"/>
                    <a:pt x="6139" y="2622"/>
                    <a:pt x="6211" y="2479"/>
                  </a:cubicBezTo>
                  <a:cubicBezTo>
                    <a:pt x="6282" y="2335"/>
                    <a:pt x="6314" y="2322"/>
                    <a:pt x="6376" y="2369"/>
                  </a:cubicBezTo>
                  <a:cubicBezTo>
                    <a:pt x="6438" y="2416"/>
                    <a:pt x="6510" y="2413"/>
                    <a:pt x="6579" y="2500"/>
                  </a:cubicBezTo>
                  <a:cubicBezTo>
                    <a:pt x="6648" y="2588"/>
                    <a:pt x="6666" y="2538"/>
                    <a:pt x="6748" y="2588"/>
                  </a:cubicBezTo>
                  <a:cubicBezTo>
                    <a:pt x="6829" y="2638"/>
                    <a:pt x="6938" y="2479"/>
                    <a:pt x="7038" y="2500"/>
                  </a:cubicBezTo>
                  <a:cubicBezTo>
                    <a:pt x="7138" y="2522"/>
                    <a:pt x="7138" y="2326"/>
                    <a:pt x="7297" y="2475"/>
                  </a:cubicBezTo>
                  <a:cubicBezTo>
                    <a:pt x="7456" y="2625"/>
                    <a:pt x="7597" y="2653"/>
                    <a:pt x="7634" y="2638"/>
                  </a:cubicBezTo>
                  <a:cubicBezTo>
                    <a:pt x="7672" y="2622"/>
                    <a:pt x="7612" y="2700"/>
                    <a:pt x="7747" y="2703"/>
                  </a:cubicBezTo>
                  <a:cubicBezTo>
                    <a:pt x="7881" y="2706"/>
                    <a:pt x="7853" y="2778"/>
                    <a:pt x="7921" y="2847"/>
                  </a:cubicBezTo>
                  <a:cubicBezTo>
                    <a:pt x="7990" y="2916"/>
                    <a:pt x="8152" y="2875"/>
                    <a:pt x="8078" y="2962"/>
                  </a:cubicBezTo>
                  <a:cubicBezTo>
                    <a:pt x="8003" y="3050"/>
                    <a:pt x="7235" y="3918"/>
                    <a:pt x="7438" y="4027"/>
                  </a:cubicBezTo>
                  <a:cubicBezTo>
                    <a:pt x="7640" y="4136"/>
                    <a:pt x="7736" y="3950"/>
                    <a:pt x="7819" y="4033"/>
                  </a:cubicBezTo>
                  <a:cubicBezTo>
                    <a:pt x="7902" y="4116"/>
                    <a:pt x="7910" y="4152"/>
                    <a:pt x="7930" y="4247"/>
                  </a:cubicBezTo>
                  <a:cubicBezTo>
                    <a:pt x="7949" y="4341"/>
                    <a:pt x="8230" y="4420"/>
                    <a:pt x="8151" y="4519"/>
                  </a:cubicBezTo>
                  <a:cubicBezTo>
                    <a:pt x="8072" y="4618"/>
                    <a:pt x="8040" y="4452"/>
                    <a:pt x="7993" y="4495"/>
                  </a:cubicBezTo>
                  <a:cubicBezTo>
                    <a:pt x="7945" y="4539"/>
                    <a:pt x="7839" y="4606"/>
                    <a:pt x="7811" y="4464"/>
                  </a:cubicBezTo>
                  <a:cubicBezTo>
                    <a:pt x="7784" y="4322"/>
                    <a:pt x="7799" y="4365"/>
                    <a:pt x="7673" y="4381"/>
                  </a:cubicBezTo>
                  <a:cubicBezTo>
                    <a:pt x="7547" y="4397"/>
                    <a:pt x="7507" y="4444"/>
                    <a:pt x="7468" y="4393"/>
                  </a:cubicBezTo>
                  <a:cubicBezTo>
                    <a:pt x="7428" y="4341"/>
                    <a:pt x="7251" y="4389"/>
                    <a:pt x="7215" y="4511"/>
                  </a:cubicBezTo>
                  <a:cubicBezTo>
                    <a:pt x="7179" y="4634"/>
                    <a:pt x="6978" y="4618"/>
                    <a:pt x="6836" y="4614"/>
                  </a:cubicBezTo>
                  <a:cubicBezTo>
                    <a:pt x="6694" y="4610"/>
                    <a:pt x="6674" y="4705"/>
                    <a:pt x="6563" y="4705"/>
                  </a:cubicBezTo>
                  <a:cubicBezTo>
                    <a:pt x="6453" y="4705"/>
                    <a:pt x="6536" y="4768"/>
                    <a:pt x="6342" y="4760"/>
                  </a:cubicBezTo>
                  <a:cubicBezTo>
                    <a:pt x="6149" y="4752"/>
                    <a:pt x="5865" y="5020"/>
                    <a:pt x="5801" y="5032"/>
                  </a:cubicBezTo>
                  <a:cubicBezTo>
                    <a:pt x="5738" y="5044"/>
                    <a:pt x="5699" y="5013"/>
                    <a:pt x="5655" y="5123"/>
                  </a:cubicBezTo>
                  <a:cubicBezTo>
                    <a:pt x="5612" y="5234"/>
                    <a:pt x="5466" y="5309"/>
                    <a:pt x="5351" y="5309"/>
                  </a:cubicBezTo>
                  <a:cubicBezTo>
                    <a:pt x="5237" y="5309"/>
                    <a:pt x="5103" y="5368"/>
                    <a:pt x="5083" y="5692"/>
                  </a:cubicBezTo>
                  <a:cubicBezTo>
                    <a:pt x="5063" y="6015"/>
                    <a:pt x="5016" y="6067"/>
                    <a:pt x="4984" y="6106"/>
                  </a:cubicBezTo>
                  <a:cubicBezTo>
                    <a:pt x="4953" y="6146"/>
                    <a:pt x="4749" y="6277"/>
                    <a:pt x="4815" y="6439"/>
                  </a:cubicBezTo>
                  <a:cubicBezTo>
                    <a:pt x="4881" y="6601"/>
                    <a:pt x="5068" y="6803"/>
                    <a:pt x="4866" y="6869"/>
                  </a:cubicBezTo>
                  <a:cubicBezTo>
                    <a:pt x="4663" y="6935"/>
                    <a:pt x="4496" y="6945"/>
                    <a:pt x="4319" y="7173"/>
                  </a:cubicBezTo>
                  <a:cubicBezTo>
                    <a:pt x="4142" y="7400"/>
                    <a:pt x="4299" y="7527"/>
                    <a:pt x="4314" y="7633"/>
                  </a:cubicBezTo>
                  <a:cubicBezTo>
                    <a:pt x="4329" y="7739"/>
                    <a:pt x="4006" y="7664"/>
                    <a:pt x="4081" y="7765"/>
                  </a:cubicBezTo>
                  <a:cubicBezTo>
                    <a:pt x="4157" y="7866"/>
                    <a:pt x="4137" y="7932"/>
                    <a:pt x="3975" y="7861"/>
                  </a:cubicBezTo>
                  <a:cubicBezTo>
                    <a:pt x="3813" y="7790"/>
                    <a:pt x="3717" y="7775"/>
                    <a:pt x="3616" y="7760"/>
                  </a:cubicBezTo>
                  <a:cubicBezTo>
                    <a:pt x="3515" y="7744"/>
                    <a:pt x="3332" y="7613"/>
                    <a:pt x="3358" y="7719"/>
                  </a:cubicBezTo>
                  <a:cubicBezTo>
                    <a:pt x="3383" y="7825"/>
                    <a:pt x="3454" y="8170"/>
                    <a:pt x="3373" y="8190"/>
                  </a:cubicBezTo>
                  <a:cubicBezTo>
                    <a:pt x="3292" y="8210"/>
                    <a:pt x="3332" y="8331"/>
                    <a:pt x="3211" y="8352"/>
                  </a:cubicBezTo>
                  <a:cubicBezTo>
                    <a:pt x="3090" y="8372"/>
                    <a:pt x="2911" y="8510"/>
                    <a:pt x="2843" y="8513"/>
                  </a:cubicBezTo>
                  <a:cubicBezTo>
                    <a:pt x="2774" y="8516"/>
                    <a:pt x="2585" y="8486"/>
                    <a:pt x="2555" y="8555"/>
                  </a:cubicBezTo>
                  <a:cubicBezTo>
                    <a:pt x="2526" y="8623"/>
                    <a:pt x="2400" y="8647"/>
                    <a:pt x="2469" y="8743"/>
                  </a:cubicBezTo>
                  <a:cubicBezTo>
                    <a:pt x="2538" y="8839"/>
                    <a:pt x="2517" y="8919"/>
                    <a:pt x="2475" y="8868"/>
                  </a:cubicBezTo>
                  <a:cubicBezTo>
                    <a:pt x="2433" y="8818"/>
                    <a:pt x="2448" y="8698"/>
                    <a:pt x="2355" y="8770"/>
                  </a:cubicBezTo>
                  <a:cubicBezTo>
                    <a:pt x="2262" y="8842"/>
                    <a:pt x="1996" y="9120"/>
                    <a:pt x="1967" y="9063"/>
                  </a:cubicBezTo>
                  <a:cubicBezTo>
                    <a:pt x="1937" y="9006"/>
                    <a:pt x="2017" y="8865"/>
                    <a:pt x="2065" y="8722"/>
                  </a:cubicBezTo>
                  <a:cubicBezTo>
                    <a:pt x="2113" y="8578"/>
                    <a:pt x="2182" y="8528"/>
                    <a:pt x="2110" y="8390"/>
                  </a:cubicBezTo>
                  <a:cubicBezTo>
                    <a:pt x="2038" y="8253"/>
                    <a:pt x="1816" y="7856"/>
                    <a:pt x="1832" y="7489"/>
                  </a:cubicBezTo>
                  <a:cubicBezTo>
                    <a:pt x="1848" y="7122"/>
                    <a:pt x="1956" y="7049"/>
                    <a:pt x="2132" y="7186"/>
                  </a:cubicBezTo>
                  <a:cubicBezTo>
                    <a:pt x="2308" y="7323"/>
                    <a:pt x="2480" y="7195"/>
                    <a:pt x="2435" y="7007"/>
                  </a:cubicBezTo>
                  <a:cubicBezTo>
                    <a:pt x="2390" y="6819"/>
                    <a:pt x="2547" y="6509"/>
                    <a:pt x="2260" y="6461"/>
                  </a:cubicBezTo>
                  <a:cubicBezTo>
                    <a:pt x="1972" y="6413"/>
                    <a:pt x="1893" y="6538"/>
                    <a:pt x="1790" y="6448"/>
                  </a:cubicBezTo>
                  <a:cubicBezTo>
                    <a:pt x="1688" y="6359"/>
                    <a:pt x="1603" y="6165"/>
                    <a:pt x="1503" y="6248"/>
                  </a:cubicBezTo>
                  <a:cubicBezTo>
                    <a:pt x="1403" y="6332"/>
                    <a:pt x="1236" y="6485"/>
                    <a:pt x="1122" y="6191"/>
                  </a:cubicBezTo>
                  <a:cubicBezTo>
                    <a:pt x="1009" y="5897"/>
                    <a:pt x="842" y="6085"/>
                    <a:pt x="708" y="5998"/>
                  </a:cubicBezTo>
                  <a:cubicBezTo>
                    <a:pt x="574" y="5911"/>
                    <a:pt x="564" y="5874"/>
                    <a:pt x="424" y="5811"/>
                  </a:cubicBezTo>
                  <a:cubicBezTo>
                    <a:pt x="284" y="5747"/>
                    <a:pt x="234" y="5727"/>
                    <a:pt x="157" y="5550"/>
                  </a:cubicBezTo>
                  <a:cubicBezTo>
                    <a:pt x="80" y="5373"/>
                    <a:pt x="0" y="5139"/>
                    <a:pt x="141" y="4932"/>
                  </a:cubicBezTo>
                  <a:cubicBezTo>
                    <a:pt x="281" y="4725"/>
                    <a:pt x="269" y="4768"/>
                    <a:pt x="262" y="4569"/>
                  </a:cubicBezTo>
                  <a:cubicBezTo>
                    <a:pt x="254" y="4370"/>
                    <a:pt x="375" y="4319"/>
                    <a:pt x="254" y="4124"/>
                  </a:cubicBezTo>
                  <a:cubicBezTo>
                    <a:pt x="133" y="3929"/>
                    <a:pt x="238" y="3878"/>
                    <a:pt x="137" y="3679"/>
                  </a:cubicBezTo>
                  <a:cubicBezTo>
                    <a:pt x="35" y="3480"/>
                    <a:pt x="11" y="3256"/>
                    <a:pt x="11" y="325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92BE7688-9758-8B28-CD0B-7536560B6F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3963" y="1876462"/>
              <a:ext cx="548270" cy="1254109"/>
            </a:xfrm>
            <a:custGeom>
              <a:avLst/>
              <a:gdLst>
                <a:gd name="T0" fmla="*/ 1031 w 1701"/>
                <a:gd name="T1" fmla="*/ 23 h 4214"/>
                <a:gd name="T2" fmla="*/ 821 w 1701"/>
                <a:gd name="T3" fmla="*/ 191 h 4214"/>
                <a:gd name="T4" fmla="*/ 662 w 1701"/>
                <a:gd name="T5" fmla="*/ 449 h 4214"/>
                <a:gd name="T6" fmla="*/ 563 w 1701"/>
                <a:gd name="T7" fmla="*/ 443 h 4214"/>
                <a:gd name="T8" fmla="*/ 463 w 1701"/>
                <a:gd name="T9" fmla="*/ 707 h 4214"/>
                <a:gd name="T10" fmla="*/ 265 w 1701"/>
                <a:gd name="T11" fmla="*/ 1031 h 4214"/>
                <a:gd name="T12" fmla="*/ 212 w 1701"/>
                <a:gd name="T13" fmla="*/ 1468 h 4214"/>
                <a:gd name="T14" fmla="*/ 113 w 1701"/>
                <a:gd name="T15" fmla="*/ 1706 h 4214"/>
                <a:gd name="T16" fmla="*/ 172 w 1701"/>
                <a:gd name="T17" fmla="*/ 2136 h 4214"/>
                <a:gd name="T18" fmla="*/ 212 w 1701"/>
                <a:gd name="T19" fmla="*/ 2692 h 4214"/>
                <a:gd name="T20" fmla="*/ 159 w 1701"/>
                <a:gd name="T21" fmla="*/ 3108 h 4214"/>
                <a:gd name="T22" fmla="*/ 510 w 1701"/>
                <a:gd name="T23" fmla="*/ 3439 h 4214"/>
                <a:gd name="T24" fmla="*/ 754 w 1701"/>
                <a:gd name="T25" fmla="*/ 3697 h 4214"/>
                <a:gd name="T26" fmla="*/ 857 w 1701"/>
                <a:gd name="T27" fmla="*/ 4035 h 4214"/>
                <a:gd name="T28" fmla="*/ 887 w 1701"/>
                <a:gd name="T29" fmla="*/ 4149 h 4214"/>
                <a:gd name="T30" fmla="*/ 1141 w 1701"/>
                <a:gd name="T31" fmla="*/ 4166 h 4214"/>
                <a:gd name="T32" fmla="*/ 1121 w 1701"/>
                <a:gd name="T33" fmla="*/ 3974 h 4214"/>
                <a:gd name="T34" fmla="*/ 1171 w 1701"/>
                <a:gd name="T35" fmla="*/ 3760 h 4214"/>
                <a:gd name="T36" fmla="*/ 1318 w 1701"/>
                <a:gd name="T37" fmla="*/ 3758 h 4214"/>
                <a:gd name="T38" fmla="*/ 1548 w 1701"/>
                <a:gd name="T39" fmla="*/ 3696 h 4214"/>
                <a:gd name="T40" fmla="*/ 1701 w 1701"/>
                <a:gd name="T41" fmla="*/ 3464 h 4214"/>
                <a:gd name="T42" fmla="*/ 1578 w 1701"/>
                <a:gd name="T43" fmla="*/ 3210 h 4214"/>
                <a:gd name="T44" fmla="*/ 1204 w 1701"/>
                <a:gd name="T45" fmla="*/ 2887 h 4214"/>
                <a:gd name="T46" fmla="*/ 1258 w 1701"/>
                <a:gd name="T47" fmla="*/ 2460 h 4214"/>
                <a:gd name="T48" fmla="*/ 1177 w 1701"/>
                <a:gd name="T49" fmla="*/ 2317 h 4214"/>
                <a:gd name="T50" fmla="*/ 1161 w 1701"/>
                <a:gd name="T51" fmla="*/ 1699 h 4214"/>
                <a:gd name="T52" fmla="*/ 1282 w 1701"/>
                <a:gd name="T53" fmla="*/ 1336 h 4214"/>
                <a:gd name="T54" fmla="*/ 1274 w 1701"/>
                <a:gd name="T55" fmla="*/ 891 h 4214"/>
                <a:gd name="T56" fmla="*/ 1157 w 1701"/>
                <a:gd name="T57" fmla="*/ 446 h 4214"/>
                <a:gd name="T58" fmla="*/ 1031 w 1701"/>
                <a:gd name="T59" fmla="*/ 23 h 4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701" h="4214">
                  <a:moveTo>
                    <a:pt x="1031" y="23"/>
                  </a:moveTo>
                  <a:cubicBezTo>
                    <a:pt x="1031" y="23"/>
                    <a:pt x="973" y="0"/>
                    <a:pt x="821" y="191"/>
                  </a:cubicBezTo>
                  <a:cubicBezTo>
                    <a:pt x="669" y="383"/>
                    <a:pt x="629" y="357"/>
                    <a:pt x="662" y="449"/>
                  </a:cubicBezTo>
                  <a:cubicBezTo>
                    <a:pt x="695" y="542"/>
                    <a:pt x="629" y="502"/>
                    <a:pt x="563" y="443"/>
                  </a:cubicBezTo>
                  <a:cubicBezTo>
                    <a:pt x="497" y="383"/>
                    <a:pt x="450" y="535"/>
                    <a:pt x="463" y="707"/>
                  </a:cubicBezTo>
                  <a:cubicBezTo>
                    <a:pt x="477" y="879"/>
                    <a:pt x="252" y="879"/>
                    <a:pt x="265" y="1031"/>
                  </a:cubicBezTo>
                  <a:cubicBezTo>
                    <a:pt x="278" y="1184"/>
                    <a:pt x="139" y="1309"/>
                    <a:pt x="212" y="1468"/>
                  </a:cubicBezTo>
                  <a:cubicBezTo>
                    <a:pt x="285" y="1627"/>
                    <a:pt x="100" y="1640"/>
                    <a:pt x="113" y="1706"/>
                  </a:cubicBezTo>
                  <a:cubicBezTo>
                    <a:pt x="126" y="1772"/>
                    <a:pt x="245" y="2024"/>
                    <a:pt x="172" y="2136"/>
                  </a:cubicBezTo>
                  <a:cubicBezTo>
                    <a:pt x="100" y="2248"/>
                    <a:pt x="318" y="2579"/>
                    <a:pt x="212" y="2692"/>
                  </a:cubicBezTo>
                  <a:cubicBezTo>
                    <a:pt x="106" y="2804"/>
                    <a:pt x="0" y="2936"/>
                    <a:pt x="159" y="3108"/>
                  </a:cubicBezTo>
                  <a:cubicBezTo>
                    <a:pt x="318" y="3280"/>
                    <a:pt x="483" y="3307"/>
                    <a:pt x="510" y="3439"/>
                  </a:cubicBezTo>
                  <a:cubicBezTo>
                    <a:pt x="536" y="3571"/>
                    <a:pt x="662" y="3578"/>
                    <a:pt x="754" y="3697"/>
                  </a:cubicBezTo>
                  <a:cubicBezTo>
                    <a:pt x="847" y="3816"/>
                    <a:pt x="847" y="3976"/>
                    <a:pt x="857" y="4035"/>
                  </a:cubicBezTo>
                  <a:cubicBezTo>
                    <a:pt x="867" y="4095"/>
                    <a:pt x="834" y="4151"/>
                    <a:pt x="887" y="4149"/>
                  </a:cubicBezTo>
                  <a:cubicBezTo>
                    <a:pt x="941" y="4147"/>
                    <a:pt x="1155" y="4214"/>
                    <a:pt x="1141" y="4166"/>
                  </a:cubicBezTo>
                  <a:cubicBezTo>
                    <a:pt x="1127" y="4119"/>
                    <a:pt x="1064" y="4037"/>
                    <a:pt x="1121" y="3974"/>
                  </a:cubicBezTo>
                  <a:cubicBezTo>
                    <a:pt x="1179" y="3910"/>
                    <a:pt x="1099" y="3827"/>
                    <a:pt x="1171" y="3760"/>
                  </a:cubicBezTo>
                  <a:cubicBezTo>
                    <a:pt x="1242" y="3692"/>
                    <a:pt x="1248" y="3732"/>
                    <a:pt x="1318" y="3758"/>
                  </a:cubicBezTo>
                  <a:cubicBezTo>
                    <a:pt x="1387" y="3783"/>
                    <a:pt x="1476" y="3766"/>
                    <a:pt x="1548" y="3696"/>
                  </a:cubicBezTo>
                  <a:cubicBezTo>
                    <a:pt x="1619" y="3627"/>
                    <a:pt x="1701" y="3541"/>
                    <a:pt x="1701" y="3464"/>
                  </a:cubicBezTo>
                  <a:cubicBezTo>
                    <a:pt x="1701" y="3387"/>
                    <a:pt x="1651" y="3218"/>
                    <a:pt x="1578" y="3210"/>
                  </a:cubicBezTo>
                  <a:cubicBezTo>
                    <a:pt x="1504" y="3202"/>
                    <a:pt x="1306" y="3167"/>
                    <a:pt x="1204" y="2887"/>
                  </a:cubicBezTo>
                  <a:cubicBezTo>
                    <a:pt x="1119" y="2652"/>
                    <a:pt x="1120" y="2491"/>
                    <a:pt x="1258" y="2460"/>
                  </a:cubicBezTo>
                  <a:cubicBezTo>
                    <a:pt x="1231" y="2428"/>
                    <a:pt x="1206" y="2383"/>
                    <a:pt x="1177" y="2317"/>
                  </a:cubicBezTo>
                  <a:cubicBezTo>
                    <a:pt x="1100" y="2140"/>
                    <a:pt x="1020" y="1906"/>
                    <a:pt x="1161" y="1699"/>
                  </a:cubicBezTo>
                  <a:cubicBezTo>
                    <a:pt x="1301" y="1492"/>
                    <a:pt x="1289" y="1535"/>
                    <a:pt x="1282" y="1336"/>
                  </a:cubicBezTo>
                  <a:cubicBezTo>
                    <a:pt x="1274" y="1137"/>
                    <a:pt x="1395" y="1086"/>
                    <a:pt x="1274" y="891"/>
                  </a:cubicBezTo>
                  <a:cubicBezTo>
                    <a:pt x="1153" y="696"/>
                    <a:pt x="1258" y="645"/>
                    <a:pt x="1157" y="446"/>
                  </a:cubicBezTo>
                  <a:cubicBezTo>
                    <a:pt x="1055" y="247"/>
                    <a:pt x="1031" y="23"/>
                    <a:pt x="1031" y="2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28BF4FE5-88EF-7510-0F21-6A3D7E8D1F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4656" y="2383885"/>
              <a:ext cx="605708" cy="977917"/>
            </a:xfrm>
            <a:custGeom>
              <a:avLst/>
              <a:gdLst>
                <a:gd name="T0" fmla="*/ 788 w 1871"/>
                <a:gd name="T1" fmla="*/ 0 h 3281"/>
                <a:gd name="T2" fmla="*/ 586 w 1871"/>
                <a:gd name="T3" fmla="*/ 152 h 3281"/>
                <a:gd name="T4" fmla="*/ 483 w 1871"/>
                <a:gd name="T5" fmla="*/ 351 h 3281"/>
                <a:gd name="T6" fmla="*/ 250 w 1871"/>
                <a:gd name="T7" fmla="*/ 374 h 3281"/>
                <a:gd name="T8" fmla="*/ 125 w 1871"/>
                <a:gd name="T9" fmla="*/ 676 h 3281"/>
                <a:gd name="T10" fmla="*/ 119 w 1871"/>
                <a:gd name="T11" fmla="*/ 926 h 3281"/>
                <a:gd name="T12" fmla="*/ 74 w 1871"/>
                <a:gd name="T13" fmla="*/ 1239 h 3281"/>
                <a:gd name="T14" fmla="*/ 39 w 1871"/>
                <a:gd name="T15" fmla="*/ 1410 h 3281"/>
                <a:gd name="T16" fmla="*/ 221 w 1871"/>
                <a:gd name="T17" fmla="*/ 1518 h 3281"/>
                <a:gd name="T18" fmla="*/ 148 w 1871"/>
                <a:gd name="T19" fmla="*/ 1728 h 3281"/>
                <a:gd name="T20" fmla="*/ 62 w 1871"/>
                <a:gd name="T21" fmla="*/ 2007 h 3281"/>
                <a:gd name="T22" fmla="*/ 187 w 1871"/>
                <a:gd name="T23" fmla="*/ 2177 h 3281"/>
                <a:gd name="T24" fmla="*/ 193 w 1871"/>
                <a:gd name="T25" fmla="*/ 2394 h 3281"/>
                <a:gd name="T26" fmla="*/ 119 w 1871"/>
                <a:gd name="T27" fmla="*/ 2536 h 3281"/>
                <a:gd name="T28" fmla="*/ 136 w 1871"/>
                <a:gd name="T29" fmla="*/ 2815 h 3281"/>
                <a:gd name="T30" fmla="*/ 460 w 1871"/>
                <a:gd name="T31" fmla="*/ 3116 h 3281"/>
                <a:gd name="T32" fmla="*/ 671 w 1871"/>
                <a:gd name="T33" fmla="*/ 3093 h 3281"/>
                <a:gd name="T34" fmla="*/ 1109 w 1871"/>
                <a:gd name="T35" fmla="*/ 3150 h 3281"/>
                <a:gd name="T36" fmla="*/ 1393 w 1871"/>
                <a:gd name="T37" fmla="*/ 3213 h 3281"/>
                <a:gd name="T38" fmla="*/ 1609 w 1871"/>
                <a:gd name="T39" fmla="*/ 3127 h 3281"/>
                <a:gd name="T40" fmla="*/ 1746 w 1871"/>
                <a:gd name="T41" fmla="*/ 2951 h 3281"/>
                <a:gd name="T42" fmla="*/ 1780 w 1871"/>
                <a:gd name="T43" fmla="*/ 2843 h 3281"/>
                <a:gd name="T44" fmla="*/ 1562 w 1871"/>
                <a:gd name="T45" fmla="*/ 2443 h 3281"/>
                <a:gd name="T46" fmla="*/ 1532 w 1871"/>
                <a:gd name="T47" fmla="*/ 2329 h 3281"/>
                <a:gd name="T48" fmla="*/ 1429 w 1871"/>
                <a:gd name="T49" fmla="*/ 1991 h 3281"/>
                <a:gd name="T50" fmla="*/ 1185 w 1871"/>
                <a:gd name="T51" fmla="*/ 1733 h 3281"/>
                <a:gd name="T52" fmla="*/ 834 w 1871"/>
                <a:gd name="T53" fmla="*/ 1402 h 3281"/>
                <a:gd name="T54" fmla="*/ 887 w 1871"/>
                <a:gd name="T55" fmla="*/ 986 h 3281"/>
                <a:gd name="T56" fmla="*/ 847 w 1871"/>
                <a:gd name="T57" fmla="*/ 430 h 3281"/>
                <a:gd name="T58" fmla="*/ 788 w 1871"/>
                <a:gd name="T59" fmla="*/ 0 h 3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871" h="3281">
                  <a:moveTo>
                    <a:pt x="788" y="0"/>
                  </a:moveTo>
                  <a:cubicBezTo>
                    <a:pt x="788" y="0"/>
                    <a:pt x="637" y="27"/>
                    <a:pt x="586" y="152"/>
                  </a:cubicBezTo>
                  <a:cubicBezTo>
                    <a:pt x="534" y="278"/>
                    <a:pt x="489" y="283"/>
                    <a:pt x="483" y="351"/>
                  </a:cubicBezTo>
                  <a:cubicBezTo>
                    <a:pt x="477" y="420"/>
                    <a:pt x="250" y="374"/>
                    <a:pt x="250" y="374"/>
                  </a:cubicBezTo>
                  <a:cubicBezTo>
                    <a:pt x="250" y="374"/>
                    <a:pt x="5" y="545"/>
                    <a:pt x="125" y="676"/>
                  </a:cubicBezTo>
                  <a:cubicBezTo>
                    <a:pt x="244" y="807"/>
                    <a:pt x="182" y="795"/>
                    <a:pt x="119" y="926"/>
                  </a:cubicBezTo>
                  <a:cubicBezTo>
                    <a:pt x="57" y="1057"/>
                    <a:pt x="91" y="1125"/>
                    <a:pt x="74" y="1239"/>
                  </a:cubicBezTo>
                  <a:cubicBezTo>
                    <a:pt x="57" y="1353"/>
                    <a:pt x="39" y="1410"/>
                    <a:pt x="39" y="1410"/>
                  </a:cubicBezTo>
                  <a:cubicBezTo>
                    <a:pt x="39" y="1410"/>
                    <a:pt x="312" y="1381"/>
                    <a:pt x="221" y="1518"/>
                  </a:cubicBezTo>
                  <a:cubicBezTo>
                    <a:pt x="130" y="1654"/>
                    <a:pt x="261" y="1666"/>
                    <a:pt x="148" y="1728"/>
                  </a:cubicBezTo>
                  <a:cubicBezTo>
                    <a:pt x="34" y="1791"/>
                    <a:pt x="0" y="1893"/>
                    <a:pt x="62" y="2007"/>
                  </a:cubicBezTo>
                  <a:cubicBezTo>
                    <a:pt x="125" y="2121"/>
                    <a:pt x="153" y="2160"/>
                    <a:pt x="187" y="2177"/>
                  </a:cubicBezTo>
                  <a:cubicBezTo>
                    <a:pt x="221" y="2195"/>
                    <a:pt x="239" y="2308"/>
                    <a:pt x="193" y="2394"/>
                  </a:cubicBezTo>
                  <a:cubicBezTo>
                    <a:pt x="148" y="2479"/>
                    <a:pt x="56" y="2439"/>
                    <a:pt x="119" y="2536"/>
                  </a:cubicBezTo>
                  <a:cubicBezTo>
                    <a:pt x="182" y="2633"/>
                    <a:pt x="45" y="2763"/>
                    <a:pt x="136" y="2815"/>
                  </a:cubicBezTo>
                  <a:cubicBezTo>
                    <a:pt x="227" y="2866"/>
                    <a:pt x="432" y="2991"/>
                    <a:pt x="460" y="3116"/>
                  </a:cubicBezTo>
                  <a:cubicBezTo>
                    <a:pt x="489" y="3241"/>
                    <a:pt x="540" y="3167"/>
                    <a:pt x="671" y="3093"/>
                  </a:cubicBezTo>
                  <a:cubicBezTo>
                    <a:pt x="802" y="3019"/>
                    <a:pt x="927" y="3099"/>
                    <a:pt x="1109" y="3150"/>
                  </a:cubicBezTo>
                  <a:cubicBezTo>
                    <a:pt x="1291" y="3201"/>
                    <a:pt x="1314" y="3281"/>
                    <a:pt x="1393" y="3213"/>
                  </a:cubicBezTo>
                  <a:cubicBezTo>
                    <a:pt x="1473" y="3145"/>
                    <a:pt x="1575" y="3201"/>
                    <a:pt x="1609" y="3127"/>
                  </a:cubicBezTo>
                  <a:cubicBezTo>
                    <a:pt x="1644" y="3054"/>
                    <a:pt x="1712" y="2980"/>
                    <a:pt x="1746" y="2951"/>
                  </a:cubicBezTo>
                  <a:cubicBezTo>
                    <a:pt x="1780" y="2923"/>
                    <a:pt x="1871" y="3002"/>
                    <a:pt x="1780" y="2843"/>
                  </a:cubicBezTo>
                  <a:cubicBezTo>
                    <a:pt x="1689" y="2684"/>
                    <a:pt x="1562" y="2443"/>
                    <a:pt x="1562" y="2443"/>
                  </a:cubicBezTo>
                  <a:cubicBezTo>
                    <a:pt x="1509" y="2445"/>
                    <a:pt x="1542" y="2389"/>
                    <a:pt x="1532" y="2329"/>
                  </a:cubicBezTo>
                  <a:cubicBezTo>
                    <a:pt x="1522" y="2270"/>
                    <a:pt x="1522" y="2110"/>
                    <a:pt x="1429" y="1991"/>
                  </a:cubicBezTo>
                  <a:cubicBezTo>
                    <a:pt x="1337" y="1872"/>
                    <a:pt x="1211" y="1865"/>
                    <a:pt x="1185" y="1733"/>
                  </a:cubicBezTo>
                  <a:cubicBezTo>
                    <a:pt x="1158" y="1601"/>
                    <a:pt x="993" y="1574"/>
                    <a:pt x="834" y="1402"/>
                  </a:cubicBezTo>
                  <a:cubicBezTo>
                    <a:pt x="675" y="1230"/>
                    <a:pt x="781" y="1098"/>
                    <a:pt x="887" y="986"/>
                  </a:cubicBezTo>
                  <a:cubicBezTo>
                    <a:pt x="993" y="873"/>
                    <a:pt x="775" y="542"/>
                    <a:pt x="847" y="430"/>
                  </a:cubicBezTo>
                  <a:cubicBezTo>
                    <a:pt x="920" y="318"/>
                    <a:pt x="801" y="66"/>
                    <a:pt x="788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1" name="Freeform 14">
              <a:extLst>
                <a:ext uri="{FF2B5EF4-FFF2-40B4-BE49-F238E27FC236}">
                  <a16:creationId xmlns:a16="http://schemas.microsoft.com/office/drawing/2014/main" id="{CE7C7EB9-E132-B76C-C585-5BAF0D391FB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45844" y="3914187"/>
              <a:ext cx="872012" cy="472097"/>
            </a:xfrm>
            <a:custGeom>
              <a:avLst/>
              <a:gdLst>
                <a:gd name="T0" fmla="*/ 0 w 2698"/>
                <a:gd name="T1" fmla="*/ 905 h 1581"/>
                <a:gd name="T2" fmla="*/ 195 w 2698"/>
                <a:gd name="T3" fmla="*/ 1306 h 1581"/>
                <a:gd name="T4" fmla="*/ 298 w 2698"/>
                <a:gd name="T5" fmla="*/ 1510 h 1581"/>
                <a:gd name="T6" fmla="*/ 552 w 2698"/>
                <a:gd name="T7" fmla="*/ 1433 h 1581"/>
                <a:gd name="T8" fmla="*/ 732 w 2698"/>
                <a:gd name="T9" fmla="*/ 1331 h 1581"/>
                <a:gd name="T10" fmla="*/ 1236 w 2698"/>
                <a:gd name="T11" fmla="*/ 1278 h 1581"/>
                <a:gd name="T12" fmla="*/ 1525 w 2698"/>
                <a:gd name="T13" fmla="*/ 1200 h 1581"/>
                <a:gd name="T14" fmla="*/ 1786 w 2698"/>
                <a:gd name="T15" fmla="*/ 1101 h 1581"/>
                <a:gd name="T16" fmla="*/ 2065 w 2698"/>
                <a:gd name="T17" fmla="*/ 1246 h 1581"/>
                <a:gd name="T18" fmla="*/ 2333 w 2698"/>
                <a:gd name="T19" fmla="*/ 1289 h 1581"/>
                <a:gd name="T20" fmla="*/ 2393 w 2698"/>
                <a:gd name="T21" fmla="*/ 1191 h 1581"/>
                <a:gd name="T22" fmla="*/ 2648 w 2698"/>
                <a:gd name="T23" fmla="*/ 956 h 1581"/>
                <a:gd name="T24" fmla="*/ 2435 w 2698"/>
                <a:gd name="T25" fmla="*/ 538 h 1581"/>
                <a:gd name="T26" fmla="*/ 2267 w 2698"/>
                <a:gd name="T27" fmla="*/ 0 h 1581"/>
                <a:gd name="T28" fmla="*/ 1798 w 2698"/>
                <a:gd name="T29" fmla="*/ 148 h 1581"/>
                <a:gd name="T30" fmla="*/ 1511 w 2698"/>
                <a:gd name="T31" fmla="*/ 224 h 1581"/>
                <a:gd name="T32" fmla="*/ 1060 w 2698"/>
                <a:gd name="T33" fmla="*/ 309 h 1581"/>
                <a:gd name="T34" fmla="*/ 976 w 2698"/>
                <a:gd name="T35" fmla="*/ 494 h 1581"/>
                <a:gd name="T36" fmla="*/ 1022 w 2698"/>
                <a:gd name="T37" fmla="*/ 675 h 1581"/>
                <a:gd name="T38" fmla="*/ 849 w 2698"/>
                <a:gd name="T39" fmla="*/ 823 h 1581"/>
                <a:gd name="T40" fmla="*/ 605 w 2698"/>
                <a:gd name="T41" fmla="*/ 806 h 1581"/>
                <a:gd name="T42" fmla="*/ 415 w 2698"/>
                <a:gd name="T43" fmla="*/ 680 h 1581"/>
                <a:gd name="T44" fmla="*/ 73 w 2698"/>
                <a:gd name="T45" fmla="*/ 852 h 1581"/>
                <a:gd name="T46" fmla="*/ 0 w 2698"/>
                <a:gd name="T47" fmla="*/ 905 h 1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98" h="1581">
                  <a:moveTo>
                    <a:pt x="0" y="905"/>
                  </a:moveTo>
                  <a:cubicBezTo>
                    <a:pt x="0" y="905"/>
                    <a:pt x="192" y="1179"/>
                    <a:pt x="195" y="1306"/>
                  </a:cubicBezTo>
                  <a:cubicBezTo>
                    <a:pt x="199" y="1433"/>
                    <a:pt x="234" y="1440"/>
                    <a:pt x="298" y="1510"/>
                  </a:cubicBezTo>
                  <a:cubicBezTo>
                    <a:pt x="361" y="1581"/>
                    <a:pt x="537" y="1549"/>
                    <a:pt x="552" y="1433"/>
                  </a:cubicBezTo>
                  <a:cubicBezTo>
                    <a:pt x="566" y="1316"/>
                    <a:pt x="597" y="1352"/>
                    <a:pt x="732" y="1331"/>
                  </a:cubicBezTo>
                  <a:cubicBezTo>
                    <a:pt x="866" y="1309"/>
                    <a:pt x="1084" y="1352"/>
                    <a:pt x="1236" y="1278"/>
                  </a:cubicBezTo>
                  <a:cubicBezTo>
                    <a:pt x="1388" y="1204"/>
                    <a:pt x="1395" y="1242"/>
                    <a:pt x="1525" y="1200"/>
                  </a:cubicBezTo>
                  <a:cubicBezTo>
                    <a:pt x="1656" y="1158"/>
                    <a:pt x="1730" y="1069"/>
                    <a:pt x="1786" y="1101"/>
                  </a:cubicBezTo>
                  <a:cubicBezTo>
                    <a:pt x="1843" y="1133"/>
                    <a:pt x="1906" y="1228"/>
                    <a:pt x="2065" y="1246"/>
                  </a:cubicBezTo>
                  <a:cubicBezTo>
                    <a:pt x="2144" y="1255"/>
                    <a:pt x="2244" y="1275"/>
                    <a:pt x="2333" y="1289"/>
                  </a:cubicBezTo>
                  <a:cubicBezTo>
                    <a:pt x="2349" y="1254"/>
                    <a:pt x="2370" y="1219"/>
                    <a:pt x="2393" y="1191"/>
                  </a:cubicBezTo>
                  <a:cubicBezTo>
                    <a:pt x="2471" y="1091"/>
                    <a:pt x="2599" y="1049"/>
                    <a:pt x="2648" y="956"/>
                  </a:cubicBezTo>
                  <a:cubicBezTo>
                    <a:pt x="2698" y="864"/>
                    <a:pt x="2457" y="807"/>
                    <a:pt x="2435" y="538"/>
                  </a:cubicBezTo>
                  <a:cubicBezTo>
                    <a:pt x="2420" y="341"/>
                    <a:pt x="2366" y="151"/>
                    <a:pt x="2267" y="0"/>
                  </a:cubicBezTo>
                  <a:cubicBezTo>
                    <a:pt x="2167" y="62"/>
                    <a:pt x="1980" y="135"/>
                    <a:pt x="1798" y="148"/>
                  </a:cubicBezTo>
                  <a:cubicBezTo>
                    <a:pt x="1575" y="165"/>
                    <a:pt x="1629" y="153"/>
                    <a:pt x="1511" y="224"/>
                  </a:cubicBezTo>
                  <a:cubicBezTo>
                    <a:pt x="1393" y="296"/>
                    <a:pt x="1208" y="254"/>
                    <a:pt x="1060" y="309"/>
                  </a:cubicBezTo>
                  <a:cubicBezTo>
                    <a:pt x="913" y="363"/>
                    <a:pt x="1022" y="384"/>
                    <a:pt x="976" y="494"/>
                  </a:cubicBezTo>
                  <a:cubicBezTo>
                    <a:pt x="929" y="604"/>
                    <a:pt x="988" y="595"/>
                    <a:pt x="1022" y="675"/>
                  </a:cubicBezTo>
                  <a:cubicBezTo>
                    <a:pt x="1056" y="756"/>
                    <a:pt x="946" y="815"/>
                    <a:pt x="849" y="823"/>
                  </a:cubicBezTo>
                  <a:cubicBezTo>
                    <a:pt x="752" y="831"/>
                    <a:pt x="664" y="806"/>
                    <a:pt x="605" y="806"/>
                  </a:cubicBezTo>
                  <a:cubicBezTo>
                    <a:pt x="546" y="806"/>
                    <a:pt x="499" y="709"/>
                    <a:pt x="415" y="680"/>
                  </a:cubicBezTo>
                  <a:cubicBezTo>
                    <a:pt x="331" y="650"/>
                    <a:pt x="103" y="810"/>
                    <a:pt x="73" y="852"/>
                  </a:cubicBezTo>
                  <a:cubicBezTo>
                    <a:pt x="56" y="877"/>
                    <a:pt x="30" y="906"/>
                    <a:pt x="0" y="90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455BE70D-D094-18B8-4773-4DF2064EAEC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0329" y="4127755"/>
              <a:ext cx="805870" cy="937773"/>
            </a:xfrm>
            <a:custGeom>
              <a:avLst/>
              <a:gdLst>
                <a:gd name="T0" fmla="*/ 1429 w 2496"/>
                <a:gd name="T1" fmla="*/ 793 h 3147"/>
                <a:gd name="T2" fmla="*/ 1534 w 2496"/>
                <a:gd name="T3" fmla="*/ 1167 h 3147"/>
                <a:gd name="T4" fmla="*/ 1644 w 2496"/>
                <a:gd name="T5" fmla="*/ 1345 h 3147"/>
                <a:gd name="T6" fmla="*/ 1759 w 2496"/>
                <a:gd name="T7" fmla="*/ 1554 h 3147"/>
                <a:gd name="T8" fmla="*/ 1958 w 2496"/>
                <a:gd name="T9" fmla="*/ 1794 h 3147"/>
                <a:gd name="T10" fmla="*/ 2203 w 2496"/>
                <a:gd name="T11" fmla="*/ 1831 h 3147"/>
                <a:gd name="T12" fmla="*/ 2323 w 2496"/>
                <a:gd name="T13" fmla="*/ 1993 h 3147"/>
                <a:gd name="T14" fmla="*/ 2428 w 2496"/>
                <a:gd name="T15" fmla="*/ 2275 h 3147"/>
                <a:gd name="T16" fmla="*/ 2470 w 2496"/>
                <a:gd name="T17" fmla="*/ 2468 h 3147"/>
                <a:gd name="T18" fmla="*/ 2360 w 2496"/>
                <a:gd name="T19" fmla="*/ 2719 h 3147"/>
                <a:gd name="T20" fmla="*/ 2240 w 2496"/>
                <a:gd name="T21" fmla="*/ 2803 h 3147"/>
                <a:gd name="T22" fmla="*/ 1895 w 2496"/>
                <a:gd name="T23" fmla="*/ 2917 h 3147"/>
                <a:gd name="T24" fmla="*/ 1749 w 2496"/>
                <a:gd name="T25" fmla="*/ 3147 h 3147"/>
                <a:gd name="T26" fmla="*/ 1566 w 2496"/>
                <a:gd name="T27" fmla="*/ 2923 h 3147"/>
                <a:gd name="T28" fmla="*/ 1472 w 2496"/>
                <a:gd name="T29" fmla="*/ 2635 h 3147"/>
                <a:gd name="T30" fmla="*/ 1231 w 2496"/>
                <a:gd name="T31" fmla="*/ 2348 h 3147"/>
                <a:gd name="T32" fmla="*/ 1048 w 2496"/>
                <a:gd name="T33" fmla="*/ 2055 h 3147"/>
                <a:gd name="T34" fmla="*/ 886 w 2496"/>
                <a:gd name="T35" fmla="*/ 1925 h 3147"/>
                <a:gd name="T36" fmla="*/ 813 w 2496"/>
                <a:gd name="T37" fmla="*/ 1784 h 3147"/>
                <a:gd name="T38" fmla="*/ 677 w 2496"/>
                <a:gd name="T39" fmla="*/ 1413 h 3147"/>
                <a:gd name="T40" fmla="*/ 432 w 2496"/>
                <a:gd name="T41" fmla="*/ 1151 h 3147"/>
                <a:gd name="T42" fmla="*/ 254 w 2496"/>
                <a:gd name="T43" fmla="*/ 1036 h 3147"/>
                <a:gd name="T44" fmla="*/ 270 w 2496"/>
                <a:gd name="T45" fmla="*/ 822 h 3147"/>
                <a:gd name="T46" fmla="*/ 0 w 2496"/>
                <a:gd name="T47" fmla="*/ 363 h 3147"/>
                <a:gd name="T48" fmla="*/ 81 w 2496"/>
                <a:gd name="T49" fmla="*/ 88 h 3147"/>
                <a:gd name="T50" fmla="*/ 115 w 2496"/>
                <a:gd name="T51" fmla="*/ 76 h 3147"/>
                <a:gd name="T52" fmla="*/ 158 w 2496"/>
                <a:gd name="T53" fmla="*/ 212 h 3147"/>
                <a:gd name="T54" fmla="*/ 301 w 2496"/>
                <a:gd name="T55" fmla="*/ 334 h 3147"/>
                <a:gd name="T56" fmla="*/ 553 w 2496"/>
                <a:gd name="T57" fmla="*/ 327 h 3147"/>
                <a:gd name="T58" fmla="*/ 890 w 2496"/>
                <a:gd name="T59" fmla="*/ 28 h 3147"/>
                <a:gd name="T60" fmla="*/ 915 w 2496"/>
                <a:gd name="T61" fmla="*/ 16 h 3147"/>
                <a:gd name="T62" fmla="*/ 915 w 2496"/>
                <a:gd name="T63" fmla="*/ 16 h 3147"/>
                <a:gd name="T64" fmla="*/ 915 w 2496"/>
                <a:gd name="T65" fmla="*/ 16 h 3147"/>
                <a:gd name="T66" fmla="*/ 1065 w 2496"/>
                <a:gd name="T67" fmla="*/ 127 h 3147"/>
                <a:gd name="T68" fmla="*/ 1117 w 2496"/>
                <a:gd name="T69" fmla="*/ 185 h 3147"/>
                <a:gd name="T70" fmla="*/ 1131 w 2496"/>
                <a:gd name="T71" fmla="*/ 188 h 3147"/>
                <a:gd name="T72" fmla="*/ 1131 w 2496"/>
                <a:gd name="T73" fmla="*/ 188 h 3147"/>
                <a:gd name="T74" fmla="*/ 1326 w 2496"/>
                <a:gd name="T75" fmla="*/ 589 h 3147"/>
                <a:gd name="T76" fmla="*/ 1429 w 2496"/>
                <a:gd name="T77" fmla="*/ 793 h 3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496" h="3147">
                  <a:moveTo>
                    <a:pt x="1429" y="793"/>
                  </a:moveTo>
                  <a:cubicBezTo>
                    <a:pt x="1429" y="793"/>
                    <a:pt x="1445" y="1062"/>
                    <a:pt x="1534" y="1167"/>
                  </a:cubicBezTo>
                  <a:cubicBezTo>
                    <a:pt x="1623" y="1271"/>
                    <a:pt x="1555" y="1292"/>
                    <a:pt x="1644" y="1345"/>
                  </a:cubicBezTo>
                  <a:cubicBezTo>
                    <a:pt x="1733" y="1397"/>
                    <a:pt x="1696" y="1449"/>
                    <a:pt x="1759" y="1554"/>
                  </a:cubicBezTo>
                  <a:cubicBezTo>
                    <a:pt x="1822" y="1658"/>
                    <a:pt x="1884" y="1794"/>
                    <a:pt x="1958" y="1794"/>
                  </a:cubicBezTo>
                  <a:cubicBezTo>
                    <a:pt x="2031" y="1794"/>
                    <a:pt x="2114" y="1778"/>
                    <a:pt x="2203" y="1831"/>
                  </a:cubicBezTo>
                  <a:cubicBezTo>
                    <a:pt x="2292" y="1883"/>
                    <a:pt x="2292" y="1878"/>
                    <a:pt x="2323" y="1993"/>
                  </a:cubicBezTo>
                  <a:cubicBezTo>
                    <a:pt x="2355" y="2108"/>
                    <a:pt x="2464" y="2191"/>
                    <a:pt x="2428" y="2275"/>
                  </a:cubicBezTo>
                  <a:cubicBezTo>
                    <a:pt x="2391" y="2358"/>
                    <a:pt x="2444" y="2400"/>
                    <a:pt x="2470" y="2468"/>
                  </a:cubicBezTo>
                  <a:cubicBezTo>
                    <a:pt x="2496" y="2536"/>
                    <a:pt x="2428" y="2661"/>
                    <a:pt x="2360" y="2719"/>
                  </a:cubicBezTo>
                  <a:cubicBezTo>
                    <a:pt x="2292" y="2776"/>
                    <a:pt x="2276" y="2787"/>
                    <a:pt x="2240" y="2803"/>
                  </a:cubicBezTo>
                  <a:cubicBezTo>
                    <a:pt x="2203" y="2818"/>
                    <a:pt x="1968" y="2808"/>
                    <a:pt x="1895" y="2917"/>
                  </a:cubicBezTo>
                  <a:cubicBezTo>
                    <a:pt x="1822" y="3027"/>
                    <a:pt x="1749" y="3147"/>
                    <a:pt x="1749" y="3147"/>
                  </a:cubicBezTo>
                  <a:cubicBezTo>
                    <a:pt x="1749" y="3147"/>
                    <a:pt x="1670" y="3017"/>
                    <a:pt x="1566" y="2923"/>
                  </a:cubicBezTo>
                  <a:cubicBezTo>
                    <a:pt x="1461" y="2829"/>
                    <a:pt x="1571" y="2771"/>
                    <a:pt x="1472" y="2635"/>
                  </a:cubicBezTo>
                  <a:cubicBezTo>
                    <a:pt x="1372" y="2499"/>
                    <a:pt x="1304" y="2447"/>
                    <a:pt x="1231" y="2348"/>
                  </a:cubicBezTo>
                  <a:cubicBezTo>
                    <a:pt x="1158" y="2249"/>
                    <a:pt x="1163" y="2155"/>
                    <a:pt x="1048" y="2055"/>
                  </a:cubicBezTo>
                  <a:cubicBezTo>
                    <a:pt x="933" y="1956"/>
                    <a:pt x="912" y="1972"/>
                    <a:pt x="886" y="1925"/>
                  </a:cubicBezTo>
                  <a:cubicBezTo>
                    <a:pt x="860" y="1878"/>
                    <a:pt x="839" y="1893"/>
                    <a:pt x="813" y="1784"/>
                  </a:cubicBezTo>
                  <a:cubicBezTo>
                    <a:pt x="787" y="1674"/>
                    <a:pt x="750" y="1590"/>
                    <a:pt x="677" y="1413"/>
                  </a:cubicBezTo>
                  <a:cubicBezTo>
                    <a:pt x="604" y="1235"/>
                    <a:pt x="536" y="1204"/>
                    <a:pt x="432" y="1151"/>
                  </a:cubicBezTo>
                  <a:cubicBezTo>
                    <a:pt x="327" y="1099"/>
                    <a:pt x="233" y="1125"/>
                    <a:pt x="254" y="1036"/>
                  </a:cubicBezTo>
                  <a:cubicBezTo>
                    <a:pt x="275" y="947"/>
                    <a:pt x="312" y="979"/>
                    <a:pt x="270" y="822"/>
                  </a:cubicBezTo>
                  <a:cubicBezTo>
                    <a:pt x="228" y="665"/>
                    <a:pt x="0" y="363"/>
                    <a:pt x="0" y="363"/>
                  </a:cubicBezTo>
                  <a:cubicBezTo>
                    <a:pt x="0" y="363"/>
                    <a:pt x="32" y="206"/>
                    <a:pt x="81" y="88"/>
                  </a:cubicBezTo>
                  <a:cubicBezTo>
                    <a:pt x="91" y="82"/>
                    <a:pt x="102" y="78"/>
                    <a:pt x="115" y="76"/>
                  </a:cubicBezTo>
                  <a:cubicBezTo>
                    <a:pt x="251" y="54"/>
                    <a:pt x="201" y="162"/>
                    <a:pt x="158" y="212"/>
                  </a:cubicBezTo>
                  <a:cubicBezTo>
                    <a:pt x="115" y="263"/>
                    <a:pt x="273" y="270"/>
                    <a:pt x="301" y="334"/>
                  </a:cubicBezTo>
                  <a:cubicBezTo>
                    <a:pt x="330" y="399"/>
                    <a:pt x="352" y="578"/>
                    <a:pt x="553" y="327"/>
                  </a:cubicBezTo>
                  <a:cubicBezTo>
                    <a:pt x="710" y="131"/>
                    <a:pt x="840" y="53"/>
                    <a:pt x="890" y="28"/>
                  </a:cubicBezTo>
                  <a:cubicBezTo>
                    <a:pt x="899" y="27"/>
                    <a:pt x="907" y="24"/>
                    <a:pt x="915" y="16"/>
                  </a:cubicBezTo>
                  <a:lnTo>
                    <a:pt x="915" y="16"/>
                  </a:lnTo>
                  <a:lnTo>
                    <a:pt x="915" y="16"/>
                  </a:lnTo>
                  <a:cubicBezTo>
                    <a:pt x="942" y="0"/>
                    <a:pt x="1013" y="26"/>
                    <a:pt x="1065" y="127"/>
                  </a:cubicBezTo>
                  <a:cubicBezTo>
                    <a:pt x="1083" y="161"/>
                    <a:pt x="1100" y="178"/>
                    <a:pt x="1117" y="185"/>
                  </a:cubicBezTo>
                  <a:cubicBezTo>
                    <a:pt x="1121" y="189"/>
                    <a:pt x="1125" y="190"/>
                    <a:pt x="1131" y="188"/>
                  </a:cubicBezTo>
                  <a:lnTo>
                    <a:pt x="1131" y="188"/>
                  </a:lnTo>
                  <a:cubicBezTo>
                    <a:pt x="1131" y="188"/>
                    <a:pt x="1323" y="462"/>
                    <a:pt x="1326" y="589"/>
                  </a:cubicBezTo>
                  <a:cubicBezTo>
                    <a:pt x="1330" y="716"/>
                    <a:pt x="1365" y="723"/>
                    <a:pt x="1429" y="79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0A35209C-3071-ABFC-BFC8-B0F7A259EF5F}"/>
                </a:ext>
              </a:extLst>
            </p:cNvPr>
            <p:cNvSpPr>
              <a:spLocks/>
            </p:cNvSpPr>
            <p:nvPr/>
          </p:nvSpPr>
          <p:spPr bwMode="auto">
            <a:xfrm>
              <a:off x="9104415" y="4007322"/>
              <a:ext cx="1220120" cy="1064628"/>
            </a:xfrm>
            <a:custGeom>
              <a:avLst/>
              <a:gdLst>
                <a:gd name="T0" fmla="*/ 1780 w 3774"/>
                <a:gd name="T1" fmla="*/ 0 h 3575"/>
                <a:gd name="T2" fmla="*/ 1774 w 3774"/>
                <a:gd name="T3" fmla="*/ 1114 h 3575"/>
                <a:gd name="T4" fmla="*/ 1947 w 3774"/>
                <a:gd name="T5" fmla="*/ 1154 h 3575"/>
                <a:gd name="T6" fmla="*/ 2454 w 3774"/>
                <a:gd name="T7" fmla="*/ 1054 h 3575"/>
                <a:gd name="T8" fmla="*/ 2907 w 3774"/>
                <a:gd name="T9" fmla="*/ 1148 h 3575"/>
                <a:gd name="T10" fmla="*/ 3767 w 3774"/>
                <a:gd name="T11" fmla="*/ 2681 h 3575"/>
                <a:gd name="T12" fmla="*/ 3440 w 3774"/>
                <a:gd name="T13" fmla="*/ 3055 h 3575"/>
                <a:gd name="T14" fmla="*/ 2747 w 3774"/>
                <a:gd name="T15" fmla="*/ 3535 h 3575"/>
                <a:gd name="T16" fmla="*/ 1974 w 3774"/>
                <a:gd name="T17" fmla="*/ 3161 h 3575"/>
                <a:gd name="T18" fmla="*/ 1820 w 3774"/>
                <a:gd name="T19" fmla="*/ 3248 h 3575"/>
                <a:gd name="T20" fmla="*/ 1640 w 3774"/>
                <a:gd name="T21" fmla="*/ 3268 h 3575"/>
                <a:gd name="T22" fmla="*/ 1267 w 3774"/>
                <a:gd name="T23" fmla="*/ 3168 h 3575"/>
                <a:gd name="T24" fmla="*/ 960 w 3774"/>
                <a:gd name="T25" fmla="*/ 3055 h 3575"/>
                <a:gd name="T26" fmla="*/ 613 w 3774"/>
                <a:gd name="T27" fmla="*/ 2995 h 3575"/>
                <a:gd name="T28" fmla="*/ 453 w 3774"/>
                <a:gd name="T29" fmla="*/ 2755 h 3575"/>
                <a:gd name="T30" fmla="*/ 280 w 3774"/>
                <a:gd name="T31" fmla="*/ 2441 h 3575"/>
                <a:gd name="T32" fmla="*/ 107 w 3774"/>
                <a:gd name="T33" fmla="*/ 2174 h 3575"/>
                <a:gd name="T34" fmla="*/ 40 w 3774"/>
                <a:gd name="T35" fmla="*/ 1708 h 3575"/>
                <a:gd name="T36" fmla="*/ 113 w 3774"/>
                <a:gd name="T37" fmla="*/ 1614 h 3575"/>
                <a:gd name="T38" fmla="*/ 154 w 3774"/>
                <a:gd name="T39" fmla="*/ 1427 h 3575"/>
                <a:gd name="T40" fmla="*/ 253 w 3774"/>
                <a:gd name="T41" fmla="*/ 1136 h 3575"/>
                <a:gd name="T42" fmla="*/ 289 w 3774"/>
                <a:gd name="T43" fmla="*/ 1016 h 3575"/>
                <a:gd name="T44" fmla="*/ 700 w 3774"/>
                <a:gd name="T45" fmla="*/ 1001 h 3575"/>
                <a:gd name="T46" fmla="*/ 1176 w 3774"/>
                <a:gd name="T47" fmla="*/ 732 h 3575"/>
                <a:gd name="T48" fmla="*/ 1552 w 3774"/>
                <a:gd name="T49" fmla="*/ 270 h 3575"/>
                <a:gd name="T50" fmla="*/ 1780 w 3774"/>
                <a:gd name="T51" fmla="*/ 0 h 3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774" h="3575">
                  <a:moveTo>
                    <a:pt x="1780" y="0"/>
                  </a:moveTo>
                  <a:lnTo>
                    <a:pt x="1774" y="1114"/>
                  </a:lnTo>
                  <a:cubicBezTo>
                    <a:pt x="1774" y="1114"/>
                    <a:pt x="1854" y="1048"/>
                    <a:pt x="1947" y="1154"/>
                  </a:cubicBezTo>
                  <a:cubicBezTo>
                    <a:pt x="2040" y="1261"/>
                    <a:pt x="2300" y="1081"/>
                    <a:pt x="2454" y="1054"/>
                  </a:cubicBezTo>
                  <a:cubicBezTo>
                    <a:pt x="2607" y="1028"/>
                    <a:pt x="2800" y="968"/>
                    <a:pt x="2907" y="1148"/>
                  </a:cubicBezTo>
                  <a:cubicBezTo>
                    <a:pt x="3014" y="1328"/>
                    <a:pt x="3760" y="2548"/>
                    <a:pt x="3767" y="2681"/>
                  </a:cubicBezTo>
                  <a:cubicBezTo>
                    <a:pt x="3774" y="2815"/>
                    <a:pt x="3440" y="2961"/>
                    <a:pt x="3440" y="3055"/>
                  </a:cubicBezTo>
                  <a:cubicBezTo>
                    <a:pt x="3440" y="3148"/>
                    <a:pt x="2840" y="3575"/>
                    <a:pt x="2747" y="3535"/>
                  </a:cubicBezTo>
                  <a:cubicBezTo>
                    <a:pt x="2654" y="3495"/>
                    <a:pt x="1974" y="3161"/>
                    <a:pt x="1974" y="3161"/>
                  </a:cubicBezTo>
                  <a:cubicBezTo>
                    <a:pt x="1974" y="3161"/>
                    <a:pt x="1807" y="3188"/>
                    <a:pt x="1820" y="3248"/>
                  </a:cubicBezTo>
                  <a:cubicBezTo>
                    <a:pt x="1834" y="3308"/>
                    <a:pt x="1780" y="3268"/>
                    <a:pt x="1640" y="3268"/>
                  </a:cubicBezTo>
                  <a:cubicBezTo>
                    <a:pt x="1500" y="3268"/>
                    <a:pt x="1334" y="3281"/>
                    <a:pt x="1267" y="3168"/>
                  </a:cubicBezTo>
                  <a:cubicBezTo>
                    <a:pt x="1200" y="3055"/>
                    <a:pt x="1087" y="3161"/>
                    <a:pt x="960" y="3055"/>
                  </a:cubicBezTo>
                  <a:cubicBezTo>
                    <a:pt x="833" y="2948"/>
                    <a:pt x="713" y="3035"/>
                    <a:pt x="613" y="2995"/>
                  </a:cubicBezTo>
                  <a:cubicBezTo>
                    <a:pt x="513" y="2955"/>
                    <a:pt x="480" y="2948"/>
                    <a:pt x="453" y="2755"/>
                  </a:cubicBezTo>
                  <a:cubicBezTo>
                    <a:pt x="427" y="2561"/>
                    <a:pt x="387" y="2481"/>
                    <a:pt x="280" y="2441"/>
                  </a:cubicBezTo>
                  <a:cubicBezTo>
                    <a:pt x="173" y="2401"/>
                    <a:pt x="213" y="2294"/>
                    <a:pt x="107" y="2174"/>
                  </a:cubicBezTo>
                  <a:cubicBezTo>
                    <a:pt x="0" y="2054"/>
                    <a:pt x="40" y="1708"/>
                    <a:pt x="40" y="1708"/>
                  </a:cubicBezTo>
                  <a:cubicBezTo>
                    <a:pt x="40" y="1708"/>
                    <a:pt x="27" y="1748"/>
                    <a:pt x="113" y="1614"/>
                  </a:cubicBezTo>
                  <a:cubicBezTo>
                    <a:pt x="200" y="1481"/>
                    <a:pt x="154" y="1427"/>
                    <a:pt x="154" y="1427"/>
                  </a:cubicBezTo>
                  <a:cubicBezTo>
                    <a:pt x="154" y="1427"/>
                    <a:pt x="310" y="1236"/>
                    <a:pt x="253" y="1136"/>
                  </a:cubicBezTo>
                  <a:cubicBezTo>
                    <a:pt x="196" y="1037"/>
                    <a:pt x="218" y="945"/>
                    <a:pt x="289" y="1016"/>
                  </a:cubicBezTo>
                  <a:cubicBezTo>
                    <a:pt x="360" y="1087"/>
                    <a:pt x="629" y="1143"/>
                    <a:pt x="700" y="1001"/>
                  </a:cubicBezTo>
                  <a:cubicBezTo>
                    <a:pt x="771" y="859"/>
                    <a:pt x="1006" y="867"/>
                    <a:pt x="1176" y="732"/>
                  </a:cubicBezTo>
                  <a:cubicBezTo>
                    <a:pt x="1347" y="597"/>
                    <a:pt x="1517" y="533"/>
                    <a:pt x="1552" y="270"/>
                  </a:cubicBezTo>
                  <a:cubicBezTo>
                    <a:pt x="1588" y="8"/>
                    <a:pt x="1737" y="71"/>
                    <a:pt x="1780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id="{A32A1E29-A217-9428-3245-7297BD42FAA5}"/>
                </a:ext>
              </a:extLst>
            </p:cNvPr>
            <p:cNvSpPr>
              <a:spLocks/>
            </p:cNvSpPr>
            <p:nvPr/>
          </p:nvSpPr>
          <p:spPr bwMode="auto">
            <a:xfrm>
              <a:off x="9497777" y="4916191"/>
              <a:ext cx="776282" cy="1371331"/>
            </a:xfrm>
            <a:custGeom>
              <a:avLst/>
              <a:gdLst>
                <a:gd name="T0" fmla="*/ 121 w 2402"/>
                <a:gd name="T1" fmla="*/ 2503 h 4604"/>
                <a:gd name="T2" fmla="*/ 188 w 2402"/>
                <a:gd name="T3" fmla="*/ 2815 h 4604"/>
                <a:gd name="T4" fmla="*/ 364 w 2402"/>
                <a:gd name="T5" fmla="*/ 3245 h 4604"/>
                <a:gd name="T6" fmla="*/ 577 w 2402"/>
                <a:gd name="T7" fmla="*/ 3250 h 4604"/>
                <a:gd name="T8" fmla="*/ 762 w 2402"/>
                <a:gd name="T9" fmla="*/ 3372 h 4604"/>
                <a:gd name="T10" fmla="*/ 826 w 2402"/>
                <a:gd name="T11" fmla="*/ 3601 h 4604"/>
                <a:gd name="T12" fmla="*/ 921 w 2402"/>
                <a:gd name="T13" fmla="*/ 3814 h 4604"/>
                <a:gd name="T14" fmla="*/ 1110 w 2402"/>
                <a:gd name="T15" fmla="*/ 3936 h 4604"/>
                <a:gd name="T16" fmla="*/ 982 w 2402"/>
                <a:gd name="T17" fmla="*/ 4115 h 4604"/>
                <a:gd name="T18" fmla="*/ 1296 w 2402"/>
                <a:gd name="T19" fmla="*/ 4516 h 4604"/>
                <a:gd name="T20" fmla="*/ 1545 w 2402"/>
                <a:gd name="T21" fmla="*/ 4547 h 4604"/>
                <a:gd name="T22" fmla="*/ 1761 w 2402"/>
                <a:gd name="T23" fmla="*/ 4307 h 4604"/>
                <a:gd name="T24" fmla="*/ 2139 w 2402"/>
                <a:gd name="T25" fmla="*/ 3936 h 4604"/>
                <a:gd name="T26" fmla="*/ 2079 w 2402"/>
                <a:gd name="T27" fmla="*/ 3716 h 4604"/>
                <a:gd name="T28" fmla="*/ 2082 w 2402"/>
                <a:gd name="T29" fmla="*/ 3527 h 4604"/>
                <a:gd name="T30" fmla="*/ 1812 w 2402"/>
                <a:gd name="T31" fmla="*/ 3456 h 4604"/>
                <a:gd name="T32" fmla="*/ 1704 w 2402"/>
                <a:gd name="T33" fmla="*/ 3365 h 4604"/>
                <a:gd name="T34" fmla="*/ 1626 w 2402"/>
                <a:gd name="T35" fmla="*/ 3196 h 4604"/>
                <a:gd name="T36" fmla="*/ 1512 w 2402"/>
                <a:gd name="T37" fmla="*/ 3149 h 4604"/>
                <a:gd name="T38" fmla="*/ 1434 w 2402"/>
                <a:gd name="T39" fmla="*/ 3068 h 4604"/>
                <a:gd name="T40" fmla="*/ 1326 w 2402"/>
                <a:gd name="T41" fmla="*/ 3082 h 4604"/>
                <a:gd name="T42" fmla="*/ 1252 w 2402"/>
                <a:gd name="T43" fmla="*/ 3109 h 4604"/>
                <a:gd name="T44" fmla="*/ 1177 w 2402"/>
                <a:gd name="T45" fmla="*/ 2920 h 4604"/>
                <a:gd name="T46" fmla="*/ 1309 w 2402"/>
                <a:gd name="T47" fmla="*/ 2849 h 4604"/>
                <a:gd name="T48" fmla="*/ 1390 w 2402"/>
                <a:gd name="T49" fmla="*/ 2879 h 4604"/>
                <a:gd name="T50" fmla="*/ 1234 w 2402"/>
                <a:gd name="T51" fmla="*/ 2611 h 4604"/>
                <a:gd name="T52" fmla="*/ 1293 w 2402"/>
                <a:gd name="T53" fmla="*/ 2533 h 4604"/>
                <a:gd name="T54" fmla="*/ 1435 w 2402"/>
                <a:gd name="T55" fmla="*/ 2460 h 4604"/>
                <a:gd name="T56" fmla="*/ 1595 w 2402"/>
                <a:gd name="T57" fmla="*/ 2579 h 4604"/>
                <a:gd name="T58" fmla="*/ 1832 w 2402"/>
                <a:gd name="T59" fmla="*/ 2679 h 4604"/>
                <a:gd name="T60" fmla="*/ 1964 w 2402"/>
                <a:gd name="T61" fmla="*/ 2492 h 4604"/>
                <a:gd name="T62" fmla="*/ 1946 w 2402"/>
                <a:gd name="T63" fmla="*/ 2346 h 4604"/>
                <a:gd name="T64" fmla="*/ 1877 w 2402"/>
                <a:gd name="T65" fmla="*/ 1954 h 4604"/>
                <a:gd name="T66" fmla="*/ 1992 w 2402"/>
                <a:gd name="T67" fmla="*/ 1721 h 4604"/>
                <a:gd name="T68" fmla="*/ 2165 w 2402"/>
                <a:gd name="T69" fmla="*/ 1520 h 4604"/>
                <a:gd name="T70" fmla="*/ 2302 w 2402"/>
                <a:gd name="T71" fmla="*/ 1351 h 4604"/>
                <a:gd name="T72" fmla="*/ 2206 w 2402"/>
                <a:gd name="T73" fmla="*/ 1114 h 4604"/>
                <a:gd name="T74" fmla="*/ 2174 w 2402"/>
                <a:gd name="T75" fmla="*/ 927 h 4604"/>
                <a:gd name="T76" fmla="*/ 2142 w 2402"/>
                <a:gd name="T77" fmla="*/ 762 h 4604"/>
                <a:gd name="T78" fmla="*/ 2202 w 2402"/>
                <a:gd name="T79" fmla="*/ 616 h 4604"/>
                <a:gd name="T80" fmla="*/ 2226 w 2402"/>
                <a:gd name="T81" fmla="*/ 4 h 4604"/>
                <a:gd name="T82" fmla="*/ 2226 w 2402"/>
                <a:gd name="T83" fmla="*/ 4 h 4604"/>
                <a:gd name="T84" fmla="*/ 1533 w 2402"/>
                <a:gd name="T85" fmla="*/ 484 h 4604"/>
                <a:gd name="T86" fmla="*/ 801 w 2402"/>
                <a:gd name="T87" fmla="*/ 130 h 4604"/>
                <a:gd name="T88" fmla="*/ 752 w 2402"/>
                <a:gd name="T89" fmla="*/ 467 h 4604"/>
                <a:gd name="T90" fmla="*/ 532 w 2402"/>
                <a:gd name="T91" fmla="*/ 772 h 4604"/>
                <a:gd name="T92" fmla="*/ 325 w 2402"/>
                <a:gd name="T93" fmla="*/ 940 h 4604"/>
                <a:gd name="T94" fmla="*/ 338 w 2402"/>
                <a:gd name="T95" fmla="*/ 1200 h 4604"/>
                <a:gd name="T96" fmla="*/ 227 w 2402"/>
                <a:gd name="T97" fmla="*/ 1589 h 4604"/>
                <a:gd name="T98" fmla="*/ 26 w 2402"/>
                <a:gd name="T99" fmla="*/ 1854 h 4604"/>
                <a:gd name="T100" fmla="*/ 169 w 2402"/>
                <a:gd name="T101" fmla="*/ 2127 h 4604"/>
                <a:gd name="T102" fmla="*/ 169 w 2402"/>
                <a:gd name="T103" fmla="*/ 2341 h 4604"/>
                <a:gd name="T104" fmla="*/ 121 w 2402"/>
                <a:gd name="T105" fmla="*/ 2503 h 4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402" h="4604">
                  <a:moveTo>
                    <a:pt x="121" y="2503"/>
                  </a:moveTo>
                  <a:cubicBezTo>
                    <a:pt x="121" y="2503"/>
                    <a:pt x="124" y="2702"/>
                    <a:pt x="188" y="2815"/>
                  </a:cubicBezTo>
                  <a:cubicBezTo>
                    <a:pt x="251" y="2927"/>
                    <a:pt x="322" y="3209"/>
                    <a:pt x="364" y="3245"/>
                  </a:cubicBezTo>
                  <a:cubicBezTo>
                    <a:pt x="406" y="3280"/>
                    <a:pt x="479" y="3267"/>
                    <a:pt x="577" y="3250"/>
                  </a:cubicBezTo>
                  <a:cubicBezTo>
                    <a:pt x="674" y="3233"/>
                    <a:pt x="728" y="3301"/>
                    <a:pt x="762" y="3372"/>
                  </a:cubicBezTo>
                  <a:cubicBezTo>
                    <a:pt x="796" y="3443"/>
                    <a:pt x="840" y="3534"/>
                    <a:pt x="826" y="3601"/>
                  </a:cubicBezTo>
                  <a:cubicBezTo>
                    <a:pt x="813" y="3669"/>
                    <a:pt x="820" y="3753"/>
                    <a:pt x="921" y="3814"/>
                  </a:cubicBezTo>
                  <a:cubicBezTo>
                    <a:pt x="1022" y="3875"/>
                    <a:pt x="1167" y="3861"/>
                    <a:pt x="1110" y="3936"/>
                  </a:cubicBezTo>
                  <a:cubicBezTo>
                    <a:pt x="1052" y="4010"/>
                    <a:pt x="934" y="3993"/>
                    <a:pt x="982" y="4115"/>
                  </a:cubicBezTo>
                  <a:cubicBezTo>
                    <a:pt x="1029" y="4236"/>
                    <a:pt x="1201" y="4516"/>
                    <a:pt x="1296" y="4516"/>
                  </a:cubicBezTo>
                  <a:cubicBezTo>
                    <a:pt x="1390" y="4516"/>
                    <a:pt x="1485" y="4604"/>
                    <a:pt x="1545" y="4547"/>
                  </a:cubicBezTo>
                  <a:cubicBezTo>
                    <a:pt x="1606" y="4489"/>
                    <a:pt x="1714" y="4422"/>
                    <a:pt x="1761" y="4307"/>
                  </a:cubicBezTo>
                  <a:cubicBezTo>
                    <a:pt x="1809" y="4192"/>
                    <a:pt x="2156" y="4003"/>
                    <a:pt x="2139" y="3936"/>
                  </a:cubicBezTo>
                  <a:cubicBezTo>
                    <a:pt x="2123" y="3868"/>
                    <a:pt x="2035" y="3784"/>
                    <a:pt x="2079" y="3716"/>
                  </a:cubicBezTo>
                  <a:cubicBezTo>
                    <a:pt x="2123" y="3649"/>
                    <a:pt x="2204" y="3534"/>
                    <a:pt x="2082" y="3527"/>
                  </a:cubicBezTo>
                  <a:cubicBezTo>
                    <a:pt x="1961" y="3520"/>
                    <a:pt x="1863" y="3531"/>
                    <a:pt x="1812" y="3456"/>
                  </a:cubicBezTo>
                  <a:cubicBezTo>
                    <a:pt x="1761" y="3382"/>
                    <a:pt x="1670" y="3517"/>
                    <a:pt x="1704" y="3365"/>
                  </a:cubicBezTo>
                  <a:cubicBezTo>
                    <a:pt x="1738" y="3213"/>
                    <a:pt x="1691" y="3186"/>
                    <a:pt x="1626" y="3196"/>
                  </a:cubicBezTo>
                  <a:cubicBezTo>
                    <a:pt x="1562" y="3206"/>
                    <a:pt x="1572" y="3210"/>
                    <a:pt x="1512" y="3149"/>
                  </a:cubicBezTo>
                  <a:cubicBezTo>
                    <a:pt x="1451" y="3088"/>
                    <a:pt x="1488" y="3139"/>
                    <a:pt x="1434" y="3068"/>
                  </a:cubicBezTo>
                  <a:cubicBezTo>
                    <a:pt x="1380" y="2997"/>
                    <a:pt x="1306" y="3034"/>
                    <a:pt x="1326" y="3082"/>
                  </a:cubicBezTo>
                  <a:cubicBezTo>
                    <a:pt x="1346" y="3129"/>
                    <a:pt x="1329" y="3210"/>
                    <a:pt x="1252" y="3109"/>
                  </a:cubicBezTo>
                  <a:cubicBezTo>
                    <a:pt x="1174" y="3007"/>
                    <a:pt x="1073" y="2936"/>
                    <a:pt x="1177" y="2920"/>
                  </a:cubicBezTo>
                  <a:cubicBezTo>
                    <a:pt x="1282" y="2903"/>
                    <a:pt x="1269" y="2808"/>
                    <a:pt x="1309" y="2849"/>
                  </a:cubicBezTo>
                  <a:cubicBezTo>
                    <a:pt x="1350" y="2889"/>
                    <a:pt x="1444" y="2984"/>
                    <a:pt x="1390" y="2879"/>
                  </a:cubicBezTo>
                  <a:cubicBezTo>
                    <a:pt x="1336" y="2774"/>
                    <a:pt x="1234" y="2611"/>
                    <a:pt x="1234" y="2611"/>
                  </a:cubicBezTo>
                  <a:cubicBezTo>
                    <a:pt x="1234" y="2611"/>
                    <a:pt x="1248" y="2593"/>
                    <a:pt x="1293" y="2533"/>
                  </a:cubicBezTo>
                  <a:cubicBezTo>
                    <a:pt x="1339" y="2474"/>
                    <a:pt x="1403" y="2483"/>
                    <a:pt x="1435" y="2460"/>
                  </a:cubicBezTo>
                  <a:cubicBezTo>
                    <a:pt x="1467" y="2437"/>
                    <a:pt x="1480" y="2478"/>
                    <a:pt x="1595" y="2579"/>
                  </a:cubicBezTo>
                  <a:cubicBezTo>
                    <a:pt x="1709" y="2679"/>
                    <a:pt x="1795" y="2757"/>
                    <a:pt x="1832" y="2679"/>
                  </a:cubicBezTo>
                  <a:cubicBezTo>
                    <a:pt x="1868" y="2602"/>
                    <a:pt x="1887" y="2538"/>
                    <a:pt x="1964" y="2492"/>
                  </a:cubicBezTo>
                  <a:cubicBezTo>
                    <a:pt x="2042" y="2447"/>
                    <a:pt x="2033" y="2465"/>
                    <a:pt x="1946" y="2346"/>
                  </a:cubicBezTo>
                  <a:cubicBezTo>
                    <a:pt x="1859" y="2227"/>
                    <a:pt x="1718" y="2072"/>
                    <a:pt x="1877" y="1954"/>
                  </a:cubicBezTo>
                  <a:cubicBezTo>
                    <a:pt x="2037" y="1835"/>
                    <a:pt x="1855" y="1826"/>
                    <a:pt x="1992" y="1721"/>
                  </a:cubicBezTo>
                  <a:cubicBezTo>
                    <a:pt x="2129" y="1616"/>
                    <a:pt x="2183" y="1657"/>
                    <a:pt x="2165" y="1520"/>
                  </a:cubicBezTo>
                  <a:cubicBezTo>
                    <a:pt x="2147" y="1383"/>
                    <a:pt x="2288" y="1470"/>
                    <a:pt x="2302" y="1351"/>
                  </a:cubicBezTo>
                  <a:cubicBezTo>
                    <a:pt x="2316" y="1232"/>
                    <a:pt x="2238" y="1251"/>
                    <a:pt x="2206" y="1114"/>
                  </a:cubicBezTo>
                  <a:cubicBezTo>
                    <a:pt x="2174" y="977"/>
                    <a:pt x="2224" y="1000"/>
                    <a:pt x="2174" y="927"/>
                  </a:cubicBezTo>
                  <a:cubicBezTo>
                    <a:pt x="2124" y="854"/>
                    <a:pt x="2097" y="813"/>
                    <a:pt x="2142" y="762"/>
                  </a:cubicBezTo>
                  <a:cubicBezTo>
                    <a:pt x="2188" y="712"/>
                    <a:pt x="2192" y="680"/>
                    <a:pt x="2202" y="616"/>
                  </a:cubicBezTo>
                  <a:cubicBezTo>
                    <a:pt x="2211" y="552"/>
                    <a:pt x="2402" y="0"/>
                    <a:pt x="2226" y="4"/>
                  </a:cubicBezTo>
                  <a:lnTo>
                    <a:pt x="2226" y="4"/>
                  </a:lnTo>
                  <a:cubicBezTo>
                    <a:pt x="2223" y="100"/>
                    <a:pt x="1626" y="523"/>
                    <a:pt x="1533" y="484"/>
                  </a:cubicBezTo>
                  <a:cubicBezTo>
                    <a:pt x="1454" y="450"/>
                    <a:pt x="949" y="203"/>
                    <a:pt x="801" y="130"/>
                  </a:cubicBezTo>
                  <a:cubicBezTo>
                    <a:pt x="789" y="245"/>
                    <a:pt x="769" y="420"/>
                    <a:pt x="752" y="467"/>
                  </a:cubicBezTo>
                  <a:cubicBezTo>
                    <a:pt x="726" y="539"/>
                    <a:pt x="571" y="571"/>
                    <a:pt x="532" y="772"/>
                  </a:cubicBezTo>
                  <a:cubicBezTo>
                    <a:pt x="493" y="973"/>
                    <a:pt x="383" y="921"/>
                    <a:pt x="325" y="940"/>
                  </a:cubicBezTo>
                  <a:cubicBezTo>
                    <a:pt x="266" y="960"/>
                    <a:pt x="312" y="1051"/>
                    <a:pt x="338" y="1200"/>
                  </a:cubicBezTo>
                  <a:cubicBezTo>
                    <a:pt x="363" y="1349"/>
                    <a:pt x="292" y="1427"/>
                    <a:pt x="227" y="1589"/>
                  </a:cubicBezTo>
                  <a:cubicBezTo>
                    <a:pt x="162" y="1751"/>
                    <a:pt x="0" y="1744"/>
                    <a:pt x="26" y="1854"/>
                  </a:cubicBezTo>
                  <a:cubicBezTo>
                    <a:pt x="52" y="1965"/>
                    <a:pt x="221" y="1997"/>
                    <a:pt x="169" y="2127"/>
                  </a:cubicBezTo>
                  <a:cubicBezTo>
                    <a:pt x="117" y="2256"/>
                    <a:pt x="169" y="2224"/>
                    <a:pt x="169" y="2341"/>
                  </a:cubicBezTo>
                  <a:cubicBezTo>
                    <a:pt x="169" y="2410"/>
                    <a:pt x="148" y="2480"/>
                    <a:pt x="121" y="250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6" name="Forma libre 1">
              <a:extLst>
                <a:ext uri="{FF2B5EF4-FFF2-40B4-BE49-F238E27FC236}">
                  <a16:creationId xmlns:a16="http://schemas.microsoft.com/office/drawing/2014/main" id="{C3E12471-9B7F-B84F-59DA-AF0339C5715A}"/>
                </a:ext>
              </a:extLst>
            </p:cNvPr>
            <p:cNvSpPr/>
            <p:nvPr/>
          </p:nvSpPr>
          <p:spPr>
            <a:xfrm>
              <a:off x="9840663" y="5626985"/>
              <a:ext cx="516502" cy="423133"/>
            </a:xfrm>
            <a:custGeom>
              <a:avLst/>
              <a:gdLst>
                <a:gd name="connsiteX0" fmla="*/ 210584 w 480164"/>
                <a:gd name="connsiteY0" fmla="*/ 79468 h 428882"/>
                <a:gd name="connsiteX1" fmla="*/ 222491 w 480164"/>
                <a:gd name="connsiteY1" fmla="*/ 86612 h 428882"/>
                <a:gd name="connsiteX2" fmla="*/ 229634 w 480164"/>
                <a:gd name="connsiteY2" fmla="*/ 91375 h 428882"/>
                <a:gd name="connsiteX3" fmla="*/ 236778 w 480164"/>
                <a:gd name="connsiteY3" fmla="*/ 93756 h 428882"/>
                <a:gd name="connsiteX4" fmla="*/ 243922 w 480164"/>
                <a:gd name="connsiteY4" fmla="*/ 100900 h 428882"/>
                <a:gd name="connsiteX5" fmla="*/ 248684 w 480164"/>
                <a:gd name="connsiteY5" fmla="*/ 115187 h 428882"/>
                <a:gd name="connsiteX6" fmla="*/ 251066 w 480164"/>
                <a:gd name="connsiteY6" fmla="*/ 122331 h 428882"/>
                <a:gd name="connsiteX7" fmla="*/ 258209 w 480164"/>
                <a:gd name="connsiteY7" fmla="*/ 127093 h 428882"/>
                <a:gd name="connsiteX8" fmla="*/ 265353 w 480164"/>
                <a:gd name="connsiteY8" fmla="*/ 129475 h 428882"/>
                <a:gd name="connsiteX9" fmla="*/ 277259 w 480164"/>
                <a:gd name="connsiteY9" fmla="*/ 131856 h 428882"/>
                <a:gd name="connsiteX10" fmla="*/ 296309 w 480164"/>
                <a:gd name="connsiteY10" fmla="*/ 134237 h 428882"/>
                <a:gd name="connsiteX11" fmla="*/ 339172 w 480164"/>
                <a:gd name="connsiteY11" fmla="*/ 146143 h 428882"/>
                <a:gd name="connsiteX12" fmla="*/ 362984 w 480164"/>
                <a:gd name="connsiteY12" fmla="*/ 160431 h 428882"/>
                <a:gd name="connsiteX13" fmla="*/ 365366 w 480164"/>
                <a:gd name="connsiteY13" fmla="*/ 167575 h 428882"/>
                <a:gd name="connsiteX14" fmla="*/ 370128 w 480164"/>
                <a:gd name="connsiteY14" fmla="*/ 186625 h 428882"/>
                <a:gd name="connsiteX15" fmla="*/ 372509 w 480164"/>
                <a:gd name="connsiteY15" fmla="*/ 203293 h 428882"/>
                <a:gd name="connsiteX16" fmla="*/ 384416 w 480164"/>
                <a:gd name="connsiteY16" fmla="*/ 215200 h 428882"/>
                <a:gd name="connsiteX17" fmla="*/ 391559 w 480164"/>
                <a:gd name="connsiteY17" fmla="*/ 217581 h 428882"/>
                <a:gd name="connsiteX18" fmla="*/ 398703 w 480164"/>
                <a:gd name="connsiteY18" fmla="*/ 222343 h 428882"/>
                <a:gd name="connsiteX19" fmla="*/ 396322 w 480164"/>
                <a:gd name="connsiteY19" fmla="*/ 229487 h 428882"/>
                <a:gd name="connsiteX20" fmla="*/ 389178 w 480164"/>
                <a:gd name="connsiteY20" fmla="*/ 234250 h 428882"/>
                <a:gd name="connsiteX21" fmla="*/ 384416 w 480164"/>
                <a:gd name="connsiteY21" fmla="*/ 241393 h 428882"/>
                <a:gd name="connsiteX22" fmla="*/ 382034 w 480164"/>
                <a:gd name="connsiteY22" fmla="*/ 250918 h 428882"/>
                <a:gd name="connsiteX23" fmla="*/ 379653 w 480164"/>
                <a:gd name="connsiteY23" fmla="*/ 258062 h 428882"/>
                <a:gd name="connsiteX24" fmla="*/ 382034 w 480164"/>
                <a:gd name="connsiteY24" fmla="*/ 265206 h 428882"/>
                <a:gd name="connsiteX25" fmla="*/ 408228 w 480164"/>
                <a:gd name="connsiteY25" fmla="*/ 269968 h 428882"/>
                <a:gd name="connsiteX26" fmla="*/ 424897 w 480164"/>
                <a:gd name="connsiteY26" fmla="*/ 274731 h 428882"/>
                <a:gd name="connsiteX27" fmla="*/ 427278 w 480164"/>
                <a:gd name="connsiteY27" fmla="*/ 284256 h 428882"/>
                <a:gd name="connsiteX28" fmla="*/ 429659 w 480164"/>
                <a:gd name="connsiteY28" fmla="*/ 303306 h 428882"/>
                <a:gd name="connsiteX29" fmla="*/ 439184 w 480164"/>
                <a:gd name="connsiteY29" fmla="*/ 317593 h 428882"/>
                <a:gd name="connsiteX30" fmla="*/ 453472 w 480164"/>
                <a:gd name="connsiteY30" fmla="*/ 331881 h 428882"/>
                <a:gd name="connsiteX31" fmla="*/ 479666 w 480164"/>
                <a:gd name="connsiteY31" fmla="*/ 329500 h 428882"/>
                <a:gd name="connsiteX32" fmla="*/ 472522 w 480164"/>
                <a:gd name="connsiteY32" fmla="*/ 331881 h 428882"/>
                <a:gd name="connsiteX33" fmla="*/ 467759 w 480164"/>
                <a:gd name="connsiteY33" fmla="*/ 339025 h 428882"/>
                <a:gd name="connsiteX34" fmla="*/ 470141 w 480164"/>
                <a:gd name="connsiteY34" fmla="*/ 360456 h 428882"/>
                <a:gd name="connsiteX35" fmla="*/ 477284 w 480164"/>
                <a:gd name="connsiteY35" fmla="*/ 365218 h 428882"/>
                <a:gd name="connsiteX36" fmla="*/ 474903 w 480164"/>
                <a:gd name="connsiteY36" fmla="*/ 389031 h 428882"/>
                <a:gd name="connsiteX37" fmla="*/ 384416 w 480164"/>
                <a:gd name="connsiteY37" fmla="*/ 405700 h 428882"/>
                <a:gd name="connsiteX38" fmla="*/ 382034 w 480164"/>
                <a:gd name="connsiteY38" fmla="*/ 424750 h 428882"/>
                <a:gd name="connsiteX39" fmla="*/ 339172 w 480164"/>
                <a:gd name="connsiteY39" fmla="*/ 417606 h 428882"/>
                <a:gd name="connsiteX40" fmla="*/ 334409 w 480164"/>
                <a:gd name="connsiteY40" fmla="*/ 410462 h 428882"/>
                <a:gd name="connsiteX41" fmla="*/ 332028 w 480164"/>
                <a:gd name="connsiteY41" fmla="*/ 417606 h 428882"/>
                <a:gd name="connsiteX42" fmla="*/ 329647 w 480164"/>
                <a:gd name="connsiteY42" fmla="*/ 360456 h 428882"/>
                <a:gd name="connsiteX43" fmla="*/ 324884 w 480164"/>
                <a:gd name="connsiteY43" fmla="*/ 346168 h 428882"/>
                <a:gd name="connsiteX44" fmla="*/ 305834 w 480164"/>
                <a:gd name="connsiteY44" fmla="*/ 343787 h 428882"/>
                <a:gd name="connsiteX45" fmla="*/ 301072 w 480164"/>
                <a:gd name="connsiteY45" fmla="*/ 336643 h 428882"/>
                <a:gd name="connsiteX46" fmla="*/ 258209 w 480164"/>
                <a:gd name="connsiteY46" fmla="*/ 334262 h 428882"/>
                <a:gd name="connsiteX47" fmla="*/ 248684 w 480164"/>
                <a:gd name="connsiteY47" fmla="*/ 331881 h 428882"/>
                <a:gd name="connsiteX48" fmla="*/ 241541 w 480164"/>
                <a:gd name="connsiteY48" fmla="*/ 324737 h 428882"/>
                <a:gd name="connsiteX49" fmla="*/ 234397 w 480164"/>
                <a:gd name="connsiteY49" fmla="*/ 322356 h 428882"/>
                <a:gd name="connsiteX50" fmla="*/ 186772 w 480164"/>
                <a:gd name="connsiteY50" fmla="*/ 317593 h 428882"/>
                <a:gd name="connsiteX51" fmla="*/ 182009 w 480164"/>
                <a:gd name="connsiteY51" fmla="*/ 310450 h 428882"/>
                <a:gd name="connsiteX52" fmla="*/ 177247 w 480164"/>
                <a:gd name="connsiteY52" fmla="*/ 293781 h 428882"/>
                <a:gd name="connsiteX53" fmla="*/ 179628 w 480164"/>
                <a:gd name="connsiteY53" fmla="*/ 277112 h 428882"/>
                <a:gd name="connsiteX54" fmla="*/ 179628 w 480164"/>
                <a:gd name="connsiteY54" fmla="*/ 258062 h 428882"/>
                <a:gd name="connsiteX55" fmla="*/ 174866 w 480164"/>
                <a:gd name="connsiteY55" fmla="*/ 250918 h 428882"/>
                <a:gd name="connsiteX56" fmla="*/ 162959 w 480164"/>
                <a:gd name="connsiteY56" fmla="*/ 248537 h 428882"/>
                <a:gd name="connsiteX57" fmla="*/ 143909 w 480164"/>
                <a:gd name="connsiteY57" fmla="*/ 246156 h 428882"/>
                <a:gd name="connsiteX58" fmla="*/ 122478 w 480164"/>
                <a:gd name="connsiteY58" fmla="*/ 236631 h 428882"/>
                <a:gd name="connsiteX59" fmla="*/ 105809 w 480164"/>
                <a:gd name="connsiteY59" fmla="*/ 219962 h 428882"/>
                <a:gd name="connsiteX60" fmla="*/ 101047 w 480164"/>
                <a:gd name="connsiteY60" fmla="*/ 212818 h 428882"/>
                <a:gd name="connsiteX61" fmla="*/ 93903 w 480164"/>
                <a:gd name="connsiteY61" fmla="*/ 200912 h 428882"/>
                <a:gd name="connsiteX62" fmla="*/ 86759 w 480164"/>
                <a:gd name="connsiteY62" fmla="*/ 198531 h 428882"/>
                <a:gd name="connsiteX63" fmla="*/ 74853 w 480164"/>
                <a:gd name="connsiteY63" fmla="*/ 200912 h 428882"/>
                <a:gd name="connsiteX64" fmla="*/ 79616 w 480164"/>
                <a:gd name="connsiteY64" fmla="*/ 217581 h 428882"/>
                <a:gd name="connsiteX65" fmla="*/ 39134 w 480164"/>
                <a:gd name="connsiteY65" fmla="*/ 231868 h 428882"/>
                <a:gd name="connsiteX66" fmla="*/ 34372 w 480164"/>
                <a:gd name="connsiteY66" fmla="*/ 222343 h 428882"/>
                <a:gd name="connsiteX67" fmla="*/ 27228 w 480164"/>
                <a:gd name="connsiteY67" fmla="*/ 208056 h 428882"/>
                <a:gd name="connsiteX68" fmla="*/ 17703 w 480164"/>
                <a:gd name="connsiteY68" fmla="*/ 193768 h 428882"/>
                <a:gd name="connsiteX69" fmla="*/ 5797 w 480164"/>
                <a:gd name="connsiteY69" fmla="*/ 179481 h 428882"/>
                <a:gd name="connsiteX70" fmla="*/ 3416 w 480164"/>
                <a:gd name="connsiteY70" fmla="*/ 172337 h 428882"/>
                <a:gd name="connsiteX71" fmla="*/ 3416 w 480164"/>
                <a:gd name="connsiteY71" fmla="*/ 131856 h 428882"/>
                <a:gd name="connsiteX72" fmla="*/ 10559 w 480164"/>
                <a:gd name="connsiteY72" fmla="*/ 127093 h 428882"/>
                <a:gd name="connsiteX73" fmla="*/ 31991 w 480164"/>
                <a:gd name="connsiteY73" fmla="*/ 124712 h 428882"/>
                <a:gd name="connsiteX74" fmla="*/ 46278 w 480164"/>
                <a:gd name="connsiteY74" fmla="*/ 117568 h 428882"/>
                <a:gd name="connsiteX75" fmla="*/ 53422 w 480164"/>
                <a:gd name="connsiteY75" fmla="*/ 119950 h 428882"/>
                <a:gd name="connsiteX76" fmla="*/ 43897 w 480164"/>
                <a:gd name="connsiteY76" fmla="*/ 100900 h 428882"/>
                <a:gd name="connsiteX77" fmla="*/ 34372 w 480164"/>
                <a:gd name="connsiteY77" fmla="*/ 86612 h 428882"/>
                <a:gd name="connsiteX78" fmla="*/ 31991 w 480164"/>
                <a:gd name="connsiteY78" fmla="*/ 77087 h 428882"/>
                <a:gd name="connsiteX79" fmla="*/ 27228 w 480164"/>
                <a:gd name="connsiteY79" fmla="*/ 62800 h 428882"/>
                <a:gd name="connsiteX80" fmla="*/ 29609 w 480164"/>
                <a:gd name="connsiteY80" fmla="*/ 46131 h 428882"/>
                <a:gd name="connsiteX81" fmla="*/ 51041 w 480164"/>
                <a:gd name="connsiteY81" fmla="*/ 27081 h 428882"/>
                <a:gd name="connsiteX82" fmla="*/ 62947 w 480164"/>
                <a:gd name="connsiteY82" fmla="*/ 12793 h 428882"/>
                <a:gd name="connsiteX83" fmla="*/ 65328 w 480164"/>
                <a:gd name="connsiteY83" fmla="*/ 5650 h 428882"/>
                <a:gd name="connsiteX84" fmla="*/ 101047 w 480164"/>
                <a:gd name="connsiteY84" fmla="*/ 3268 h 428882"/>
                <a:gd name="connsiteX85" fmla="*/ 108191 w 480164"/>
                <a:gd name="connsiteY85" fmla="*/ 8031 h 428882"/>
                <a:gd name="connsiteX86" fmla="*/ 122478 w 480164"/>
                <a:gd name="connsiteY86" fmla="*/ 12793 h 428882"/>
                <a:gd name="connsiteX87" fmla="*/ 129622 w 480164"/>
                <a:gd name="connsiteY87" fmla="*/ 15175 h 428882"/>
                <a:gd name="connsiteX88" fmla="*/ 151053 w 480164"/>
                <a:gd name="connsiteY88" fmla="*/ 17556 h 428882"/>
                <a:gd name="connsiteX89" fmla="*/ 170103 w 480164"/>
                <a:gd name="connsiteY89" fmla="*/ 41368 h 428882"/>
                <a:gd name="connsiteX90" fmla="*/ 179628 w 480164"/>
                <a:gd name="connsiteY90" fmla="*/ 43750 h 428882"/>
                <a:gd name="connsiteX91" fmla="*/ 184391 w 480164"/>
                <a:gd name="connsiteY91" fmla="*/ 50893 h 428882"/>
                <a:gd name="connsiteX92" fmla="*/ 198678 w 480164"/>
                <a:gd name="connsiteY92" fmla="*/ 60418 h 428882"/>
                <a:gd name="connsiteX93" fmla="*/ 210584 w 480164"/>
                <a:gd name="connsiteY93" fmla="*/ 72325 h 428882"/>
                <a:gd name="connsiteX94" fmla="*/ 210584 w 480164"/>
                <a:gd name="connsiteY94" fmla="*/ 79468 h 42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480164" h="428882">
                  <a:moveTo>
                    <a:pt x="210584" y="79468"/>
                  </a:moveTo>
                  <a:cubicBezTo>
                    <a:pt x="212568" y="81849"/>
                    <a:pt x="218566" y="84159"/>
                    <a:pt x="222491" y="86612"/>
                  </a:cubicBezTo>
                  <a:cubicBezTo>
                    <a:pt x="224918" y="88129"/>
                    <a:pt x="227074" y="90095"/>
                    <a:pt x="229634" y="91375"/>
                  </a:cubicBezTo>
                  <a:cubicBezTo>
                    <a:pt x="231879" y="92498"/>
                    <a:pt x="234397" y="92962"/>
                    <a:pt x="236778" y="93756"/>
                  </a:cubicBezTo>
                  <a:cubicBezTo>
                    <a:pt x="239159" y="96137"/>
                    <a:pt x="242287" y="97956"/>
                    <a:pt x="243922" y="100900"/>
                  </a:cubicBezTo>
                  <a:cubicBezTo>
                    <a:pt x="246360" y="105288"/>
                    <a:pt x="247097" y="110425"/>
                    <a:pt x="248684" y="115187"/>
                  </a:cubicBezTo>
                  <a:cubicBezTo>
                    <a:pt x="249478" y="117568"/>
                    <a:pt x="248977" y="120939"/>
                    <a:pt x="251066" y="122331"/>
                  </a:cubicBezTo>
                  <a:cubicBezTo>
                    <a:pt x="253447" y="123918"/>
                    <a:pt x="255650" y="125813"/>
                    <a:pt x="258209" y="127093"/>
                  </a:cubicBezTo>
                  <a:cubicBezTo>
                    <a:pt x="260454" y="128216"/>
                    <a:pt x="262918" y="128866"/>
                    <a:pt x="265353" y="129475"/>
                  </a:cubicBezTo>
                  <a:cubicBezTo>
                    <a:pt x="269279" y="130457"/>
                    <a:pt x="273259" y="131241"/>
                    <a:pt x="277259" y="131856"/>
                  </a:cubicBezTo>
                  <a:cubicBezTo>
                    <a:pt x="283584" y="132829"/>
                    <a:pt x="289959" y="133443"/>
                    <a:pt x="296309" y="134237"/>
                  </a:cubicBezTo>
                  <a:cubicBezTo>
                    <a:pt x="318550" y="149064"/>
                    <a:pt x="304893" y="143287"/>
                    <a:pt x="339172" y="146143"/>
                  </a:cubicBezTo>
                  <a:cubicBezTo>
                    <a:pt x="354568" y="171804"/>
                    <a:pt x="335229" y="146553"/>
                    <a:pt x="362984" y="160431"/>
                  </a:cubicBezTo>
                  <a:cubicBezTo>
                    <a:pt x="365229" y="161554"/>
                    <a:pt x="364757" y="165140"/>
                    <a:pt x="365366" y="167575"/>
                  </a:cubicBezTo>
                  <a:cubicBezTo>
                    <a:pt x="371117" y="190578"/>
                    <a:pt x="364682" y="170286"/>
                    <a:pt x="370128" y="186625"/>
                  </a:cubicBezTo>
                  <a:cubicBezTo>
                    <a:pt x="370922" y="192181"/>
                    <a:pt x="370896" y="197917"/>
                    <a:pt x="372509" y="203293"/>
                  </a:cubicBezTo>
                  <a:cubicBezTo>
                    <a:pt x="374190" y="208896"/>
                    <a:pt x="379560" y="212772"/>
                    <a:pt x="384416" y="215200"/>
                  </a:cubicBezTo>
                  <a:cubicBezTo>
                    <a:pt x="386661" y="216322"/>
                    <a:pt x="389314" y="216459"/>
                    <a:pt x="391559" y="217581"/>
                  </a:cubicBezTo>
                  <a:cubicBezTo>
                    <a:pt x="394119" y="218861"/>
                    <a:pt x="396322" y="220756"/>
                    <a:pt x="398703" y="222343"/>
                  </a:cubicBezTo>
                  <a:cubicBezTo>
                    <a:pt x="397909" y="224724"/>
                    <a:pt x="397890" y="227527"/>
                    <a:pt x="396322" y="229487"/>
                  </a:cubicBezTo>
                  <a:cubicBezTo>
                    <a:pt x="394534" y="231722"/>
                    <a:pt x="391202" y="232226"/>
                    <a:pt x="389178" y="234250"/>
                  </a:cubicBezTo>
                  <a:cubicBezTo>
                    <a:pt x="387155" y="236273"/>
                    <a:pt x="386003" y="239012"/>
                    <a:pt x="384416" y="241393"/>
                  </a:cubicBezTo>
                  <a:cubicBezTo>
                    <a:pt x="383622" y="244568"/>
                    <a:pt x="382933" y="247771"/>
                    <a:pt x="382034" y="250918"/>
                  </a:cubicBezTo>
                  <a:cubicBezTo>
                    <a:pt x="381344" y="253332"/>
                    <a:pt x="379653" y="255552"/>
                    <a:pt x="379653" y="258062"/>
                  </a:cubicBezTo>
                  <a:cubicBezTo>
                    <a:pt x="379653" y="260572"/>
                    <a:pt x="379717" y="264241"/>
                    <a:pt x="382034" y="265206"/>
                  </a:cubicBezTo>
                  <a:cubicBezTo>
                    <a:pt x="390226" y="268619"/>
                    <a:pt x="399526" y="268228"/>
                    <a:pt x="408228" y="269968"/>
                  </a:cubicBezTo>
                  <a:cubicBezTo>
                    <a:pt x="415695" y="271461"/>
                    <a:pt x="418094" y="272464"/>
                    <a:pt x="424897" y="274731"/>
                  </a:cubicBezTo>
                  <a:cubicBezTo>
                    <a:pt x="425691" y="277906"/>
                    <a:pt x="426740" y="281028"/>
                    <a:pt x="427278" y="284256"/>
                  </a:cubicBezTo>
                  <a:cubicBezTo>
                    <a:pt x="428330" y="290568"/>
                    <a:pt x="427507" y="297279"/>
                    <a:pt x="429659" y="303306"/>
                  </a:cubicBezTo>
                  <a:cubicBezTo>
                    <a:pt x="431584" y="308696"/>
                    <a:pt x="435137" y="313546"/>
                    <a:pt x="439184" y="317593"/>
                  </a:cubicBezTo>
                  <a:lnTo>
                    <a:pt x="453472" y="331881"/>
                  </a:lnTo>
                  <a:cubicBezTo>
                    <a:pt x="462203" y="331087"/>
                    <a:pt x="470899" y="329500"/>
                    <a:pt x="479666" y="329500"/>
                  </a:cubicBezTo>
                  <a:cubicBezTo>
                    <a:pt x="482176" y="329500"/>
                    <a:pt x="474482" y="330313"/>
                    <a:pt x="472522" y="331881"/>
                  </a:cubicBezTo>
                  <a:cubicBezTo>
                    <a:pt x="470287" y="333669"/>
                    <a:pt x="469347" y="336644"/>
                    <a:pt x="467759" y="339025"/>
                  </a:cubicBezTo>
                  <a:cubicBezTo>
                    <a:pt x="468553" y="346169"/>
                    <a:pt x="467685" y="353701"/>
                    <a:pt x="470141" y="360456"/>
                  </a:cubicBezTo>
                  <a:cubicBezTo>
                    <a:pt x="471119" y="363145"/>
                    <a:pt x="476814" y="362395"/>
                    <a:pt x="477284" y="365218"/>
                  </a:cubicBezTo>
                  <a:cubicBezTo>
                    <a:pt x="478595" y="373087"/>
                    <a:pt x="476116" y="381146"/>
                    <a:pt x="474903" y="389031"/>
                  </a:cubicBezTo>
                  <a:cubicBezTo>
                    <a:pt x="469429" y="424614"/>
                    <a:pt x="386416" y="405641"/>
                    <a:pt x="384416" y="405700"/>
                  </a:cubicBezTo>
                  <a:cubicBezTo>
                    <a:pt x="383622" y="412050"/>
                    <a:pt x="387897" y="422185"/>
                    <a:pt x="382034" y="424750"/>
                  </a:cubicBezTo>
                  <a:cubicBezTo>
                    <a:pt x="361075" y="433919"/>
                    <a:pt x="352020" y="426170"/>
                    <a:pt x="339172" y="417606"/>
                  </a:cubicBezTo>
                  <a:cubicBezTo>
                    <a:pt x="337584" y="415225"/>
                    <a:pt x="337271" y="410462"/>
                    <a:pt x="334409" y="410462"/>
                  </a:cubicBezTo>
                  <a:cubicBezTo>
                    <a:pt x="331899" y="410462"/>
                    <a:pt x="332266" y="420105"/>
                    <a:pt x="332028" y="417606"/>
                  </a:cubicBezTo>
                  <a:cubicBezTo>
                    <a:pt x="330220" y="398625"/>
                    <a:pt x="331544" y="379428"/>
                    <a:pt x="329647" y="360456"/>
                  </a:cubicBezTo>
                  <a:cubicBezTo>
                    <a:pt x="329147" y="355461"/>
                    <a:pt x="328997" y="349047"/>
                    <a:pt x="324884" y="346168"/>
                  </a:cubicBezTo>
                  <a:cubicBezTo>
                    <a:pt x="319641" y="342498"/>
                    <a:pt x="312184" y="344581"/>
                    <a:pt x="305834" y="343787"/>
                  </a:cubicBezTo>
                  <a:cubicBezTo>
                    <a:pt x="304247" y="341406"/>
                    <a:pt x="303878" y="337204"/>
                    <a:pt x="301072" y="336643"/>
                  </a:cubicBezTo>
                  <a:cubicBezTo>
                    <a:pt x="287040" y="333837"/>
                    <a:pt x="272460" y="335557"/>
                    <a:pt x="258209" y="334262"/>
                  </a:cubicBezTo>
                  <a:cubicBezTo>
                    <a:pt x="254950" y="333966"/>
                    <a:pt x="251859" y="332675"/>
                    <a:pt x="248684" y="331881"/>
                  </a:cubicBezTo>
                  <a:cubicBezTo>
                    <a:pt x="246303" y="329500"/>
                    <a:pt x="244343" y="326605"/>
                    <a:pt x="241541" y="324737"/>
                  </a:cubicBezTo>
                  <a:cubicBezTo>
                    <a:pt x="239452" y="323345"/>
                    <a:pt x="236847" y="322900"/>
                    <a:pt x="234397" y="322356"/>
                  </a:cubicBezTo>
                  <a:cubicBezTo>
                    <a:pt x="218435" y="318809"/>
                    <a:pt x="203433" y="318783"/>
                    <a:pt x="186772" y="317593"/>
                  </a:cubicBezTo>
                  <a:cubicBezTo>
                    <a:pt x="185184" y="315212"/>
                    <a:pt x="183289" y="313010"/>
                    <a:pt x="182009" y="310450"/>
                  </a:cubicBezTo>
                  <a:cubicBezTo>
                    <a:pt x="180302" y="307035"/>
                    <a:pt x="178009" y="296831"/>
                    <a:pt x="177247" y="293781"/>
                  </a:cubicBezTo>
                  <a:cubicBezTo>
                    <a:pt x="178041" y="288225"/>
                    <a:pt x="178527" y="282616"/>
                    <a:pt x="179628" y="277112"/>
                  </a:cubicBezTo>
                  <a:cubicBezTo>
                    <a:pt x="181791" y="266293"/>
                    <a:pt x="184915" y="272163"/>
                    <a:pt x="179628" y="258062"/>
                  </a:cubicBezTo>
                  <a:cubicBezTo>
                    <a:pt x="178623" y="255382"/>
                    <a:pt x="177351" y="252338"/>
                    <a:pt x="174866" y="250918"/>
                  </a:cubicBezTo>
                  <a:cubicBezTo>
                    <a:pt x="171352" y="248910"/>
                    <a:pt x="166960" y="249152"/>
                    <a:pt x="162959" y="248537"/>
                  </a:cubicBezTo>
                  <a:cubicBezTo>
                    <a:pt x="156634" y="247564"/>
                    <a:pt x="150259" y="246950"/>
                    <a:pt x="143909" y="246156"/>
                  </a:cubicBezTo>
                  <a:cubicBezTo>
                    <a:pt x="126907" y="240488"/>
                    <a:pt x="133799" y="244177"/>
                    <a:pt x="122478" y="236631"/>
                  </a:cubicBezTo>
                  <a:cubicBezTo>
                    <a:pt x="111561" y="220254"/>
                    <a:pt x="118383" y="224153"/>
                    <a:pt x="105809" y="219962"/>
                  </a:cubicBezTo>
                  <a:cubicBezTo>
                    <a:pt x="104222" y="217581"/>
                    <a:pt x="102564" y="215245"/>
                    <a:pt x="101047" y="212818"/>
                  </a:cubicBezTo>
                  <a:cubicBezTo>
                    <a:pt x="98594" y="208893"/>
                    <a:pt x="97176" y="204185"/>
                    <a:pt x="93903" y="200912"/>
                  </a:cubicBezTo>
                  <a:cubicBezTo>
                    <a:pt x="92128" y="199137"/>
                    <a:pt x="89140" y="199325"/>
                    <a:pt x="86759" y="198531"/>
                  </a:cubicBezTo>
                  <a:cubicBezTo>
                    <a:pt x="82790" y="199325"/>
                    <a:pt x="77381" y="197752"/>
                    <a:pt x="74853" y="200912"/>
                  </a:cubicBezTo>
                  <a:cubicBezTo>
                    <a:pt x="74148" y="201793"/>
                    <a:pt x="79032" y="215831"/>
                    <a:pt x="79616" y="217581"/>
                  </a:cubicBezTo>
                  <a:cubicBezTo>
                    <a:pt x="76004" y="242855"/>
                    <a:pt x="81543" y="243649"/>
                    <a:pt x="39134" y="231868"/>
                  </a:cubicBezTo>
                  <a:cubicBezTo>
                    <a:pt x="35714" y="230918"/>
                    <a:pt x="35770" y="225606"/>
                    <a:pt x="34372" y="222343"/>
                  </a:cubicBezTo>
                  <a:cubicBezTo>
                    <a:pt x="28458" y="208544"/>
                    <a:pt x="36380" y="221782"/>
                    <a:pt x="27228" y="208056"/>
                  </a:cubicBezTo>
                  <a:cubicBezTo>
                    <a:pt x="23044" y="195502"/>
                    <a:pt x="27613" y="205659"/>
                    <a:pt x="17703" y="193768"/>
                  </a:cubicBezTo>
                  <a:cubicBezTo>
                    <a:pt x="1126" y="173876"/>
                    <a:pt x="26670" y="200354"/>
                    <a:pt x="5797" y="179481"/>
                  </a:cubicBezTo>
                  <a:cubicBezTo>
                    <a:pt x="5003" y="177100"/>
                    <a:pt x="4106" y="174751"/>
                    <a:pt x="3416" y="172337"/>
                  </a:cubicBezTo>
                  <a:cubicBezTo>
                    <a:pt x="-752" y="157752"/>
                    <a:pt x="-1510" y="150329"/>
                    <a:pt x="3416" y="131856"/>
                  </a:cubicBezTo>
                  <a:cubicBezTo>
                    <a:pt x="4153" y="129091"/>
                    <a:pt x="7783" y="127787"/>
                    <a:pt x="10559" y="127093"/>
                  </a:cubicBezTo>
                  <a:cubicBezTo>
                    <a:pt x="17532" y="125350"/>
                    <a:pt x="24847" y="125506"/>
                    <a:pt x="31991" y="124712"/>
                  </a:cubicBezTo>
                  <a:cubicBezTo>
                    <a:pt x="35602" y="122305"/>
                    <a:pt x="41350" y="117568"/>
                    <a:pt x="46278" y="117568"/>
                  </a:cubicBezTo>
                  <a:cubicBezTo>
                    <a:pt x="48788" y="117568"/>
                    <a:pt x="51041" y="119156"/>
                    <a:pt x="53422" y="119950"/>
                  </a:cubicBezTo>
                  <a:cubicBezTo>
                    <a:pt x="48724" y="91761"/>
                    <a:pt x="56153" y="114906"/>
                    <a:pt x="43897" y="100900"/>
                  </a:cubicBezTo>
                  <a:cubicBezTo>
                    <a:pt x="40128" y="96592"/>
                    <a:pt x="34372" y="86612"/>
                    <a:pt x="34372" y="86612"/>
                  </a:cubicBezTo>
                  <a:cubicBezTo>
                    <a:pt x="33578" y="83437"/>
                    <a:pt x="32931" y="80222"/>
                    <a:pt x="31991" y="77087"/>
                  </a:cubicBezTo>
                  <a:cubicBezTo>
                    <a:pt x="30548" y="72279"/>
                    <a:pt x="27228" y="62800"/>
                    <a:pt x="27228" y="62800"/>
                  </a:cubicBezTo>
                  <a:cubicBezTo>
                    <a:pt x="28022" y="57244"/>
                    <a:pt x="26948" y="51073"/>
                    <a:pt x="29609" y="46131"/>
                  </a:cubicBezTo>
                  <a:cubicBezTo>
                    <a:pt x="37152" y="32123"/>
                    <a:pt x="42019" y="34600"/>
                    <a:pt x="51041" y="27081"/>
                  </a:cubicBezTo>
                  <a:cubicBezTo>
                    <a:pt x="57914" y="21354"/>
                    <a:pt x="58266" y="19815"/>
                    <a:pt x="62947" y="12793"/>
                  </a:cubicBezTo>
                  <a:cubicBezTo>
                    <a:pt x="63741" y="10412"/>
                    <a:pt x="63760" y="7610"/>
                    <a:pt x="65328" y="5650"/>
                  </a:cubicBezTo>
                  <a:cubicBezTo>
                    <a:pt x="73820" y="-4965"/>
                    <a:pt x="91675" y="2487"/>
                    <a:pt x="101047" y="3268"/>
                  </a:cubicBezTo>
                  <a:cubicBezTo>
                    <a:pt x="103428" y="4856"/>
                    <a:pt x="105576" y="6869"/>
                    <a:pt x="108191" y="8031"/>
                  </a:cubicBezTo>
                  <a:cubicBezTo>
                    <a:pt x="112778" y="10070"/>
                    <a:pt x="117716" y="11206"/>
                    <a:pt x="122478" y="12793"/>
                  </a:cubicBezTo>
                  <a:cubicBezTo>
                    <a:pt x="124859" y="13587"/>
                    <a:pt x="127127" y="14898"/>
                    <a:pt x="129622" y="15175"/>
                  </a:cubicBezTo>
                  <a:lnTo>
                    <a:pt x="151053" y="17556"/>
                  </a:lnTo>
                  <a:cubicBezTo>
                    <a:pt x="155034" y="25517"/>
                    <a:pt x="160505" y="38968"/>
                    <a:pt x="170103" y="41368"/>
                  </a:cubicBezTo>
                  <a:lnTo>
                    <a:pt x="179628" y="43750"/>
                  </a:lnTo>
                  <a:cubicBezTo>
                    <a:pt x="181216" y="46131"/>
                    <a:pt x="182237" y="49009"/>
                    <a:pt x="184391" y="50893"/>
                  </a:cubicBezTo>
                  <a:cubicBezTo>
                    <a:pt x="188699" y="54662"/>
                    <a:pt x="198678" y="60418"/>
                    <a:pt x="198678" y="60418"/>
                  </a:cubicBezTo>
                  <a:cubicBezTo>
                    <a:pt x="202718" y="66478"/>
                    <a:pt x="203370" y="69439"/>
                    <a:pt x="210584" y="72325"/>
                  </a:cubicBezTo>
                  <a:cubicBezTo>
                    <a:pt x="212058" y="72915"/>
                    <a:pt x="208600" y="77087"/>
                    <a:pt x="210584" y="79468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6E7E31FE-9AC0-2B0A-A8C5-013B02DF991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6386" y="2006529"/>
              <a:ext cx="316779" cy="250500"/>
            </a:xfrm>
            <a:custGeom>
              <a:avLst/>
              <a:gdLst>
                <a:gd name="T0" fmla="*/ 600 w 976"/>
                <a:gd name="T1" fmla="*/ 713 h 839"/>
                <a:gd name="T2" fmla="*/ 778 w 976"/>
                <a:gd name="T3" fmla="*/ 625 h 839"/>
                <a:gd name="T4" fmla="*/ 922 w 976"/>
                <a:gd name="T5" fmla="*/ 417 h 839"/>
                <a:gd name="T6" fmla="*/ 914 w 976"/>
                <a:gd name="T7" fmla="*/ 128 h 839"/>
                <a:gd name="T8" fmla="*/ 783 w 976"/>
                <a:gd name="T9" fmla="*/ 0 h 839"/>
                <a:gd name="T10" fmla="*/ 489 w 976"/>
                <a:gd name="T11" fmla="*/ 245 h 839"/>
                <a:gd name="T12" fmla="*/ 139 w 976"/>
                <a:gd name="T13" fmla="*/ 566 h 839"/>
                <a:gd name="T14" fmla="*/ 0 w 976"/>
                <a:gd name="T15" fmla="*/ 762 h 839"/>
                <a:gd name="T16" fmla="*/ 18 w 976"/>
                <a:gd name="T17" fmla="*/ 759 h 839"/>
                <a:gd name="T18" fmla="*/ 337 w 976"/>
                <a:gd name="T19" fmla="*/ 816 h 839"/>
                <a:gd name="T20" fmla="*/ 502 w 976"/>
                <a:gd name="T21" fmla="*/ 771 h 839"/>
                <a:gd name="T22" fmla="*/ 600 w 976"/>
                <a:gd name="T23" fmla="*/ 713 h 8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6" h="839">
                  <a:moveTo>
                    <a:pt x="600" y="713"/>
                  </a:moveTo>
                  <a:cubicBezTo>
                    <a:pt x="600" y="713"/>
                    <a:pt x="652" y="636"/>
                    <a:pt x="778" y="625"/>
                  </a:cubicBezTo>
                  <a:cubicBezTo>
                    <a:pt x="903" y="614"/>
                    <a:pt x="976" y="526"/>
                    <a:pt x="922" y="417"/>
                  </a:cubicBezTo>
                  <a:cubicBezTo>
                    <a:pt x="869" y="307"/>
                    <a:pt x="952" y="221"/>
                    <a:pt x="914" y="128"/>
                  </a:cubicBezTo>
                  <a:cubicBezTo>
                    <a:pt x="877" y="34"/>
                    <a:pt x="783" y="0"/>
                    <a:pt x="783" y="0"/>
                  </a:cubicBezTo>
                  <a:cubicBezTo>
                    <a:pt x="783" y="0"/>
                    <a:pt x="700" y="139"/>
                    <a:pt x="489" y="245"/>
                  </a:cubicBezTo>
                  <a:cubicBezTo>
                    <a:pt x="278" y="352"/>
                    <a:pt x="233" y="449"/>
                    <a:pt x="139" y="566"/>
                  </a:cubicBezTo>
                  <a:cubicBezTo>
                    <a:pt x="69" y="654"/>
                    <a:pt x="17" y="724"/>
                    <a:pt x="0" y="762"/>
                  </a:cubicBezTo>
                  <a:cubicBezTo>
                    <a:pt x="6" y="761"/>
                    <a:pt x="12" y="759"/>
                    <a:pt x="18" y="759"/>
                  </a:cubicBezTo>
                  <a:cubicBezTo>
                    <a:pt x="81" y="759"/>
                    <a:pt x="246" y="816"/>
                    <a:pt x="337" y="816"/>
                  </a:cubicBezTo>
                  <a:cubicBezTo>
                    <a:pt x="428" y="816"/>
                    <a:pt x="451" y="839"/>
                    <a:pt x="502" y="771"/>
                  </a:cubicBezTo>
                  <a:cubicBezTo>
                    <a:pt x="543" y="716"/>
                    <a:pt x="581" y="687"/>
                    <a:pt x="600" y="71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4D85AF23-0D50-FCDB-34EE-E8A54EF9B7B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0548" y="3432455"/>
              <a:ext cx="692734" cy="868724"/>
            </a:xfrm>
            <a:custGeom>
              <a:avLst/>
              <a:gdLst>
                <a:gd name="T0" fmla="*/ 0 w 2148"/>
                <a:gd name="T1" fmla="*/ 953 h 2915"/>
                <a:gd name="T2" fmla="*/ 132 w 2148"/>
                <a:gd name="T3" fmla="*/ 1250 h 2915"/>
                <a:gd name="T4" fmla="*/ 290 w 2148"/>
                <a:gd name="T5" fmla="*/ 1595 h 2915"/>
                <a:gd name="T6" fmla="*/ 462 w 2148"/>
                <a:gd name="T7" fmla="*/ 1997 h 2915"/>
                <a:gd name="T8" fmla="*/ 835 w 2148"/>
                <a:gd name="T9" fmla="*/ 2700 h 2915"/>
                <a:gd name="T10" fmla="*/ 950 w 2148"/>
                <a:gd name="T11" fmla="*/ 2413 h 2915"/>
                <a:gd name="T12" fmla="*/ 993 w 2148"/>
                <a:gd name="T13" fmla="*/ 2549 h 2915"/>
                <a:gd name="T14" fmla="*/ 1136 w 2148"/>
                <a:gd name="T15" fmla="*/ 2671 h 2915"/>
                <a:gd name="T16" fmla="*/ 1388 w 2148"/>
                <a:gd name="T17" fmla="*/ 2664 h 2915"/>
                <a:gd name="T18" fmla="*/ 1747 w 2148"/>
                <a:gd name="T19" fmla="*/ 2356 h 2915"/>
                <a:gd name="T20" fmla="*/ 1790 w 2148"/>
                <a:gd name="T21" fmla="*/ 2104 h 2915"/>
                <a:gd name="T22" fmla="*/ 1639 w 2148"/>
                <a:gd name="T23" fmla="*/ 1774 h 2915"/>
                <a:gd name="T24" fmla="*/ 1840 w 2148"/>
                <a:gd name="T25" fmla="*/ 1430 h 2915"/>
                <a:gd name="T26" fmla="*/ 1919 w 2148"/>
                <a:gd name="T27" fmla="*/ 1107 h 2915"/>
                <a:gd name="T28" fmla="*/ 1538 w 2148"/>
                <a:gd name="T29" fmla="*/ 827 h 2915"/>
                <a:gd name="T30" fmla="*/ 1395 w 2148"/>
                <a:gd name="T31" fmla="*/ 529 h 2915"/>
                <a:gd name="T32" fmla="*/ 1285 w 2148"/>
                <a:gd name="T33" fmla="*/ 372 h 2915"/>
                <a:gd name="T34" fmla="*/ 1109 w 2148"/>
                <a:gd name="T35" fmla="*/ 119 h 2915"/>
                <a:gd name="T36" fmla="*/ 981 w 2148"/>
                <a:gd name="T37" fmla="*/ 38 h 2915"/>
                <a:gd name="T38" fmla="*/ 776 w 2148"/>
                <a:gd name="T39" fmla="*/ 62 h 2915"/>
                <a:gd name="T40" fmla="*/ 495 w 2148"/>
                <a:gd name="T41" fmla="*/ 381 h 2915"/>
                <a:gd name="T42" fmla="*/ 281 w 2148"/>
                <a:gd name="T43" fmla="*/ 724 h 2915"/>
                <a:gd name="T44" fmla="*/ 0 w 2148"/>
                <a:gd name="T45" fmla="*/ 953 h 29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48" h="2915">
                  <a:moveTo>
                    <a:pt x="0" y="953"/>
                  </a:moveTo>
                  <a:cubicBezTo>
                    <a:pt x="0" y="953"/>
                    <a:pt x="38" y="1107"/>
                    <a:pt x="132" y="1250"/>
                  </a:cubicBezTo>
                  <a:cubicBezTo>
                    <a:pt x="225" y="1394"/>
                    <a:pt x="225" y="1430"/>
                    <a:pt x="290" y="1595"/>
                  </a:cubicBezTo>
                  <a:cubicBezTo>
                    <a:pt x="354" y="1760"/>
                    <a:pt x="354" y="1717"/>
                    <a:pt x="462" y="1997"/>
                  </a:cubicBezTo>
                  <a:cubicBezTo>
                    <a:pt x="570" y="2277"/>
                    <a:pt x="835" y="2700"/>
                    <a:pt x="835" y="2700"/>
                  </a:cubicBezTo>
                  <a:cubicBezTo>
                    <a:pt x="835" y="2700"/>
                    <a:pt x="814" y="2434"/>
                    <a:pt x="950" y="2413"/>
                  </a:cubicBezTo>
                  <a:cubicBezTo>
                    <a:pt x="1086" y="2391"/>
                    <a:pt x="1036" y="2499"/>
                    <a:pt x="993" y="2549"/>
                  </a:cubicBezTo>
                  <a:cubicBezTo>
                    <a:pt x="950" y="2600"/>
                    <a:pt x="1108" y="2607"/>
                    <a:pt x="1136" y="2671"/>
                  </a:cubicBezTo>
                  <a:cubicBezTo>
                    <a:pt x="1165" y="2736"/>
                    <a:pt x="1187" y="2915"/>
                    <a:pt x="1388" y="2664"/>
                  </a:cubicBezTo>
                  <a:cubicBezTo>
                    <a:pt x="1589" y="2413"/>
                    <a:pt x="1747" y="2356"/>
                    <a:pt x="1747" y="2356"/>
                  </a:cubicBezTo>
                  <a:cubicBezTo>
                    <a:pt x="1747" y="2356"/>
                    <a:pt x="1890" y="2262"/>
                    <a:pt x="1790" y="2104"/>
                  </a:cubicBezTo>
                  <a:cubicBezTo>
                    <a:pt x="1689" y="1946"/>
                    <a:pt x="1639" y="1774"/>
                    <a:pt x="1639" y="1774"/>
                  </a:cubicBezTo>
                  <a:cubicBezTo>
                    <a:pt x="1639" y="1774"/>
                    <a:pt x="1847" y="1645"/>
                    <a:pt x="1840" y="1430"/>
                  </a:cubicBezTo>
                  <a:cubicBezTo>
                    <a:pt x="1833" y="1214"/>
                    <a:pt x="2148" y="1200"/>
                    <a:pt x="1919" y="1107"/>
                  </a:cubicBezTo>
                  <a:cubicBezTo>
                    <a:pt x="1689" y="1013"/>
                    <a:pt x="1682" y="1125"/>
                    <a:pt x="1538" y="827"/>
                  </a:cubicBezTo>
                  <a:cubicBezTo>
                    <a:pt x="1395" y="529"/>
                    <a:pt x="1395" y="529"/>
                    <a:pt x="1395" y="529"/>
                  </a:cubicBezTo>
                  <a:cubicBezTo>
                    <a:pt x="1366" y="529"/>
                    <a:pt x="1328" y="419"/>
                    <a:pt x="1285" y="372"/>
                  </a:cubicBezTo>
                  <a:cubicBezTo>
                    <a:pt x="1243" y="324"/>
                    <a:pt x="1162" y="210"/>
                    <a:pt x="1109" y="119"/>
                  </a:cubicBezTo>
                  <a:cubicBezTo>
                    <a:pt x="1057" y="29"/>
                    <a:pt x="1028" y="15"/>
                    <a:pt x="981" y="38"/>
                  </a:cubicBezTo>
                  <a:cubicBezTo>
                    <a:pt x="933" y="62"/>
                    <a:pt x="833" y="0"/>
                    <a:pt x="776" y="62"/>
                  </a:cubicBezTo>
                  <a:cubicBezTo>
                    <a:pt x="719" y="124"/>
                    <a:pt x="638" y="224"/>
                    <a:pt x="495" y="381"/>
                  </a:cubicBezTo>
                  <a:cubicBezTo>
                    <a:pt x="352" y="539"/>
                    <a:pt x="457" y="629"/>
                    <a:pt x="281" y="724"/>
                  </a:cubicBezTo>
                  <a:cubicBezTo>
                    <a:pt x="104" y="820"/>
                    <a:pt x="23" y="924"/>
                    <a:pt x="0" y="95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9" name="Freeform 47">
              <a:extLst>
                <a:ext uri="{FF2B5EF4-FFF2-40B4-BE49-F238E27FC236}">
                  <a16:creationId xmlns:a16="http://schemas.microsoft.com/office/drawing/2014/main" id="{3A8929BF-7D7A-1160-4BC4-7CD0B7ABAB1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8698" y="2645626"/>
              <a:ext cx="476909" cy="542751"/>
            </a:xfrm>
            <a:custGeom>
              <a:avLst/>
              <a:gdLst>
                <a:gd name="T0" fmla="*/ 0 w 1479"/>
                <a:gd name="T1" fmla="*/ 956 h 1821"/>
                <a:gd name="T2" fmla="*/ 473 w 1479"/>
                <a:gd name="T3" fmla="*/ 1218 h 1821"/>
                <a:gd name="T4" fmla="*/ 973 w 1479"/>
                <a:gd name="T5" fmla="*/ 1787 h 1821"/>
                <a:gd name="T6" fmla="*/ 1280 w 1479"/>
                <a:gd name="T7" fmla="*/ 1582 h 1821"/>
                <a:gd name="T8" fmla="*/ 1360 w 1479"/>
                <a:gd name="T9" fmla="*/ 1514 h 1821"/>
                <a:gd name="T10" fmla="*/ 1354 w 1479"/>
                <a:gd name="T11" fmla="*/ 1297 h 1821"/>
                <a:gd name="T12" fmla="*/ 1229 w 1479"/>
                <a:gd name="T13" fmla="*/ 1127 h 1821"/>
                <a:gd name="T14" fmla="*/ 1315 w 1479"/>
                <a:gd name="T15" fmla="*/ 848 h 1821"/>
                <a:gd name="T16" fmla="*/ 1388 w 1479"/>
                <a:gd name="T17" fmla="*/ 638 h 1821"/>
                <a:gd name="T18" fmla="*/ 1206 w 1479"/>
                <a:gd name="T19" fmla="*/ 530 h 1821"/>
                <a:gd name="T20" fmla="*/ 1047 w 1479"/>
                <a:gd name="T21" fmla="*/ 490 h 1821"/>
                <a:gd name="T22" fmla="*/ 871 w 1479"/>
                <a:gd name="T23" fmla="*/ 296 h 1821"/>
                <a:gd name="T24" fmla="*/ 643 w 1479"/>
                <a:gd name="T25" fmla="*/ 131 h 1821"/>
                <a:gd name="T26" fmla="*/ 592 w 1479"/>
                <a:gd name="T27" fmla="*/ 410 h 1821"/>
                <a:gd name="T28" fmla="*/ 217 w 1479"/>
                <a:gd name="T29" fmla="*/ 581 h 1821"/>
                <a:gd name="T30" fmla="*/ 0 w 1479"/>
                <a:gd name="T31" fmla="*/ 956 h 1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79" h="1821">
                  <a:moveTo>
                    <a:pt x="0" y="956"/>
                  </a:moveTo>
                  <a:cubicBezTo>
                    <a:pt x="0" y="956"/>
                    <a:pt x="234" y="1036"/>
                    <a:pt x="473" y="1218"/>
                  </a:cubicBezTo>
                  <a:cubicBezTo>
                    <a:pt x="712" y="1400"/>
                    <a:pt x="905" y="1821"/>
                    <a:pt x="973" y="1787"/>
                  </a:cubicBezTo>
                  <a:cubicBezTo>
                    <a:pt x="1041" y="1753"/>
                    <a:pt x="1063" y="1548"/>
                    <a:pt x="1280" y="1582"/>
                  </a:cubicBezTo>
                  <a:cubicBezTo>
                    <a:pt x="1300" y="1569"/>
                    <a:pt x="1336" y="1558"/>
                    <a:pt x="1360" y="1514"/>
                  </a:cubicBezTo>
                  <a:cubicBezTo>
                    <a:pt x="1406" y="1428"/>
                    <a:pt x="1388" y="1315"/>
                    <a:pt x="1354" y="1297"/>
                  </a:cubicBezTo>
                  <a:cubicBezTo>
                    <a:pt x="1320" y="1280"/>
                    <a:pt x="1292" y="1241"/>
                    <a:pt x="1229" y="1127"/>
                  </a:cubicBezTo>
                  <a:cubicBezTo>
                    <a:pt x="1167" y="1013"/>
                    <a:pt x="1201" y="911"/>
                    <a:pt x="1315" y="848"/>
                  </a:cubicBezTo>
                  <a:cubicBezTo>
                    <a:pt x="1428" y="786"/>
                    <a:pt x="1297" y="774"/>
                    <a:pt x="1388" y="638"/>
                  </a:cubicBezTo>
                  <a:cubicBezTo>
                    <a:pt x="1479" y="501"/>
                    <a:pt x="1206" y="530"/>
                    <a:pt x="1206" y="530"/>
                  </a:cubicBezTo>
                  <a:cubicBezTo>
                    <a:pt x="1206" y="530"/>
                    <a:pt x="1121" y="535"/>
                    <a:pt x="1047" y="490"/>
                  </a:cubicBezTo>
                  <a:cubicBezTo>
                    <a:pt x="973" y="444"/>
                    <a:pt x="916" y="416"/>
                    <a:pt x="871" y="296"/>
                  </a:cubicBezTo>
                  <a:cubicBezTo>
                    <a:pt x="825" y="177"/>
                    <a:pt x="621" y="0"/>
                    <a:pt x="643" y="131"/>
                  </a:cubicBezTo>
                  <a:cubicBezTo>
                    <a:pt x="666" y="262"/>
                    <a:pt x="740" y="330"/>
                    <a:pt x="592" y="410"/>
                  </a:cubicBezTo>
                  <a:cubicBezTo>
                    <a:pt x="444" y="490"/>
                    <a:pt x="347" y="404"/>
                    <a:pt x="217" y="581"/>
                  </a:cubicBezTo>
                  <a:cubicBezTo>
                    <a:pt x="86" y="757"/>
                    <a:pt x="0" y="956"/>
                    <a:pt x="0" y="95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279CA4A8-511D-D857-294B-305BB382AF1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7778" y="3180349"/>
              <a:ext cx="1853675" cy="1302283"/>
            </a:xfrm>
            <a:custGeom>
              <a:avLst/>
              <a:gdLst>
                <a:gd name="T0" fmla="*/ 28 w 5736"/>
                <a:gd name="T1" fmla="*/ 1444 h 4372"/>
                <a:gd name="T2" fmla="*/ 71 w 5736"/>
                <a:gd name="T3" fmla="*/ 1617 h 4372"/>
                <a:gd name="T4" fmla="*/ 199 w 5736"/>
                <a:gd name="T5" fmla="*/ 1887 h 4372"/>
                <a:gd name="T6" fmla="*/ 270 w 5736"/>
                <a:gd name="T7" fmla="*/ 2114 h 4372"/>
                <a:gd name="T8" fmla="*/ 475 w 5736"/>
                <a:gd name="T9" fmla="*/ 2199 h 4372"/>
                <a:gd name="T10" fmla="*/ 788 w 5736"/>
                <a:gd name="T11" fmla="*/ 1937 h 4372"/>
                <a:gd name="T12" fmla="*/ 1221 w 5736"/>
                <a:gd name="T13" fmla="*/ 1468 h 4372"/>
                <a:gd name="T14" fmla="*/ 1512 w 5736"/>
                <a:gd name="T15" fmla="*/ 1560 h 4372"/>
                <a:gd name="T16" fmla="*/ 1384 w 5736"/>
                <a:gd name="T17" fmla="*/ 1958 h 4372"/>
                <a:gd name="T18" fmla="*/ 1384 w 5736"/>
                <a:gd name="T19" fmla="*/ 2313 h 4372"/>
                <a:gd name="T20" fmla="*/ 1682 w 5736"/>
                <a:gd name="T21" fmla="*/ 3002 h 4372"/>
                <a:gd name="T22" fmla="*/ 1895 w 5736"/>
                <a:gd name="T23" fmla="*/ 3420 h 4372"/>
                <a:gd name="T24" fmla="*/ 1640 w 5736"/>
                <a:gd name="T25" fmla="*/ 3655 h 4372"/>
                <a:gd name="T26" fmla="*/ 1633 w 5736"/>
                <a:gd name="T27" fmla="*/ 3932 h 4372"/>
                <a:gd name="T28" fmla="*/ 1910 w 5736"/>
                <a:gd name="T29" fmla="*/ 3854 h 4372"/>
                <a:gd name="T30" fmla="*/ 2222 w 5736"/>
                <a:gd name="T31" fmla="*/ 3719 h 4372"/>
                <a:gd name="T32" fmla="*/ 2556 w 5736"/>
                <a:gd name="T33" fmla="*/ 3797 h 4372"/>
                <a:gd name="T34" fmla="*/ 2634 w 5736"/>
                <a:gd name="T35" fmla="*/ 4201 h 4372"/>
                <a:gd name="T36" fmla="*/ 2861 w 5736"/>
                <a:gd name="T37" fmla="*/ 4201 h 4372"/>
                <a:gd name="T38" fmla="*/ 3188 w 5736"/>
                <a:gd name="T39" fmla="*/ 4180 h 4372"/>
                <a:gd name="T40" fmla="*/ 3422 w 5736"/>
                <a:gd name="T41" fmla="*/ 4280 h 4372"/>
                <a:gd name="T42" fmla="*/ 3734 w 5736"/>
                <a:gd name="T43" fmla="*/ 4180 h 4372"/>
                <a:gd name="T44" fmla="*/ 3919 w 5736"/>
                <a:gd name="T45" fmla="*/ 4201 h 4372"/>
                <a:gd name="T46" fmla="*/ 4018 w 5736"/>
                <a:gd name="T47" fmla="*/ 3910 h 4372"/>
                <a:gd name="T48" fmla="*/ 4054 w 5736"/>
                <a:gd name="T49" fmla="*/ 3790 h 4372"/>
                <a:gd name="T50" fmla="*/ 4465 w 5736"/>
                <a:gd name="T51" fmla="*/ 3775 h 4372"/>
                <a:gd name="T52" fmla="*/ 4941 w 5736"/>
                <a:gd name="T53" fmla="*/ 3506 h 4372"/>
                <a:gd name="T54" fmla="*/ 5317 w 5736"/>
                <a:gd name="T55" fmla="*/ 3044 h 4372"/>
                <a:gd name="T56" fmla="*/ 5545 w 5736"/>
                <a:gd name="T57" fmla="*/ 2774 h 4372"/>
                <a:gd name="T58" fmla="*/ 5573 w 5736"/>
                <a:gd name="T59" fmla="*/ 2455 h 4372"/>
                <a:gd name="T60" fmla="*/ 5587 w 5736"/>
                <a:gd name="T61" fmla="*/ 2256 h 4372"/>
                <a:gd name="T62" fmla="*/ 5332 w 5736"/>
                <a:gd name="T63" fmla="*/ 2533 h 4372"/>
                <a:gd name="T64" fmla="*/ 5033 w 5736"/>
                <a:gd name="T65" fmla="*/ 2732 h 4372"/>
                <a:gd name="T66" fmla="*/ 4544 w 5736"/>
                <a:gd name="T67" fmla="*/ 2838 h 4372"/>
                <a:gd name="T68" fmla="*/ 3976 w 5736"/>
                <a:gd name="T69" fmla="*/ 2753 h 4372"/>
                <a:gd name="T70" fmla="*/ 3848 w 5736"/>
                <a:gd name="T71" fmla="*/ 2498 h 4372"/>
                <a:gd name="T72" fmla="*/ 3606 w 5736"/>
                <a:gd name="T73" fmla="*/ 2292 h 4372"/>
                <a:gd name="T74" fmla="*/ 3216 w 5736"/>
                <a:gd name="T75" fmla="*/ 2185 h 4372"/>
                <a:gd name="T76" fmla="*/ 2967 w 5736"/>
                <a:gd name="T77" fmla="*/ 2128 h 4372"/>
                <a:gd name="T78" fmla="*/ 3088 w 5736"/>
                <a:gd name="T79" fmla="*/ 1738 h 4372"/>
                <a:gd name="T80" fmla="*/ 2797 w 5736"/>
                <a:gd name="T81" fmla="*/ 1433 h 4372"/>
                <a:gd name="T82" fmla="*/ 2662 w 5736"/>
                <a:gd name="T83" fmla="*/ 1163 h 4372"/>
                <a:gd name="T84" fmla="*/ 2485 w 5736"/>
                <a:gd name="T85" fmla="*/ 936 h 4372"/>
                <a:gd name="T86" fmla="*/ 2300 w 5736"/>
                <a:gd name="T87" fmla="*/ 687 h 4372"/>
                <a:gd name="T88" fmla="*/ 2279 w 5736"/>
                <a:gd name="T89" fmla="*/ 510 h 4372"/>
                <a:gd name="T90" fmla="*/ 2039 w 5736"/>
                <a:gd name="T91" fmla="*/ 248 h 4372"/>
                <a:gd name="T92" fmla="*/ 1680 w 5736"/>
                <a:gd name="T93" fmla="*/ 147 h 4372"/>
                <a:gd name="T94" fmla="*/ 1422 w 5736"/>
                <a:gd name="T95" fmla="*/ 106 h 4372"/>
                <a:gd name="T96" fmla="*/ 1437 w 5736"/>
                <a:gd name="T97" fmla="*/ 577 h 4372"/>
                <a:gd name="T98" fmla="*/ 1275 w 5736"/>
                <a:gd name="T99" fmla="*/ 739 h 4372"/>
                <a:gd name="T100" fmla="*/ 907 w 5736"/>
                <a:gd name="T101" fmla="*/ 900 h 4372"/>
                <a:gd name="T102" fmla="*/ 619 w 5736"/>
                <a:gd name="T103" fmla="*/ 942 h 4372"/>
                <a:gd name="T104" fmla="*/ 533 w 5736"/>
                <a:gd name="T105" fmla="*/ 1130 h 4372"/>
                <a:gd name="T106" fmla="*/ 539 w 5736"/>
                <a:gd name="T107" fmla="*/ 1255 h 4372"/>
                <a:gd name="T108" fmla="*/ 419 w 5736"/>
                <a:gd name="T109" fmla="*/ 1157 h 4372"/>
                <a:gd name="T110" fmla="*/ 31 w 5736"/>
                <a:gd name="T111" fmla="*/ 1450 h 4372"/>
                <a:gd name="T112" fmla="*/ 28 w 5736"/>
                <a:gd name="T113" fmla="*/ 1444 h 4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736" h="4372">
                  <a:moveTo>
                    <a:pt x="28" y="1444"/>
                  </a:moveTo>
                  <a:cubicBezTo>
                    <a:pt x="28" y="1445"/>
                    <a:pt x="0" y="1568"/>
                    <a:pt x="71" y="1617"/>
                  </a:cubicBezTo>
                  <a:cubicBezTo>
                    <a:pt x="142" y="1667"/>
                    <a:pt x="113" y="1816"/>
                    <a:pt x="199" y="1887"/>
                  </a:cubicBezTo>
                  <a:cubicBezTo>
                    <a:pt x="284" y="1958"/>
                    <a:pt x="156" y="2064"/>
                    <a:pt x="270" y="2114"/>
                  </a:cubicBezTo>
                  <a:cubicBezTo>
                    <a:pt x="383" y="2164"/>
                    <a:pt x="397" y="2320"/>
                    <a:pt x="475" y="2199"/>
                  </a:cubicBezTo>
                  <a:cubicBezTo>
                    <a:pt x="554" y="2079"/>
                    <a:pt x="639" y="2199"/>
                    <a:pt x="788" y="1937"/>
                  </a:cubicBezTo>
                  <a:cubicBezTo>
                    <a:pt x="937" y="1674"/>
                    <a:pt x="1086" y="1504"/>
                    <a:pt x="1221" y="1468"/>
                  </a:cubicBezTo>
                  <a:cubicBezTo>
                    <a:pt x="1356" y="1433"/>
                    <a:pt x="1654" y="1347"/>
                    <a:pt x="1512" y="1560"/>
                  </a:cubicBezTo>
                  <a:cubicBezTo>
                    <a:pt x="1370" y="1773"/>
                    <a:pt x="1384" y="1709"/>
                    <a:pt x="1384" y="1958"/>
                  </a:cubicBezTo>
                  <a:cubicBezTo>
                    <a:pt x="1384" y="2206"/>
                    <a:pt x="1200" y="2150"/>
                    <a:pt x="1384" y="2313"/>
                  </a:cubicBezTo>
                  <a:cubicBezTo>
                    <a:pt x="1569" y="2476"/>
                    <a:pt x="1661" y="2732"/>
                    <a:pt x="1682" y="3002"/>
                  </a:cubicBezTo>
                  <a:cubicBezTo>
                    <a:pt x="1704" y="3271"/>
                    <a:pt x="1945" y="3328"/>
                    <a:pt x="1895" y="3420"/>
                  </a:cubicBezTo>
                  <a:cubicBezTo>
                    <a:pt x="1846" y="3513"/>
                    <a:pt x="1718" y="3555"/>
                    <a:pt x="1640" y="3655"/>
                  </a:cubicBezTo>
                  <a:cubicBezTo>
                    <a:pt x="1562" y="3754"/>
                    <a:pt x="1498" y="3925"/>
                    <a:pt x="1633" y="3932"/>
                  </a:cubicBezTo>
                  <a:cubicBezTo>
                    <a:pt x="1768" y="3939"/>
                    <a:pt x="1810" y="3868"/>
                    <a:pt x="1910" y="3854"/>
                  </a:cubicBezTo>
                  <a:cubicBezTo>
                    <a:pt x="2009" y="3839"/>
                    <a:pt x="2130" y="3811"/>
                    <a:pt x="2222" y="3719"/>
                  </a:cubicBezTo>
                  <a:cubicBezTo>
                    <a:pt x="2314" y="3626"/>
                    <a:pt x="2478" y="3619"/>
                    <a:pt x="2556" y="3797"/>
                  </a:cubicBezTo>
                  <a:cubicBezTo>
                    <a:pt x="2634" y="3974"/>
                    <a:pt x="2598" y="4152"/>
                    <a:pt x="2634" y="4201"/>
                  </a:cubicBezTo>
                  <a:cubicBezTo>
                    <a:pt x="2669" y="4251"/>
                    <a:pt x="2740" y="4244"/>
                    <a:pt x="2861" y="4201"/>
                  </a:cubicBezTo>
                  <a:cubicBezTo>
                    <a:pt x="2982" y="4159"/>
                    <a:pt x="3131" y="4102"/>
                    <a:pt x="3188" y="4180"/>
                  </a:cubicBezTo>
                  <a:cubicBezTo>
                    <a:pt x="3244" y="4258"/>
                    <a:pt x="3294" y="4187"/>
                    <a:pt x="3422" y="4280"/>
                  </a:cubicBezTo>
                  <a:cubicBezTo>
                    <a:pt x="3550" y="4372"/>
                    <a:pt x="3656" y="4223"/>
                    <a:pt x="3734" y="4180"/>
                  </a:cubicBezTo>
                  <a:cubicBezTo>
                    <a:pt x="3812" y="4138"/>
                    <a:pt x="3919" y="4201"/>
                    <a:pt x="3919" y="4201"/>
                  </a:cubicBezTo>
                  <a:cubicBezTo>
                    <a:pt x="3919" y="4201"/>
                    <a:pt x="4075" y="4010"/>
                    <a:pt x="4018" y="3910"/>
                  </a:cubicBezTo>
                  <a:cubicBezTo>
                    <a:pt x="3961" y="3811"/>
                    <a:pt x="3983" y="3719"/>
                    <a:pt x="4054" y="3790"/>
                  </a:cubicBezTo>
                  <a:cubicBezTo>
                    <a:pt x="4125" y="3861"/>
                    <a:pt x="4394" y="3917"/>
                    <a:pt x="4465" y="3775"/>
                  </a:cubicBezTo>
                  <a:cubicBezTo>
                    <a:pt x="4536" y="3633"/>
                    <a:pt x="4771" y="3641"/>
                    <a:pt x="4941" y="3506"/>
                  </a:cubicBezTo>
                  <a:cubicBezTo>
                    <a:pt x="5112" y="3371"/>
                    <a:pt x="5282" y="3307"/>
                    <a:pt x="5317" y="3044"/>
                  </a:cubicBezTo>
                  <a:cubicBezTo>
                    <a:pt x="5353" y="2782"/>
                    <a:pt x="5502" y="2845"/>
                    <a:pt x="5545" y="2774"/>
                  </a:cubicBezTo>
                  <a:cubicBezTo>
                    <a:pt x="5587" y="2703"/>
                    <a:pt x="5616" y="2554"/>
                    <a:pt x="5573" y="2455"/>
                  </a:cubicBezTo>
                  <a:cubicBezTo>
                    <a:pt x="5530" y="2356"/>
                    <a:pt x="5736" y="2206"/>
                    <a:pt x="5587" y="2256"/>
                  </a:cubicBezTo>
                  <a:cubicBezTo>
                    <a:pt x="5438" y="2306"/>
                    <a:pt x="5481" y="2462"/>
                    <a:pt x="5332" y="2533"/>
                  </a:cubicBezTo>
                  <a:cubicBezTo>
                    <a:pt x="5183" y="2604"/>
                    <a:pt x="5126" y="2668"/>
                    <a:pt x="5033" y="2732"/>
                  </a:cubicBezTo>
                  <a:cubicBezTo>
                    <a:pt x="4941" y="2796"/>
                    <a:pt x="4806" y="2867"/>
                    <a:pt x="4544" y="2838"/>
                  </a:cubicBezTo>
                  <a:cubicBezTo>
                    <a:pt x="4281" y="2810"/>
                    <a:pt x="4018" y="2916"/>
                    <a:pt x="3976" y="2753"/>
                  </a:cubicBezTo>
                  <a:cubicBezTo>
                    <a:pt x="3933" y="2590"/>
                    <a:pt x="3897" y="2696"/>
                    <a:pt x="3848" y="2498"/>
                  </a:cubicBezTo>
                  <a:cubicBezTo>
                    <a:pt x="3798" y="2299"/>
                    <a:pt x="3798" y="2277"/>
                    <a:pt x="3606" y="2292"/>
                  </a:cubicBezTo>
                  <a:cubicBezTo>
                    <a:pt x="3415" y="2306"/>
                    <a:pt x="3393" y="2150"/>
                    <a:pt x="3216" y="2185"/>
                  </a:cubicBezTo>
                  <a:cubicBezTo>
                    <a:pt x="3038" y="2221"/>
                    <a:pt x="2811" y="2320"/>
                    <a:pt x="2967" y="2128"/>
                  </a:cubicBezTo>
                  <a:cubicBezTo>
                    <a:pt x="3124" y="1937"/>
                    <a:pt x="3251" y="1922"/>
                    <a:pt x="3088" y="1738"/>
                  </a:cubicBezTo>
                  <a:cubicBezTo>
                    <a:pt x="2925" y="1553"/>
                    <a:pt x="2868" y="1539"/>
                    <a:pt x="2797" y="1433"/>
                  </a:cubicBezTo>
                  <a:cubicBezTo>
                    <a:pt x="2726" y="1326"/>
                    <a:pt x="2762" y="1241"/>
                    <a:pt x="2662" y="1163"/>
                  </a:cubicBezTo>
                  <a:cubicBezTo>
                    <a:pt x="2563" y="1085"/>
                    <a:pt x="2541" y="1141"/>
                    <a:pt x="2485" y="936"/>
                  </a:cubicBezTo>
                  <a:cubicBezTo>
                    <a:pt x="2428" y="730"/>
                    <a:pt x="2208" y="787"/>
                    <a:pt x="2300" y="687"/>
                  </a:cubicBezTo>
                  <a:cubicBezTo>
                    <a:pt x="2392" y="588"/>
                    <a:pt x="2414" y="602"/>
                    <a:pt x="2279" y="510"/>
                  </a:cubicBezTo>
                  <a:cubicBezTo>
                    <a:pt x="2144" y="417"/>
                    <a:pt x="2289" y="519"/>
                    <a:pt x="2039" y="248"/>
                  </a:cubicBezTo>
                  <a:cubicBezTo>
                    <a:pt x="1877" y="177"/>
                    <a:pt x="1781" y="162"/>
                    <a:pt x="1680" y="147"/>
                  </a:cubicBezTo>
                  <a:cubicBezTo>
                    <a:pt x="1579" y="131"/>
                    <a:pt x="1396" y="0"/>
                    <a:pt x="1422" y="106"/>
                  </a:cubicBezTo>
                  <a:cubicBezTo>
                    <a:pt x="1447" y="212"/>
                    <a:pt x="1518" y="557"/>
                    <a:pt x="1437" y="577"/>
                  </a:cubicBezTo>
                  <a:cubicBezTo>
                    <a:pt x="1356" y="597"/>
                    <a:pt x="1396" y="718"/>
                    <a:pt x="1275" y="739"/>
                  </a:cubicBezTo>
                  <a:cubicBezTo>
                    <a:pt x="1154" y="759"/>
                    <a:pt x="975" y="897"/>
                    <a:pt x="907" y="900"/>
                  </a:cubicBezTo>
                  <a:cubicBezTo>
                    <a:pt x="838" y="903"/>
                    <a:pt x="649" y="873"/>
                    <a:pt x="619" y="942"/>
                  </a:cubicBezTo>
                  <a:cubicBezTo>
                    <a:pt x="590" y="1010"/>
                    <a:pt x="464" y="1034"/>
                    <a:pt x="533" y="1130"/>
                  </a:cubicBezTo>
                  <a:cubicBezTo>
                    <a:pt x="602" y="1226"/>
                    <a:pt x="581" y="1306"/>
                    <a:pt x="539" y="1255"/>
                  </a:cubicBezTo>
                  <a:cubicBezTo>
                    <a:pt x="497" y="1205"/>
                    <a:pt x="512" y="1085"/>
                    <a:pt x="419" y="1157"/>
                  </a:cubicBezTo>
                  <a:cubicBezTo>
                    <a:pt x="326" y="1229"/>
                    <a:pt x="60" y="1507"/>
                    <a:pt x="31" y="1450"/>
                  </a:cubicBezTo>
                  <a:cubicBezTo>
                    <a:pt x="30" y="1448"/>
                    <a:pt x="29" y="1446"/>
                    <a:pt x="28" y="1444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s-PE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     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s-PE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         </a:t>
              </a:r>
            </a:p>
          </p:txBody>
        </p:sp>
        <p:sp>
          <p:nvSpPr>
            <p:cNvPr id="21" name="Freeform 25">
              <a:extLst>
                <a:ext uri="{FF2B5EF4-FFF2-40B4-BE49-F238E27FC236}">
                  <a16:creationId xmlns:a16="http://schemas.microsoft.com/office/drawing/2014/main" id="{F3D0C93B-B525-7FE5-99DE-ADD4840715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9422" y="4962756"/>
              <a:ext cx="593526" cy="732233"/>
            </a:xfrm>
            <a:custGeom>
              <a:avLst/>
              <a:gdLst>
                <a:gd name="T0" fmla="*/ 1408 w 1833"/>
                <a:gd name="T1" fmla="*/ 2456 h 2456"/>
                <a:gd name="T2" fmla="*/ 1285 w 1833"/>
                <a:gd name="T3" fmla="*/ 2260 h 2456"/>
                <a:gd name="T4" fmla="*/ 1036 w 1833"/>
                <a:gd name="T5" fmla="*/ 2043 h 2456"/>
                <a:gd name="T6" fmla="*/ 873 w 1833"/>
                <a:gd name="T7" fmla="*/ 1924 h 2456"/>
                <a:gd name="T8" fmla="*/ 493 w 1833"/>
                <a:gd name="T9" fmla="*/ 1550 h 2456"/>
                <a:gd name="T10" fmla="*/ 374 w 1833"/>
                <a:gd name="T11" fmla="*/ 1322 h 2456"/>
                <a:gd name="T12" fmla="*/ 200 w 1833"/>
                <a:gd name="T13" fmla="*/ 1176 h 2456"/>
                <a:gd name="T14" fmla="*/ 130 w 1833"/>
                <a:gd name="T15" fmla="*/ 872 h 2456"/>
                <a:gd name="T16" fmla="*/ 276 w 1833"/>
                <a:gd name="T17" fmla="*/ 655 h 2456"/>
                <a:gd name="T18" fmla="*/ 221 w 1833"/>
                <a:gd name="T19" fmla="*/ 327 h 2456"/>
                <a:gd name="T20" fmla="*/ 232 w 1833"/>
                <a:gd name="T21" fmla="*/ 344 h 2456"/>
                <a:gd name="T22" fmla="*/ 378 w 1833"/>
                <a:gd name="T23" fmla="*/ 114 h 2456"/>
                <a:gd name="T24" fmla="*/ 723 w 1833"/>
                <a:gd name="T25" fmla="*/ 0 h 2456"/>
                <a:gd name="T26" fmla="*/ 699 w 1833"/>
                <a:gd name="T27" fmla="*/ 297 h 2456"/>
                <a:gd name="T28" fmla="*/ 835 w 1833"/>
                <a:gd name="T29" fmla="*/ 460 h 2456"/>
                <a:gd name="T30" fmla="*/ 933 w 1833"/>
                <a:gd name="T31" fmla="*/ 671 h 2456"/>
                <a:gd name="T32" fmla="*/ 1014 w 1833"/>
                <a:gd name="T33" fmla="*/ 980 h 2456"/>
                <a:gd name="T34" fmla="*/ 1318 w 1833"/>
                <a:gd name="T35" fmla="*/ 1138 h 2456"/>
                <a:gd name="T36" fmla="*/ 1411 w 1833"/>
                <a:gd name="T37" fmla="*/ 1186 h 2456"/>
                <a:gd name="T38" fmla="*/ 1394 w 1833"/>
                <a:gd name="T39" fmla="*/ 1284 h 2456"/>
                <a:gd name="T40" fmla="*/ 1432 w 1833"/>
                <a:gd name="T41" fmla="*/ 1571 h 2456"/>
                <a:gd name="T42" fmla="*/ 1594 w 1833"/>
                <a:gd name="T43" fmla="*/ 1604 h 2456"/>
                <a:gd name="T44" fmla="*/ 1708 w 1833"/>
                <a:gd name="T45" fmla="*/ 1805 h 2456"/>
                <a:gd name="T46" fmla="*/ 1784 w 1833"/>
                <a:gd name="T47" fmla="*/ 2108 h 2456"/>
                <a:gd name="T48" fmla="*/ 1773 w 1833"/>
                <a:gd name="T49" fmla="*/ 2135 h 2456"/>
                <a:gd name="T50" fmla="*/ 1773 w 1833"/>
                <a:gd name="T51" fmla="*/ 2135 h 2456"/>
                <a:gd name="T52" fmla="*/ 1773 w 1833"/>
                <a:gd name="T53" fmla="*/ 2135 h 2456"/>
                <a:gd name="T54" fmla="*/ 1582 w 1833"/>
                <a:gd name="T55" fmla="*/ 2246 h 2456"/>
                <a:gd name="T56" fmla="*/ 1408 w 1833"/>
                <a:gd name="T57" fmla="*/ 2456 h 2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833" h="2456">
                  <a:moveTo>
                    <a:pt x="1408" y="2456"/>
                  </a:moveTo>
                  <a:cubicBezTo>
                    <a:pt x="1408" y="2456"/>
                    <a:pt x="1372" y="2385"/>
                    <a:pt x="1285" y="2260"/>
                  </a:cubicBezTo>
                  <a:cubicBezTo>
                    <a:pt x="1198" y="2136"/>
                    <a:pt x="1085" y="2179"/>
                    <a:pt x="1036" y="2043"/>
                  </a:cubicBezTo>
                  <a:cubicBezTo>
                    <a:pt x="987" y="1908"/>
                    <a:pt x="987" y="1957"/>
                    <a:pt x="873" y="1924"/>
                  </a:cubicBezTo>
                  <a:cubicBezTo>
                    <a:pt x="759" y="1891"/>
                    <a:pt x="591" y="1756"/>
                    <a:pt x="493" y="1550"/>
                  </a:cubicBezTo>
                  <a:cubicBezTo>
                    <a:pt x="396" y="1344"/>
                    <a:pt x="412" y="1474"/>
                    <a:pt x="374" y="1322"/>
                  </a:cubicBezTo>
                  <a:cubicBezTo>
                    <a:pt x="336" y="1170"/>
                    <a:pt x="141" y="1311"/>
                    <a:pt x="200" y="1176"/>
                  </a:cubicBezTo>
                  <a:cubicBezTo>
                    <a:pt x="260" y="1040"/>
                    <a:pt x="0" y="866"/>
                    <a:pt x="130" y="872"/>
                  </a:cubicBezTo>
                  <a:cubicBezTo>
                    <a:pt x="260" y="877"/>
                    <a:pt x="244" y="801"/>
                    <a:pt x="276" y="655"/>
                  </a:cubicBezTo>
                  <a:cubicBezTo>
                    <a:pt x="296" y="566"/>
                    <a:pt x="250" y="429"/>
                    <a:pt x="221" y="327"/>
                  </a:cubicBezTo>
                  <a:cubicBezTo>
                    <a:pt x="228" y="338"/>
                    <a:pt x="232" y="344"/>
                    <a:pt x="232" y="344"/>
                  </a:cubicBezTo>
                  <a:cubicBezTo>
                    <a:pt x="232" y="344"/>
                    <a:pt x="305" y="224"/>
                    <a:pt x="378" y="114"/>
                  </a:cubicBezTo>
                  <a:cubicBezTo>
                    <a:pt x="451" y="5"/>
                    <a:pt x="686" y="15"/>
                    <a:pt x="723" y="0"/>
                  </a:cubicBezTo>
                  <a:cubicBezTo>
                    <a:pt x="723" y="0"/>
                    <a:pt x="716" y="172"/>
                    <a:pt x="699" y="297"/>
                  </a:cubicBezTo>
                  <a:cubicBezTo>
                    <a:pt x="683" y="422"/>
                    <a:pt x="716" y="443"/>
                    <a:pt x="835" y="460"/>
                  </a:cubicBezTo>
                  <a:cubicBezTo>
                    <a:pt x="954" y="476"/>
                    <a:pt x="933" y="530"/>
                    <a:pt x="933" y="671"/>
                  </a:cubicBezTo>
                  <a:cubicBezTo>
                    <a:pt x="933" y="812"/>
                    <a:pt x="889" y="942"/>
                    <a:pt x="1014" y="980"/>
                  </a:cubicBezTo>
                  <a:cubicBezTo>
                    <a:pt x="1139" y="1018"/>
                    <a:pt x="1223" y="1091"/>
                    <a:pt x="1318" y="1138"/>
                  </a:cubicBezTo>
                  <a:cubicBezTo>
                    <a:pt x="1340" y="1149"/>
                    <a:pt x="1373" y="1167"/>
                    <a:pt x="1411" y="1186"/>
                  </a:cubicBezTo>
                  <a:cubicBezTo>
                    <a:pt x="1400" y="1210"/>
                    <a:pt x="1394" y="1241"/>
                    <a:pt x="1394" y="1284"/>
                  </a:cubicBezTo>
                  <a:cubicBezTo>
                    <a:pt x="1394" y="1463"/>
                    <a:pt x="1334" y="1436"/>
                    <a:pt x="1432" y="1571"/>
                  </a:cubicBezTo>
                  <a:cubicBezTo>
                    <a:pt x="1529" y="1707"/>
                    <a:pt x="1535" y="1631"/>
                    <a:pt x="1594" y="1604"/>
                  </a:cubicBezTo>
                  <a:cubicBezTo>
                    <a:pt x="1654" y="1577"/>
                    <a:pt x="1627" y="1691"/>
                    <a:pt x="1708" y="1805"/>
                  </a:cubicBezTo>
                  <a:cubicBezTo>
                    <a:pt x="1790" y="1919"/>
                    <a:pt x="1833" y="2011"/>
                    <a:pt x="1784" y="2108"/>
                  </a:cubicBezTo>
                  <a:cubicBezTo>
                    <a:pt x="1780" y="2117"/>
                    <a:pt x="1776" y="2126"/>
                    <a:pt x="1773" y="2135"/>
                  </a:cubicBezTo>
                  <a:lnTo>
                    <a:pt x="1773" y="2135"/>
                  </a:lnTo>
                  <a:lnTo>
                    <a:pt x="1773" y="2135"/>
                  </a:lnTo>
                  <a:cubicBezTo>
                    <a:pt x="1720" y="2121"/>
                    <a:pt x="1661" y="2163"/>
                    <a:pt x="1582" y="2246"/>
                  </a:cubicBezTo>
                  <a:cubicBezTo>
                    <a:pt x="1491" y="2342"/>
                    <a:pt x="1408" y="2456"/>
                    <a:pt x="1408" y="245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20A443BB-CBA6-D9BB-AF83-CCD11FDD6AA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0654" y="2207251"/>
              <a:ext cx="725805" cy="724204"/>
            </a:xfrm>
            <a:custGeom>
              <a:avLst/>
              <a:gdLst>
                <a:gd name="T0" fmla="*/ 2036 w 2247"/>
                <a:gd name="T1" fmla="*/ 2003 h 2429"/>
                <a:gd name="T2" fmla="*/ 1877 w 2247"/>
                <a:gd name="T3" fmla="*/ 1963 h 2429"/>
                <a:gd name="T4" fmla="*/ 1701 w 2247"/>
                <a:gd name="T5" fmla="*/ 1769 h 2429"/>
                <a:gd name="T6" fmla="*/ 1473 w 2247"/>
                <a:gd name="T7" fmla="*/ 1604 h 2429"/>
                <a:gd name="T8" fmla="*/ 1422 w 2247"/>
                <a:gd name="T9" fmla="*/ 1883 h 2429"/>
                <a:gd name="T10" fmla="*/ 1047 w 2247"/>
                <a:gd name="T11" fmla="*/ 2054 h 2429"/>
                <a:gd name="T12" fmla="*/ 830 w 2247"/>
                <a:gd name="T13" fmla="*/ 2429 h 2429"/>
                <a:gd name="T14" fmla="*/ 279 w 2247"/>
                <a:gd name="T15" fmla="*/ 2196 h 2429"/>
                <a:gd name="T16" fmla="*/ 398 w 2247"/>
                <a:gd name="T17" fmla="*/ 1934 h 2429"/>
                <a:gd name="T18" fmla="*/ 489 w 2247"/>
                <a:gd name="T19" fmla="*/ 1547 h 2429"/>
                <a:gd name="T20" fmla="*/ 210 w 2247"/>
                <a:gd name="T21" fmla="*/ 1132 h 2429"/>
                <a:gd name="T22" fmla="*/ 222 w 2247"/>
                <a:gd name="T23" fmla="*/ 888 h 2429"/>
                <a:gd name="T24" fmla="*/ 34 w 2247"/>
                <a:gd name="T25" fmla="*/ 643 h 2429"/>
                <a:gd name="T26" fmla="*/ 131 w 2247"/>
                <a:gd name="T27" fmla="*/ 307 h 2429"/>
                <a:gd name="T28" fmla="*/ 318 w 2247"/>
                <a:gd name="T29" fmla="*/ 85 h 2429"/>
                <a:gd name="T30" fmla="*/ 637 w 2247"/>
                <a:gd name="T31" fmla="*/ 142 h 2429"/>
                <a:gd name="T32" fmla="*/ 802 w 2247"/>
                <a:gd name="T33" fmla="*/ 97 h 2429"/>
                <a:gd name="T34" fmla="*/ 910 w 2247"/>
                <a:gd name="T35" fmla="*/ 68 h 2429"/>
                <a:gd name="T36" fmla="*/ 1052 w 2247"/>
                <a:gd name="T37" fmla="*/ 245 h 2429"/>
                <a:gd name="T38" fmla="*/ 1035 w 2247"/>
                <a:gd name="T39" fmla="*/ 467 h 2429"/>
                <a:gd name="T40" fmla="*/ 1325 w 2247"/>
                <a:gd name="T41" fmla="*/ 273 h 2429"/>
                <a:gd name="T42" fmla="*/ 1638 w 2247"/>
                <a:gd name="T43" fmla="*/ 438 h 2429"/>
                <a:gd name="T44" fmla="*/ 1906 w 2247"/>
                <a:gd name="T45" fmla="*/ 461 h 2429"/>
                <a:gd name="T46" fmla="*/ 2019 w 2247"/>
                <a:gd name="T47" fmla="*/ 654 h 2429"/>
                <a:gd name="T48" fmla="*/ 2247 w 2247"/>
                <a:gd name="T49" fmla="*/ 967 h 2429"/>
                <a:gd name="T50" fmla="*/ 2122 w 2247"/>
                <a:gd name="T51" fmla="*/ 1269 h 2429"/>
                <a:gd name="T52" fmla="*/ 2116 w 2247"/>
                <a:gd name="T53" fmla="*/ 1519 h 2429"/>
                <a:gd name="T54" fmla="*/ 2071 w 2247"/>
                <a:gd name="T55" fmla="*/ 1832 h 2429"/>
                <a:gd name="T56" fmla="*/ 2036 w 2247"/>
                <a:gd name="T57" fmla="*/ 2003 h 2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47" h="2429">
                  <a:moveTo>
                    <a:pt x="2036" y="2003"/>
                  </a:moveTo>
                  <a:cubicBezTo>
                    <a:pt x="2036" y="2003"/>
                    <a:pt x="1951" y="2008"/>
                    <a:pt x="1877" y="1963"/>
                  </a:cubicBezTo>
                  <a:cubicBezTo>
                    <a:pt x="1803" y="1917"/>
                    <a:pt x="1746" y="1889"/>
                    <a:pt x="1701" y="1769"/>
                  </a:cubicBezTo>
                  <a:cubicBezTo>
                    <a:pt x="1655" y="1650"/>
                    <a:pt x="1451" y="1473"/>
                    <a:pt x="1473" y="1604"/>
                  </a:cubicBezTo>
                  <a:cubicBezTo>
                    <a:pt x="1496" y="1735"/>
                    <a:pt x="1570" y="1803"/>
                    <a:pt x="1422" y="1883"/>
                  </a:cubicBezTo>
                  <a:cubicBezTo>
                    <a:pt x="1274" y="1963"/>
                    <a:pt x="1177" y="1877"/>
                    <a:pt x="1047" y="2054"/>
                  </a:cubicBezTo>
                  <a:cubicBezTo>
                    <a:pt x="916" y="2230"/>
                    <a:pt x="830" y="2429"/>
                    <a:pt x="830" y="2429"/>
                  </a:cubicBezTo>
                  <a:cubicBezTo>
                    <a:pt x="830" y="2429"/>
                    <a:pt x="364" y="2247"/>
                    <a:pt x="279" y="2196"/>
                  </a:cubicBezTo>
                  <a:cubicBezTo>
                    <a:pt x="193" y="2145"/>
                    <a:pt x="193" y="1929"/>
                    <a:pt x="398" y="1934"/>
                  </a:cubicBezTo>
                  <a:cubicBezTo>
                    <a:pt x="603" y="1940"/>
                    <a:pt x="552" y="1684"/>
                    <a:pt x="489" y="1547"/>
                  </a:cubicBezTo>
                  <a:cubicBezTo>
                    <a:pt x="427" y="1411"/>
                    <a:pt x="97" y="1320"/>
                    <a:pt x="210" y="1132"/>
                  </a:cubicBezTo>
                  <a:cubicBezTo>
                    <a:pt x="324" y="944"/>
                    <a:pt x="353" y="1001"/>
                    <a:pt x="222" y="888"/>
                  </a:cubicBezTo>
                  <a:cubicBezTo>
                    <a:pt x="91" y="774"/>
                    <a:pt x="0" y="774"/>
                    <a:pt x="34" y="643"/>
                  </a:cubicBezTo>
                  <a:cubicBezTo>
                    <a:pt x="68" y="512"/>
                    <a:pt x="28" y="438"/>
                    <a:pt x="131" y="307"/>
                  </a:cubicBezTo>
                  <a:cubicBezTo>
                    <a:pt x="233" y="176"/>
                    <a:pt x="256" y="85"/>
                    <a:pt x="318" y="85"/>
                  </a:cubicBezTo>
                  <a:cubicBezTo>
                    <a:pt x="381" y="85"/>
                    <a:pt x="546" y="142"/>
                    <a:pt x="637" y="142"/>
                  </a:cubicBezTo>
                  <a:cubicBezTo>
                    <a:pt x="728" y="142"/>
                    <a:pt x="751" y="165"/>
                    <a:pt x="802" y="97"/>
                  </a:cubicBezTo>
                  <a:cubicBezTo>
                    <a:pt x="853" y="29"/>
                    <a:pt x="899" y="0"/>
                    <a:pt x="910" y="68"/>
                  </a:cubicBezTo>
                  <a:cubicBezTo>
                    <a:pt x="921" y="137"/>
                    <a:pt x="1115" y="194"/>
                    <a:pt x="1052" y="245"/>
                  </a:cubicBezTo>
                  <a:cubicBezTo>
                    <a:pt x="990" y="296"/>
                    <a:pt x="882" y="461"/>
                    <a:pt x="1035" y="467"/>
                  </a:cubicBezTo>
                  <a:cubicBezTo>
                    <a:pt x="1189" y="472"/>
                    <a:pt x="1149" y="194"/>
                    <a:pt x="1325" y="273"/>
                  </a:cubicBezTo>
                  <a:cubicBezTo>
                    <a:pt x="1502" y="353"/>
                    <a:pt x="1553" y="444"/>
                    <a:pt x="1638" y="438"/>
                  </a:cubicBezTo>
                  <a:cubicBezTo>
                    <a:pt x="1724" y="432"/>
                    <a:pt x="1849" y="404"/>
                    <a:pt x="1906" y="461"/>
                  </a:cubicBezTo>
                  <a:cubicBezTo>
                    <a:pt x="1962" y="518"/>
                    <a:pt x="1980" y="529"/>
                    <a:pt x="2019" y="654"/>
                  </a:cubicBezTo>
                  <a:cubicBezTo>
                    <a:pt x="2059" y="779"/>
                    <a:pt x="2150" y="853"/>
                    <a:pt x="2247" y="967"/>
                  </a:cubicBezTo>
                  <a:cubicBezTo>
                    <a:pt x="2247" y="967"/>
                    <a:pt x="2002" y="1138"/>
                    <a:pt x="2122" y="1269"/>
                  </a:cubicBezTo>
                  <a:cubicBezTo>
                    <a:pt x="2241" y="1400"/>
                    <a:pt x="2179" y="1388"/>
                    <a:pt x="2116" y="1519"/>
                  </a:cubicBezTo>
                  <a:cubicBezTo>
                    <a:pt x="2054" y="1650"/>
                    <a:pt x="2088" y="1718"/>
                    <a:pt x="2071" y="1832"/>
                  </a:cubicBezTo>
                  <a:cubicBezTo>
                    <a:pt x="2054" y="1946"/>
                    <a:pt x="2036" y="2003"/>
                    <a:pt x="2036" y="200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6BA77C13-A2C4-4605-87F0-1C65A453B92C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5443" y="5430038"/>
              <a:ext cx="1385470" cy="846243"/>
            </a:xfrm>
            <a:custGeom>
              <a:avLst/>
              <a:gdLst>
                <a:gd name="T0" fmla="*/ 4271 w 4291"/>
                <a:gd name="T1" fmla="*/ 1445 h 2843"/>
                <a:gd name="T2" fmla="*/ 4222 w 4291"/>
                <a:gd name="T3" fmla="*/ 1620 h 2843"/>
                <a:gd name="T4" fmla="*/ 4181 w 4291"/>
                <a:gd name="T5" fmla="*/ 1798 h 2843"/>
                <a:gd name="T6" fmla="*/ 4117 w 4291"/>
                <a:gd name="T7" fmla="*/ 1990 h 2843"/>
                <a:gd name="T8" fmla="*/ 3775 w 4291"/>
                <a:gd name="T9" fmla="*/ 2118 h 2843"/>
                <a:gd name="T10" fmla="*/ 3684 w 4291"/>
                <a:gd name="T11" fmla="*/ 2455 h 2843"/>
                <a:gd name="T12" fmla="*/ 3720 w 4291"/>
                <a:gd name="T13" fmla="*/ 2661 h 2843"/>
                <a:gd name="T14" fmla="*/ 3592 w 4291"/>
                <a:gd name="T15" fmla="*/ 2807 h 2843"/>
                <a:gd name="T16" fmla="*/ 3200 w 4291"/>
                <a:gd name="T17" fmla="*/ 2602 h 2843"/>
                <a:gd name="T18" fmla="*/ 2949 w 4291"/>
                <a:gd name="T19" fmla="*/ 2446 h 2843"/>
                <a:gd name="T20" fmla="*/ 2826 w 4291"/>
                <a:gd name="T21" fmla="*/ 2323 h 2843"/>
                <a:gd name="T22" fmla="*/ 2091 w 4291"/>
                <a:gd name="T23" fmla="*/ 2013 h 2843"/>
                <a:gd name="T24" fmla="*/ 1607 w 4291"/>
                <a:gd name="T25" fmla="*/ 1748 h 2843"/>
                <a:gd name="T26" fmla="*/ 1132 w 4291"/>
                <a:gd name="T27" fmla="*/ 1502 h 2843"/>
                <a:gd name="T28" fmla="*/ 722 w 4291"/>
                <a:gd name="T29" fmla="*/ 1301 h 2843"/>
                <a:gd name="T30" fmla="*/ 165 w 4291"/>
                <a:gd name="T31" fmla="*/ 995 h 2843"/>
                <a:gd name="T32" fmla="*/ 0 w 4291"/>
                <a:gd name="T33" fmla="*/ 890 h 2843"/>
                <a:gd name="T34" fmla="*/ 174 w 4291"/>
                <a:gd name="T35" fmla="*/ 680 h 2843"/>
                <a:gd name="T36" fmla="*/ 388 w 4291"/>
                <a:gd name="T37" fmla="*/ 580 h 2843"/>
                <a:gd name="T38" fmla="*/ 621 w 4291"/>
                <a:gd name="T39" fmla="*/ 671 h 2843"/>
                <a:gd name="T40" fmla="*/ 918 w 4291"/>
                <a:gd name="T41" fmla="*/ 922 h 2843"/>
                <a:gd name="T42" fmla="*/ 1119 w 4291"/>
                <a:gd name="T43" fmla="*/ 1013 h 2843"/>
                <a:gd name="T44" fmla="*/ 1406 w 4291"/>
                <a:gd name="T45" fmla="*/ 895 h 2843"/>
                <a:gd name="T46" fmla="*/ 1707 w 4291"/>
                <a:gd name="T47" fmla="*/ 844 h 2843"/>
                <a:gd name="T48" fmla="*/ 1890 w 4291"/>
                <a:gd name="T49" fmla="*/ 744 h 2843"/>
                <a:gd name="T50" fmla="*/ 2045 w 4291"/>
                <a:gd name="T51" fmla="*/ 488 h 2843"/>
                <a:gd name="T52" fmla="*/ 2177 w 4291"/>
                <a:gd name="T53" fmla="*/ 228 h 2843"/>
                <a:gd name="T54" fmla="*/ 2365 w 4291"/>
                <a:gd name="T55" fmla="*/ 87 h 2843"/>
                <a:gd name="T56" fmla="*/ 2605 w 4291"/>
                <a:gd name="T57" fmla="*/ 73 h 2843"/>
                <a:gd name="T58" fmla="*/ 2740 w 4291"/>
                <a:gd name="T59" fmla="*/ 265 h 2843"/>
                <a:gd name="T60" fmla="*/ 2980 w 4291"/>
                <a:gd name="T61" fmla="*/ 265 h 2843"/>
                <a:gd name="T62" fmla="*/ 3064 w 4291"/>
                <a:gd name="T63" fmla="*/ 84 h 2843"/>
                <a:gd name="T64" fmla="*/ 3272 w 4291"/>
                <a:gd name="T65" fmla="*/ 389 h 2843"/>
                <a:gd name="T66" fmla="*/ 3557 w 4291"/>
                <a:gd name="T67" fmla="*/ 486 h 2843"/>
                <a:gd name="T68" fmla="*/ 3764 w 4291"/>
                <a:gd name="T69" fmla="*/ 518 h 2843"/>
                <a:gd name="T70" fmla="*/ 3991 w 4291"/>
                <a:gd name="T71" fmla="*/ 713 h 2843"/>
                <a:gd name="T72" fmla="*/ 4053 w 4291"/>
                <a:gd name="T73" fmla="*/ 745 h 2843"/>
                <a:gd name="T74" fmla="*/ 4053 w 4291"/>
                <a:gd name="T75" fmla="*/ 745 h 2843"/>
                <a:gd name="T76" fmla="*/ 4120 w 4291"/>
                <a:gd name="T77" fmla="*/ 1057 h 2843"/>
                <a:gd name="T78" fmla="*/ 4271 w 4291"/>
                <a:gd name="T79" fmla="*/ 1445 h 2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291" h="2843">
                  <a:moveTo>
                    <a:pt x="4271" y="1445"/>
                  </a:moveTo>
                  <a:cubicBezTo>
                    <a:pt x="4271" y="1445"/>
                    <a:pt x="4195" y="1529"/>
                    <a:pt x="4222" y="1620"/>
                  </a:cubicBezTo>
                  <a:cubicBezTo>
                    <a:pt x="4250" y="1712"/>
                    <a:pt x="4190" y="1721"/>
                    <a:pt x="4181" y="1798"/>
                  </a:cubicBezTo>
                  <a:cubicBezTo>
                    <a:pt x="4172" y="1876"/>
                    <a:pt x="4291" y="1990"/>
                    <a:pt x="4117" y="1990"/>
                  </a:cubicBezTo>
                  <a:cubicBezTo>
                    <a:pt x="3944" y="1990"/>
                    <a:pt x="3903" y="1926"/>
                    <a:pt x="3775" y="2118"/>
                  </a:cubicBezTo>
                  <a:cubicBezTo>
                    <a:pt x="3647" y="2309"/>
                    <a:pt x="3597" y="2364"/>
                    <a:pt x="3684" y="2455"/>
                  </a:cubicBezTo>
                  <a:cubicBezTo>
                    <a:pt x="3770" y="2547"/>
                    <a:pt x="3757" y="2624"/>
                    <a:pt x="3720" y="2661"/>
                  </a:cubicBezTo>
                  <a:cubicBezTo>
                    <a:pt x="3684" y="2697"/>
                    <a:pt x="3702" y="2843"/>
                    <a:pt x="3592" y="2807"/>
                  </a:cubicBezTo>
                  <a:cubicBezTo>
                    <a:pt x="3483" y="2770"/>
                    <a:pt x="3364" y="2647"/>
                    <a:pt x="3200" y="2602"/>
                  </a:cubicBezTo>
                  <a:cubicBezTo>
                    <a:pt x="3036" y="2556"/>
                    <a:pt x="3008" y="2538"/>
                    <a:pt x="2949" y="2446"/>
                  </a:cubicBezTo>
                  <a:cubicBezTo>
                    <a:pt x="2889" y="2355"/>
                    <a:pt x="2931" y="2451"/>
                    <a:pt x="2826" y="2323"/>
                  </a:cubicBezTo>
                  <a:cubicBezTo>
                    <a:pt x="2721" y="2195"/>
                    <a:pt x="2314" y="2118"/>
                    <a:pt x="2091" y="2013"/>
                  </a:cubicBezTo>
                  <a:cubicBezTo>
                    <a:pt x="1867" y="1908"/>
                    <a:pt x="1835" y="1803"/>
                    <a:pt x="1607" y="1748"/>
                  </a:cubicBezTo>
                  <a:cubicBezTo>
                    <a:pt x="1379" y="1693"/>
                    <a:pt x="1297" y="1680"/>
                    <a:pt x="1132" y="1502"/>
                  </a:cubicBezTo>
                  <a:cubicBezTo>
                    <a:pt x="968" y="1324"/>
                    <a:pt x="877" y="1438"/>
                    <a:pt x="722" y="1301"/>
                  </a:cubicBezTo>
                  <a:cubicBezTo>
                    <a:pt x="566" y="1164"/>
                    <a:pt x="320" y="1077"/>
                    <a:pt x="165" y="995"/>
                  </a:cubicBezTo>
                  <a:cubicBezTo>
                    <a:pt x="10" y="913"/>
                    <a:pt x="0" y="890"/>
                    <a:pt x="0" y="890"/>
                  </a:cubicBezTo>
                  <a:cubicBezTo>
                    <a:pt x="0" y="890"/>
                    <a:pt x="83" y="776"/>
                    <a:pt x="174" y="680"/>
                  </a:cubicBezTo>
                  <a:cubicBezTo>
                    <a:pt x="265" y="584"/>
                    <a:pt x="329" y="543"/>
                    <a:pt x="388" y="580"/>
                  </a:cubicBezTo>
                  <a:cubicBezTo>
                    <a:pt x="448" y="616"/>
                    <a:pt x="566" y="552"/>
                    <a:pt x="621" y="671"/>
                  </a:cubicBezTo>
                  <a:cubicBezTo>
                    <a:pt x="676" y="790"/>
                    <a:pt x="758" y="1000"/>
                    <a:pt x="918" y="922"/>
                  </a:cubicBezTo>
                  <a:cubicBezTo>
                    <a:pt x="1078" y="844"/>
                    <a:pt x="1009" y="1187"/>
                    <a:pt x="1119" y="1013"/>
                  </a:cubicBezTo>
                  <a:cubicBezTo>
                    <a:pt x="1228" y="840"/>
                    <a:pt x="1288" y="904"/>
                    <a:pt x="1406" y="895"/>
                  </a:cubicBezTo>
                  <a:cubicBezTo>
                    <a:pt x="1525" y="885"/>
                    <a:pt x="1593" y="840"/>
                    <a:pt x="1707" y="844"/>
                  </a:cubicBezTo>
                  <a:cubicBezTo>
                    <a:pt x="1822" y="849"/>
                    <a:pt x="1730" y="826"/>
                    <a:pt x="1890" y="744"/>
                  </a:cubicBezTo>
                  <a:cubicBezTo>
                    <a:pt x="2050" y="662"/>
                    <a:pt x="1977" y="671"/>
                    <a:pt x="2045" y="488"/>
                  </a:cubicBezTo>
                  <a:cubicBezTo>
                    <a:pt x="2114" y="306"/>
                    <a:pt x="2068" y="224"/>
                    <a:pt x="2177" y="228"/>
                  </a:cubicBezTo>
                  <a:cubicBezTo>
                    <a:pt x="2287" y="233"/>
                    <a:pt x="2251" y="64"/>
                    <a:pt x="2365" y="87"/>
                  </a:cubicBezTo>
                  <a:cubicBezTo>
                    <a:pt x="2463" y="106"/>
                    <a:pt x="2477" y="113"/>
                    <a:pt x="2605" y="73"/>
                  </a:cubicBezTo>
                  <a:cubicBezTo>
                    <a:pt x="2647" y="153"/>
                    <a:pt x="2629" y="288"/>
                    <a:pt x="2740" y="265"/>
                  </a:cubicBezTo>
                  <a:cubicBezTo>
                    <a:pt x="2870" y="240"/>
                    <a:pt x="2902" y="214"/>
                    <a:pt x="2980" y="265"/>
                  </a:cubicBezTo>
                  <a:cubicBezTo>
                    <a:pt x="3058" y="317"/>
                    <a:pt x="3058" y="168"/>
                    <a:pt x="3064" y="84"/>
                  </a:cubicBezTo>
                  <a:cubicBezTo>
                    <a:pt x="3071" y="0"/>
                    <a:pt x="3246" y="233"/>
                    <a:pt x="3272" y="389"/>
                  </a:cubicBezTo>
                  <a:cubicBezTo>
                    <a:pt x="3298" y="544"/>
                    <a:pt x="3466" y="557"/>
                    <a:pt x="3557" y="486"/>
                  </a:cubicBezTo>
                  <a:cubicBezTo>
                    <a:pt x="3648" y="415"/>
                    <a:pt x="3680" y="538"/>
                    <a:pt x="3764" y="518"/>
                  </a:cubicBezTo>
                  <a:cubicBezTo>
                    <a:pt x="3849" y="499"/>
                    <a:pt x="3939" y="609"/>
                    <a:pt x="3991" y="713"/>
                  </a:cubicBezTo>
                  <a:cubicBezTo>
                    <a:pt x="4012" y="755"/>
                    <a:pt x="4034" y="761"/>
                    <a:pt x="4053" y="745"/>
                  </a:cubicBezTo>
                  <a:lnTo>
                    <a:pt x="4053" y="745"/>
                  </a:lnTo>
                  <a:cubicBezTo>
                    <a:pt x="4053" y="745"/>
                    <a:pt x="4057" y="944"/>
                    <a:pt x="4120" y="1057"/>
                  </a:cubicBezTo>
                  <a:cubicBezTo>
                    <a:pt x="4172" y="1149"/>
                    <a:pt x="4229" y="1354"/>
                    <a:pt x="4271" y="144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24" name="Freeform 22">
              <a:extLst>
                <a:ext uri="{FF2B5EF4-FFF2-40B4-BE49-F238E27FC236}">
                  <a16:creationId xmlns:a16="http://schemas.microsoft.com/office/drawing/2014/main" id="{A02494C5-CAA1-D9BC-1298-4BCF04E90D11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1076" y="4694592"/>
              <a:ext cx="744951" cy="1098349"/>
            </a:xfrm>
            <a:custGeom>
              <a:avLst/>
              <a:gdLst>
                <a:gd name="T0" fmla="*/ 732 w 2307"/>
                <a:gd name="T1" fmla="*/ 0 h 3684"/>
                <a:gd name="T2" fmla="*/ 618 w 2307"/>
                <a:gd name="T3" fmla="*/ 328 h 3684"/>
                <a:gd name="T4" fmla="*/ 803 w 2307"/>
                <a:gd name="T5" fmla="*/ 621 h 3684"/>
                <a:gd name="T6" fmla="*/ 819 w 2307"/>
                <a:gd name="T7" fmla="*/ 898 h 3684"/>
                <a:gd name="T8" fmla="*/ 711 w 2307"/>
                <a:gd name="T9" fmla="*/ 1055 h 3684"/>
                <a:gd name="T10" fmla="*/ 526 w 2307"/>
                <a:gd name="T11" fmla="*/ 1239 h 3684"/>
                <a:gd name="T12" fmla="*/ 282 w 2307"/>
                <a:gd name="T13" fmla="*/ 1342 h 3684"/>
                <a:gd name="T14" fmla="*/ 282 w 2307"/>
                <a:gd name="T15" fmla="*/ 1982 h 3684"/>
                <a:gd name="T16" fmla="*/ 60 w 2307"/>
                <a:gd name="T17" fmla="*/ 2183 h 3684"/>
                <a:gd name="T18" fmla="*/ 98 w 2307"/>
                <a:gd name="T19" fmla="*/ 2470 h 3684"/>
                <a:gd name="T20" fmla="*/ 260 w 2307"/>
                <a:gd name="T21" fmla="*/ 2503 h 3684"/>
                <a:gd name="T22" fmla="*/ 374 w 2307"/>
                <a:gd name="T23" fmla="*/ 2704 h 3684"/>
                <a:gd name="T24" fmla="*/ 450 w 2307"/>
                <a:gd name="T25" fmla="*/ 3007 h 3684"/>
                <a:gd name="T26" fmla="*/ 429 w 2307"/>
                <a:gd name="T27" fmla="*/ 3064 h 3684"/>
                <a:gd name="T28" fmla="*/ 468 w 2307"/>
                <a:gd name="T29" fmla="*/ 3077 h 3684"/>
                <a:gd name="T30" fmla="*/ 701 w 2307"/>
                <a:gd name="T31" fmla="*/ 3168 h 3684"/>
                <a:gd name="T32" fmla="*/ 997 w 2307"/>
                <a:gd name="T33" fmla="*/ 3420 h 3684"/>
                <a:gd name="T34" fmla="*/ 1198 w 2307"/>
                <a:gd name="T35" fmla="*/ 3511 h 3684"/>
                <a:gd name="T36" fmla="*/ 1486 w 2307"/>
                <a:gd name="T37" fmla="*/ 3392 h 3684"/>
                <a:gd name="T38" fmla="*/ 1787 w 2307"/>
                <a:gd name="T39" fmla="*/ 3342 h 3684"/>
                <a:gd name="T40" fmla="*/ 1969 w 2307"/>
                <a:gd name="T41" fmla="*/ 3242 h 3684"/>
                <a:gd name="T42" fmla="*/ 2125 w 2307"/>
                <a:gd name="T43" fmla="*/ 2986 h 3684"/>
                <a:gd name="T44" fmla="*/ 2257 w 2307"/>
                <a:gd name="T45" fmla="*/ 2726 h 3684"/>
                <a:gd name="T46" fmla="*/ 2307 w 2307"/>
                <a:gd name="T47" fmla="*/ 2711 h 3684"/>
                <a:gd name="T48" fmla="*/ 2099 w 2307"/>
                <a:gd name="T49" fmla="*/ 2574 h 3684"/>
                <a:gd name="T50" fmla="*/ 1855 w 2307"/>
                <a:gd name="T51" fmla="*/ 2644 h 3684"/>
                <a:gd name="T52" fmla="*/ 1616 w 2307"/>
                <a:gd name="T53" fmla="*/ 2628 h 3684"/>
                <a:gd name="T54" fmla="*/ 1616 w 2307"/>
                <a:gd name="T55" fmla="*/ 2454 h 3684"/>
                <a:gd name="T56" fmla="*/ 1551 w 2307"/>
                <a:gd name="T57" fmla="*/ 1993 h 3684"/>
                <a:gd name="T58" fmla="*/ 1351 w 2307"/>
                <a:gd name="T59" fmla="*/ 1483 h 3684"/>
                <a:gd name="T60" fmla="*/ 1535 w 2307"/>
                <a:gd name="T61" fmla="*/ 1201 h 3684"/>
                <a:gd name="T62" fmla="*/ 2025 w 2307"/>
                <a:gd name="T63" fmla="*/ 1338 h 3684"/>
                <a:gd name="T64" fmla="*/ 2025 w 2307"/>
                <a:gd name="T65" fmla="*/ 1338 h 3684"/>
                <a:gd name="T66" fmla="*/ 1893 w 2307"/>
                <a:gd name="T67" fmla="*/ 1233 h 3684"/>
                <a:gd name="T68" fmla="*/ 1556 w 2307"/>
                <a:gd name="T69" fmla="*/ 779 h 3684"/>
                <a:gd name="T70" fmla="*/ 1368 w 2307"/>
                <a:gd name="T71" fmla="*/ 507 h 3684"/>
                <a:gd name="T72" fmla="*/ 1213 w 2307"/>
                <a:gd name="T73" fmla="*/ 109 h 3684"/>
                <a:gd name="T74" fmla="*/ 1097 w 2307"/>
                <a:gd name="T75" fmla="*/ 130 h 3684"/>
                <a:gd name="T76" fmla="*/ 732 w 2307"/>
                <a:gd name="T77" fmla="*/ 0 h 3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307" h="3684">
                  <a:moveTo>
                    <a:pt x="732" y="0"/>
                  </a:moveTo>
                  <a:cubicBezTo>
                    <a:pt x="732" y="0"/>
                    <a:pt x="494" y="263"/>
                    <a:pt x="618" y="328"/>
                  </a:cubicBezTo>
                  <a:cubicBezTo>
                    <a:pt x="743" y="393"/>
                    <a:pt x="765" y="458"/>
                    <a:pt x="803" y="621"/>
                  </a:cubicBezTo>
                  <a:cubicBezTo>
                    <a:pt x="841" y="784"/>
                    <a:pt x="862" y="898"/>
                    <a:pt x="819" y="898"/>
                  </a:cubicBezTo>
                  <a:cubicBezTo>
                    <a:pt x="776" y="898"/>
                    <a:pt x="705" y="957"/>
                    <a:pt x="711" y="1055"/>
                  </a:cubicBezTo>
                  <a:cubicBezTo>
                    <a:pt x="716" y="1152"/>
                    <a:pt x="456" y="1098"/>
                    <a:pt x="526" y="1239"/>
                  </a:cubicBezTo>
                  <a:cubicBezTo>
                    <a:pt x="597" y="1380"/>
                    <a:pt x="184" y="1109"/>
                    <a:pt x="282" y="1342"/>
                  </a:cubicBezTo>
                  <a:cubicBezTo>
                    <a:pt x="380" y="1576"/>
                    <a:pt x="391" y="1944"/>
                    <a:pt x="282" y="1982"/>
                  </a:cubicBezTo>
                  <a:cubicBezTo>
                    <a:pt x="174" y="2020"/>
                    <a:pt x="60" y="2004"/>
                    <a:pt x="60" y="2183"/>
                  </a:cubicBezTo>
                  <a:cubicBezTo>
                    <a:pt x="60" y="2362"/>
                    <a:pt x="0" y="2335"/>
                    <a:pt x="98" y="2470"/>
                  </a:cubicBezTo>
                  <a:cubicBezTo>
                    <a:pt x="195" y="2606"/>
                    <a:pt x="201" y="2530"/>
                    <a:pt x="260" y="2503"/>
                  </a:cubicBezTo>
                  <a:cubicBezTo>
                    <a:pt x="320" y="2476"/>
                    <a:pt x="293" y="2590"/>
                    <a:pt x="374" y="2704"/>
                  </a:cubicBezTo>
                  <a:cubicBezTo>
                    <a:pt x="456" y="2818"/>
                    <a:pt x="499" y="2910"/>
                    <a:pt x="450" y="3007"/>
                  </a:cubicBezTo>
                  <a:cubicBezTo>
                    <a:pt x="442" y="3024"/>
                    <a:pt x="435" y="3044"/>
                    <a:pt x="429" y="3064"/>
                  </a:cubicBezTo>
                  <a:cubicBezTo>
                    <a:pt x="442" y="3065"/>
                    <a:pt x="455" y="3069"/>
                    <a:pt x="468" y="3077"/>
                  </a:cubicBezTo>
                  <a:cubicBezTo>
                    <a:pt x="527" y="3114"/>
                    <a:pt x="646" y="3050"/>
                    <a:pt x="701" y="3168"/>
                  </a:cubicBezTo>
                  <a:cubicBezTo>
                    <a:pt x="755" y="3287"/>
                    <a:pt x="837" y="3497"/>
                    <a:pt x="997" y="3420"/>
                  </a:cubicBezTo>
                  <a:cubicBezTo>
                    <a:pt x="1157" y="3342"/>
                    <a:pt x="1089" y="3684"/>
                    <a:pt x="1198" y="3511"/>
                  </a:cubicBezTo>
                  <a:cubicBezTo>
                    <a:pt x="1308" y="3337"/>
                    <a:pt x="1367" y="3401"/>
                    <a:pt x="1486" y="3392"/>
                  </a:cubicBezTo>
                  <a:cubicBezTo>
                    <a:pt x="1604" y="3383"/>
                    <a:pt x="1673" y="3337"/>
                    <a:pt x="1787" y="3342"/>
                  </a:cubicBezTo>
                  <a:cubicBezTo>
                    <a:pt x="1901" y="3346"/>
                    <a:pt x="1810" y="3324"/>
                    <a:pt x="1969" y="3242"/>
                  </a:cubicBezTo>
                  <a:cubicBezTo>
                    <a:pt x="2129" y="3159"/>
                    <a:pt x="2056" y="3168"/>
                    <a:pt x="2125" y="2986"/>
                  </a:cubicBezTo>
                  <a:cubicBezTo>
                    <a:pt x="2193" y="2803"/>
                    <a:pt x="2147" y="2721"/>
                    <a:pt x="2257" y="2726"/>
                  </a:cubicBezTo>
                  <a:cubicBezTo>
                    <a:pt x="2279" y="2727"/>
                    <a:pt x="2295" y="2721"/>
                    <a:pt x="2307" y="2711"/>
                  </a:cubicBezTo>
                  <a:cubicBezTo>
                    <a:pt x="2263" y="2618"/>
                    <a:pt x="2205" y="2519"/>
                    <a:pt x="2099" y="2574"/>
                  </a:cubicBezTo>
                  <a:cubicBezTo>
                    <a:pt x="1953" y="2649"/>
                    <a:pt x="1947" y="2606"/>
                    <a:pt x="1855" y="2644"/>
                  </a:cubicBezTo>
                  <a:cubicBezTo>
                    <a:pt x="1763" y="2682"/>
                    <a:pt x="1535" y="2725"/>
                    <a:pt x="1616" y="2628"/>
                  </a:cubicBezTo>
                  <a:cubicBezTo>
                    <a:pt x="1698" y="2530"/>
                    <a:pt x="1606" y="2568"/>
                    <a:pt x="1616" y="2454"/>
                  </a:cubicBezTo>
                  <a:cubicBezTo>
                    <a:pt x="1627" y="2340"/>
                    <a:pt x="1692" y="2243"/>
                    <a:pt x="1551" y="1993"/>
                  </a:cubicBezTo>
                  <a:cubicBezTo>
                    <a:pt x="1410" y="1744"/>
                    <a:pt x="1437" y="1624"/>
                    <a:pt x="1351" y="1483"/>
                  </a:cubicBezTo>
                  <a:cubicBezTo>
                    <a:pt x="1264" y="1342"/>
                    <a:pt x="1231" y="984"/>
                    <a:pt x="1535" y="1201"/>
                  </a:cubicBezTo>
                  <a:cubicBezTo>
                    <a:pt x="1839" y="1418"/>
                    <a:pt x="1978" y="1431"/>
                    <a:pt x="2025" y="1338"/>
                  </a:cubicBezTo>
                  <a:lnTo>
                    <a:pt x="2025" y="1338"/>
                  </a:lnTo>
                  <a:cubicBezTo>
                    <a:pt x="1978" y="1324"/>
                    <a:pt x="1965" y="1274"/>
                    <a:pt x="1893" y="1233"/>
                  </a:cubicBezTo>
                  <a:cubicBezTo>
                    <a:pt x="1789" y="1175"/>
                    <a:pt x="1640" y="961"/>
                    <a:pt x="1556" y="779"/>
                  </a:cubicBezTo>
                  <a:cubicBezTo>
                    <a:pt x="1471" y="598"/>
                    <a:pt x="1471" y="546"/>
                    <a:pt x="1368" y="507"/>
                  </a:cubicBezTo>
                  <a:cubicBezTo>
                    <a:pt x="1264" y="468"/>
                    <a:pt x="1213" y="109"/>
                    <a:pt x="1213" y="109"/>
                  </a:cubicBezTo>
                  <a:cubicBezTo>
                    <a:pt x="1174" y="113"/>
                    <a:pt x="1135" y="120"/>
                    <a:pt x="1097" y="130"/>
                  </a:cubicBezTo>
                  <a:cubicBezTo>
                    <a:pt x="899" y="188"/>
                    <a:pt x="789" y="57"/>
                    <a:pt x="732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25" name="Freeform 49">
              <a:extLst>
                <a:ext uri="{FF2B5EF4-FFF2-40B4-BE49-F238E27FC236}">
                  <a16:creationId xmlns:a16="http://schemas.microsoft.com/office/drawing/2014/main" id="{E6DC774B-4D80-3894-9E1F-5EBB3D0CCB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1996" y="3111301"/>
              <a:ext cx="983407" cy="613405"/>
            </a:xfrm>
            <a:custGeom>
              <a:avLst/>
              <a:gdLst>
                <a:gd name="T0" fmla="*/ 0 w 3042"/>
                <a:gd name="T1" fmla="*/ 224 h 2056"/>
                <a:gd name="T2" fmla="*/ 110 w 3042"/>
                <a:gd name="T3" fmla="*/ 528 h 2056"/>
                <a:gd name="T4" fmla="*/ 324 w 3042"/>
                <a:gd name="T5" fmla="*/ 871 h 2056"/>
                <a:gd name="T6" fmla="*/ 763 w 3042"/>
                <a:gd name="T7" fmla="*/ 1314 h 2056"/>
                <a:gd name="T8" fmla="*/ 915 w 3042"/>
                <a:gd name="T9" fmla="*/ 1637 h 2056"/>
                <a:gd name="T10" fmla="*/ 991 w 3042"/>
                <a:gd name="T11" fmla="*/ 1918 h 2056"/>
                <a:gd name="T12" fmla="*/ 1106 w 3042"/>
                <a:gd name="T13" fmla="*/ 2028 h 2056"/>
                <a:gd name="T14" fmla="*/ 1387 w 3042"/>
                <a:gd name="T15" fmla="*/ 1799 h 2056"/>
                <a:gd name="T16" fmla="*/ 1601 w 3042"/>
                <a:gd name="T17" fmla="*/ 1456 h 2056"/>
                <a:gd name="T18" fmla="*/ 1882 w 3042"/>
                <a:gd name="T19" fmla="*/ 1137 h 2056"/>
                <a:gd name="T20" fmla="*/ 2087 w 3042"/>
                <a:gd name="T21" fmla="*/ 1113 h 2056"/>
                <a:gd name="T22" fmla="*/ 2215 w 3042"/>
                <a:gd name="T23" fmla="*/ 1194 h 2056"/>
                <a:gd name="T24" fmla="*/ 2391 w 3042"/>
                <a:gd name="T25" fmla="*/ 1447 h 2056"/>
                <a:gd name="T26" fmla="*/ 2501 w 3042"/>
                <a:gd name="T27" fmla="*/ 1604 h 2056"/>
                <a:gd name="T28" fmla="*/ 2715 w 3042"/>
                <a:gd name="T29" fmla="*/ 1571 h 2056"/>
                <a:gd name="T30" fmla="*/ 3002 w 3042"/>
                <a:gd name="T31" fmla="*/ 1611 h 2056"/>
                <a:gd name="T32" fmla="*/ 2974 w 3042"/>
                <a:gd name="T33" fmla="*/ 1607 h 2056"/>
                <a:gd name="T34" fmla="*/ 2826 w 3042"/>
                <a:gd name="T35" fmla="*/ 1216 h 2056"/>
                <a:gd name="T36" fmla="*/ 2401 w 3042"/>
                <a:gd name="T37" fmla="*/ 1081 h 2056"/>
                <a:gd name="T38" fmla="*/ 2300 w 3042"/>
                <a:gd name="T39" fmla="*/ 690 h 2056"/>
                <a:gd name="T40" fmla="*/ 2097 w 3042"/>
                <a:gd name="T41" fmla="*/ 265 h 2056"/>
                <a:gd name="T42" fmla="*/ 2010 w 3042"/>
                <a:gd name="T43" fmla="*/ 17 h 2056"/>
                <a:gd name="T44" fmla="*/ 1768 w 3042"/>
                <a:gd name="T45" fmla="*/ 0 h 2056"/>
                <a:gd name="T46" fmla="*/ 1766 w 3042"/>
                <a:gd name="T47" fmla="*/ 0 h 2056"/>
                <a:gd name="T48" fmla="*/ 1766 w 3042"/>
                <a:gd name="T49" fmla="*/ 0 h 2056"/>
                <a:gd name="T50" fmla="*/ 1759 w 3042"/>
                <a:gd name="T51" fmla="*/ 6 h 2056"/>
                <a:gd name="T52" fmla="*/ 1974 w 3042"/>
                <a:gd name="T53" fmla="*/ 400 h 2056"/>
                <a:gd name="T54" fmla="*/ 1940 w 3042"/>
                <a:gd name="T55" fmla="*/ 508 h 2056"/>
                <a:gd name="T56" fmla="*/ 1803 w 3042"/>
                <a:gd name="T57" fmla="*/ 684 h 2056"/>
                <a:gd name="T58" fmla="*/ 1587 w 3042"/>
                <a:gd name="T59" fmla="*/ 770 h 2056"/>
                <a:gd name="T60" fmla="*/ 1303 w 3042"/>
                <a:gd name="T61" fmla="*/ 707 h 2056"/>
                <a:gd name="T62" fmla="*/ 865 w 3042"/>
                <a:gd name="T63" fmla="*/ 650 h 2056"/>
                <a:gd name="T64" fmla="*/ 654 w 3042"/>
                <a:gd name="T65" fmla="*/ 673 h 2056"/>
                <a:gd name="T66" fmla="*/ 330 w 3042"/>
                <a:gd name="T67" fmla="*/ 372 h 2056"/>
                <a:gd name="T68" fmla="*/ 313 w 3042"/>
                <a:gd name="T69" fmla="*/ 93 h 2056"/>
                <a:gd name="T70" fmla="*/ 304 w 3042"/>
                <a:gd name="T71" fmla="*/ 21 h 2056"/>
                <a:gd name="T72" fmla="*/ 281 w 3042"/>
                <a:gd name="T73" fmla="*/ 16 h 2056"/>
                <a:gd name="T74" fmla="*/ 0 w 3042"/>
                <a:gd name="T75" fmla="*/ 224 h 2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42" h="2056">
                  <a:moveTo>
                    <a:pt x="0" y="224"/>
                  </a:moveTo>
                  <a:cubicBezTo>
                    <a:pt x="0" y="224"/>
                    <a:pt x="82" y="428"/>
                    <a:pt x="110" y="528"/>
                  </a:cubicBezTo>
                  <a:cubicBezTo>
                    <a:pt x="139" y="628"/>
                    <a:pt x="244" y="680"/>
                    <a:pt x="324" y="871"/>
                  </a:cubicBezTo>
                  <a:cubicBezTo>
                    <a:pt x="405" y="1061"/>
                    <a:pt x="686" y="1199"/>
                    <a:pt x="763" y="1314"/>
                  </a:cubicBezTo>
                  <a:cubicBezTo>
                    <a:pt x="839" y="1428"/>
                    <a:pt x="782" y="1552"/>
                    <a:pt x="915" y="1637"/>
                  </a:cubicBezTo>
                  <a:cubicBezTo>
                    <a:pt x="1048" y="1723"/>
                    <a:pt x="958" y="1828"/>
                    <a:pt x="991" y="1918"/>
                  </a:cubicBezTo>
                  <a:cubicBezTo>
                    <a:pt x="1025" y="2009"/>
                    <a:pt x="1082" y="2056"/>
                    <a:pt x="1106" y="2028"/>
                  </a:cubicBezTo>
                  <a:cubicBezTo>
                    <a:pt x="1129" y="1999"/>
                    <a:pt x="1210" y="1895"/>
                    <a:pt x="1387" y="1799"/>
                  </a:cubicBezTo>
                  <a:cubicBezTo>
                    <a:pt x="1563" y="1704"/>
                    <a:pt x="1458" y="1614"/>
                    <a:pt x="1601" y="1456"/>
                  </a:cubicBezTo>
                  <a:cubicBezTo>
                    <a:pt x="1744" y="1299"/>
                    <a:pt x="1825" y="1199"/>
                    <a:pt x="1882" y="1137"/>
                  </a:cubicBezTo>
                  <a:cubicBezTo>
                    <a:pt x="1939" y="1075"/>
                    <a:pt x="2039" y="1137"/>
                    <a:pt x="2087" y="1113"/>
                  </a:cubicBezTo>
                  <a:cubicBezTo>
                    <a:pt x="2134" y="1090"/>
                    <a:pt x="2163" y="1104"/>
                    <a:pt x="2215" y="1194"/>
                  </a:cubicBezTo>
                  <a:cubicBezTo>
                    <a:pt x="2268" y="1285"/>
                    <a:pt x="2349" y="1399"/>
                    <a:pt x="2391" y="1447"/>
                  </a:cubicBezTo>
                  <a:cubicBezTo>
                    <a:pt x="2434" y="1494"/>
                    <a:pt x="2472" y="1604"/>
                    <a:pt x="2501" y="1604"/>
                  </a:cubicBezTo>
                  <a:cubicBezTo>
                    <a:pt x="2530" y="1604"/>
                    <a:pt x="2687" y="1594"/>
                    <a:pt x="2715" y="1571"/>
                  </a:cubicBezTo>
                  <a:cubicBezTo>
                    <a:pt x="2742" y="1548"/>
                    <a:pt x="2842" y="1773"/>
                    <a:pt x="3002" y="1611"/>
                  </a:cubicBezTo>
                  <a:cubicBezTo>
                    <a:pt x="2993" y="1610"/>
                    <a:pt x="2984" y="1608"/>
                    <a:pt x="2974" y="1607"/>
                  </a:cubicBezTo>
                  <a:cubicBezTo>
                    <a:pt x="2813" y="1587"/>
                    <a:pt x="3042" y="1405"/>
                    <a:pt x="2826" y="1216"/>
                  </a:cubicBezTo>
                  <a:cubicBezTo>
                    <a:pt x="2610" y="1027"/>
                    <a:pt x="2374" y="1216"/>
                    <a:pt x="2401" y="1081"/>
                  </a:cubicBezTo>
                  <a:cubicBezTo>
                    <a:pt x="2428" y="946"/>
                    <a:pt x="2259" y="865"/>
                    <a:pt x="2300" y="690"/>
                  </a:cubicBezTo>
                  <a:cubicBezTo>
                    <a:pt x="2340" y="514"/>
                    <a:pt x="2138" y="427"/>
                    <a:pt x="2097" y="265"/>
                  </a:cubicBezTo>
                  <a:cubicBezTo>
                    <a:pt x="2057" y="103"/>
                    <a:pt x="2010" y="17"/>
                    <a:pt x="2010" y="17"/>
                  </a:cubicBezTo>
                  <a:cubicBezTo>
                    <a:pt x="2023" y="62"/>
                    <a:pt x="1836" y="6"/>
                    <a:pt x="1768" y="0"/>
                  </a:cubicBezTo>
                  <a:lnTo>
                    <a:pt x="1766" y="0"/>
                  </a:lnTo>
                  <a:lnTo>
                    <a:pt x="1766" y="0"/>
                  </a:lnTo>
                  <a:lnTo>
                    <a:pt x="1759" y="6"/>
                  </a:lnTo>
                  <a:cubicBezTo>
                    <a:pt x="1780" y="44"/>
                    <a:pt x="1892" y="256"/>
                    <a:pt x="1974" y="400"/>
                  </a:cubicBezTo>
                  <a:cubicBezTo>
                    <a:pt x="2065" y="559"/>
                    <a:pt x="1974" y="480"/>
                    <a:pt x="1940" y="508"/>
                  </a:cubicBezTo>
                  <a:cubicBezTo>
                    <a:pt x="1906" y="537"/>
                    <a:pt x="1838" y="611"/>
                    <a:pt x="1803" y="684"/>
                  </a:cubicBezTo>
                  <a:cubicBezTo>
                    <a:pt x="1769" y="758"/>
                    <a:pt x="1667" y="702"/>
                    <a:pt x="1587" y="770"/>
                  </a:cubicBezTo>
                  <a:cubicBezTo>
                    <a:pt x="1508" y="838"/>
                    <a:pt x="1485" y="758"/>
                    <a:pt x="1303" y="707"/>
                  </a:cubicBezTo>
                  <a:cubicBezTo>
                    <a:pt x="1121" y="656"/>
                    <a:pt x="996" y="576"/>
                    <a:pt x="865" y="650"/>
                  </a:cubicBezTo>
                  <a:cubicBezTo>
                    <a:pt x="734" y="724"/>
                    <a:pt x="683" y="798"/>
                    <a:pt x="654" y="673"/>
                  </a:cubicBezTo>
                  <a:cubicBezTo>
                    <a:pt x="626" y="548"/>
                    <a:pt x="421" y="423"/>
                    <a:pt x="330" y="372"/>
                  </a:cubicBezTo>
                  <a:cubicBezTo>
                    <a:pt x="239" y="320"/>
                    <a:pt x="376" y="190"/>
                    <a:pt x="313" y="93"/>
                  </a:cubicBezTo>
                  <a:cubicBezTo>
                    <a:pt x="285" y="49"/>
                    <a:pt x="288" y="33"/>
                    <a:pt x="304" y="21"/>
                  </a:cubicBezTo>
                  <a:lnTo>
                    <a:pt x="281" y="16"/>
                  </a:lnTo>
                  <a:cubicBezTo>
                    <a:pt x="89" y="2"/>
                    <a:pt x="66" y="191"/>
                    <a:pt x="0" y="224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D12FB5F5-6C35-20A1-E797-2ED705FDFF4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1573" y="4233737"/>
              <a:ext cx="1032141" cy="629463"/>
            </a:xfrm>
            <a:custGeom>
              <a:avLst/>
              <a:gdLst>
                <a:gd name="T0" fmla="*/ 1041 w 3194"/>
                <a:gd name="T1" fmla="*/ 2116 h 2116"/>
                <a:gd name="T2" fmla="*/ 1177 w 3194"/>
                <a:gd name="T3" fmla="*/ 1959 h 2116"/>
                <a:gd name="T4" fmla="*/ 1469 w 3194"/>
                <a:gd name="T5" fmla="*/ 1620 h 2116"/>
                <a:gd name="T6" fmla="*/ 1621 w 3194"/>
                <a:gd name="T7" fmla="*/ 1421 h 2116"/>
                <a:gd name="T8" fmla="*/ 1992 w 3194"/>
                <a:gd name="T9" fmla="*/ 1416 h 2116"/>
                <a:gd name="T10" fmla="*/ 2154 w 3194"/>
                <a:gd name="T11" fmla="*/ 1552 h 2116"/>
                <a:gd name="T12" fmla="*/ 2519 w 3194"/>
                <a:gd name="T13" fmla="*/ 1682 h 2116"/>
                <a:gd name="T14" fmla="*/ 2964 w 3194"/>
                <a:gd name="T15" fmla="*/ 1489 h 2116"/>
                <a:gd name="T16" fmla="*/ 3042 w 3194"/>
                <a:gd name="T17" fmla="*/ 1066 h 2116"/>
                <a:gd name="T18" fmla="*/ 2974 w 3194"/>
                <a:gd name="T19" fmla="*/ 914 h 2116"/>
                <a:gd name="T20" fmla="*/ 3112 w 3194"/>
                <a:gd name="T21" fmla="*/ 690 h 2116"/>
                <a:gd name="T22" fmla="*/ 3112 w 3194"/>
                <a:gd name="T23" fmla="*/ 690 h 2116"/>
                <a:gd name="T24" fmla="*/ 3089 w 3194"/>
                <a:gd name="T25" fmla="*/ 668 h 2116"/>
                <a:gd name="T26" fmla="*/ 3011 w 3194"/>
                <a:gd name="T27" fmla="*/ 264 h 2116"/>
                <a:gd name="T28" fmla="*/ 2677 w 3194"/>
                <a:gd name="T29" fmla="*/ 186 h 2116"/>
                <a:gd name="T30" fmla="*/ 2365 w 3194"/>
                <a:gd name="T31" fmla="*/ 321 h 2116"/>
                <a:gd name="T32" fmla="*/ 2088 w 3194"/>
                <a:gd name="T33" fmla="*/ 399 h 2116"/>
                <a:gd name="T34" fmla="*/ 2035 w 3194"/>
                <a:gd name="T35" fmla="*/ 220 h 2116"/>
                <a:gd name="T36" fmla="*/ 1767 w 3194"/>
                <a:gd name="T37" fmla="*/ 177 h 2116"/>
                <a:gd name="T38" fmla="*/ 1488 w 3194"/>
                <a:gd name="T39" fmla="*/ 32 h 2116"/>
                <a:gd name="T40" fmla="*/ 1227 w 3194"/>
                <a:gd name="T41" fmla="*/ 131 h 2116"/>
                <a:gd name="T42" fmla="*/ 938 w 3194"/>
                <a:gd name="T43" fmla="*/ 209 h 2116"/>
                <a:gd name="T44" fmla="*/ 434 w 3194"/>
                <a:gd name="T45" fmla="*/ 262 h 2116"/>
                <a:gd name="T46" fmla="*/ 254 w 3194"/>
                <a:gd name="T47" fmla="*/ 364 h 2116"/>
                <a:gd name="T48" fmla="*/ 0 w 3194"/>
                <a:gd name="T49" fmla="*/ 441 h 2116"/>
                <a:gd name="T50" fmla="*/ 105 w 3194"/>
                <a:gd name="T51" fmla="*/ 815 h 2116"/>
                <a:gd name="T52" fmla="*/ 215 w 3194"/>
                <a:gd name="T53" fmla="*/ 993 h 2116"/>
                <a:gd name="T54" fmla="*/ 330 w 3194"/>
                <a:gd name="T55" fmla="*/ 1202 h 2116"/>
                <a:gd name="T56" fmla="*/ 529 w 3194"/>
                <a:gd name="T57" fmla="*/ 1442 h 2116"/>
                <a:gd name="T58" fmla="*/ 774 w 3194"/>
                <a:gd name="T59" fmla="*/ 1479 h 2116"/>
                <a:gd name="T60" fmla="*/ 894 w 3194"/>
                <a:gd name="T61" fmla="*/ 1641 h 2116"/>
                <a:gd name="T62" fmla="*/ 999 w 3194"/>
                <a:gd name="T63" fmla="*/ 1923 h 2116"/>
                <a:gd name="T64" fmla="*/ 1041 w 3194"/>
                <a:gd name="T65" fmla="*/ 2116 h 2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194" h="2116">
                  <a:moveTo>
                    <a:pt x="1041" y="2116"/>
                  </a:moveTo>
                  <a:cubicBezTo>
                    <a:pt x="1041" y="2116"/>
                    <a:pt x="1114" y="2038"/>
                    <a:pt x="1177" y="1959"/>
                  </a:cubicBezTo>
                  <a:cubicBezTo>
                    <a:pt x="1239" y="1881"/>
                    <a:pt x="1464" y="1776"/>
                    <a:pt x="1469" y="1620"/>
                  </a:cubicBezTo>
                  <a:cubicBezTo>
                    <a:pt x="1474" y="1463"/>
                    <a:pt x="1506" y="1421"/>
                    <a:pt x="1621" y="1421"/>
                  </a:cubicBezTo>
                  <a:cubicBezTo>
                    <a:pt x="1736" y="1421"/>
                    <a:pt x="1908" y="1369"/>
                    <a:pt x="1992" y="1416"/>
                  </a:cubicBezTo>
                  <a:cubicBezTo>
                    <a:pt x="2075" y="1463"/>
                    <a:pt x="2096" y="1494"/>
                    <a:pt x="2154" y="1552"/>
                  </a:cubicBezTo>
                  <a:cubicBezTo>
                    <a:pt x="2211" y="1609"/>
                    <a:pt x="2321" y="1740"/>
                    <a:pt x="2519" y="1682"/>
                  </a:cubicBezTo>
                  <a:cubicBezTo>
                    <a:pt x="2718" y="1625"/>
                    <a:pt x="2964" y="1698"/>
                    <a:pt x="2964" y="1489"/>
                  </a:cubicBezTo>
                  <a:cubicBezTo>
                    <a:pt x="2964" y="1280"/>
                    <a:pt x="3194" y="1139"/>
                    <a:pt x="3042" y="1066"/>
                  </a:cubicBezTo>
                  <a:cubicBezTo>
                    <a:pt x="2891" y="993"/>
                    <a:pt x="2828" y="1071"/>
                    <a:pt x="2974" y="914"/>
                  </a:cubicBezTo>
                  <a:cubicBezTo>
                    <a:pt x="3120" y="757"/>
                    <a:pt x="3035" y="784"/>
                    <a:pt x="3112" y="690"/>
                  </a:cubicBezTo>
                  <a:lnTo>
                    <a:pt x="3112" y="690"/>
                  </a:lnTo>
                  <a:cubicBezTo>
                    <a:pt x="3103" y="685"/>
                    <a:pt x="3095" y="677"/>
                    <a:pt x="3089" y="668"/>
                  </a:cubicBezTo>
                  <a:cubicBezTo>
                    <a:pt x="3053" y="619"/>
                    <a:pt x="3089" y="441"/>
                    <a:pt x="3011" y="264"/>
                  </a:cubicBezTo>
                  <a:cubicBezTo>
                    <a:pt x="2933" y="86"/>
                    <a:pt x="2769" y="93"/>
                    <a:pt x="2677" y="186"/>
                  </a:cubicBezTo>
                  <a:cubicBezTo>
                    <a:pt x="2585" y="278"/>
                    <a:pt x="2464" y="306"/>
                    <a:pt x="2365" y="321"/>
                  </a:cubicBezTo>
                  <a:cubicBezTo>
                    <a:pt x="2265" y="335"/>
                    <a:pt x="2223" y="406"/>
                    <a:pt x="2088" y="399"/>
                  </a:cubicBezTo>
                  <a:cubicBezTo>
                    <a:pt x="1992" y="394"/>
                    <a:pt x="1996" y="306"/>
                    <a:pt x="2035" y="220"/>
                  </a:cubicBezTo>
                  <a:cubicBezTo>
                    <a:pt x="1946" y="206"/>
                    <a:pt x="1846" y="186"/>
                    <a:pt x="1767" y="177"/>
                  </a:cubicBezTo>
                  <a:cubicBezTo>
                    <a:pt x="1608" y="159"/>
                    <a:pt x="1545" y="64"/>
                    <a:pt x="1488" y="32"/>
                  </a:cubicBezTo>
                  <a:cubicBezTo>
                    <a:pt x="1432" y="0"/>
                    <a:pt x="1358" y="89"/>
                    <a:pt x="1227" y="131"/>
                  </a:cubicBezTo>
                  <a:cubicBezTo>
                    <a:pt x="1097" y="173"/>
                    <a:pt x="1090" y="135"/>
                    <a:pt x="938" y="209"/>
                  </a:cubicBezTo>
                  <a:cubicBezTo>
                    <a:pt x="786" y="283"/>
                    <a:pt x="568" y="240"/>
                    <a:pt x="434" y="262"/>
                  </a:cubicBezTo>
                  <a:cubicBezTo>
                    <a:pt x="299" y="283"/>
                    <a:pt x="268" y="247"/>
                    <a:pt x="254" y="364"/>
                  </a:cubicBezTo>
                  <a:cubicBezTo>
                    <a:pt x="239" y="480"/>
                    <a:pt x="63" y="512"/>
                    <a:pt x="0" y="441"/>
                  </a:cubicBezTo>
                  <a:cubicBezTo>
                    <a:pt x="0" y="441"/>
                    <a:pt x="16" y="710"/>
                    <a:pt x="105" y="815"/>
                  </a:cubicBezTo>
                  <a:cubicBezTo>
                    <a:pt x="194" y="919"/>
                    <a:pt x="126" y="940"/>
                    <a:pt x="215" y="993"/>
                  </a:cubicBezTo>
                  <a:cubicBezTo>
                    <a:pt x="304" y="1045"/>
                    <a:pt x="267" y="1097"/>
                    <a:pt x="330" y="1202"/>
                  </a:cubicBezTo>
                  <a:cubicBezTo>
                    <a:pt x="393" y="1306"/>
                    <a:pt x="455" y="1442"/>
                    <a:pt x="529" y="1442"/>
                  </a:cubicBezTo>
                  <a:cubicBezTo>
                    <a:pt x="602" y="1442"/>
                    <a:pt x="685" y="1426"/>
                    <a:pt x="774" y="1479"/>
                  </a:cubicBezTo>
                  <a:cubicBezTo>
                    <a:pt x="863" y="1531"/>
                    <a:pt x="863" y="1526"/>
                    <a:pt x="894" y="1641"/>
                  </a:cubicBezTo>
                  <a:cubicBezTo>
                    <a:pt x="926" y="1756"/>
                    <a:pt x="1035" y="1839"/>
                    <a:pt x="999" y="1923"/>
                  </a:cubicBezTo>
                  <a:cubicBezTo>
                    <a:pt x="962" y="2006"/>
                    <a:pt x="1015" y="2048"/>
                    <a:pt x="1041" y="211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27" name="Freeform 23">
              <a:extLst>
                <a:ext uri="{FF2B5EF4-FFF2-40B4-BE49-F238E27FC236}">
                  <a16:creationId xmlns:a16="http://schemas.microsoft.com/office/drawing/2014/main" id="{A985BAA8-7B30-F64C-DEAF-844CD60045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99659" y="4988451"/>
              <a:ext cx="617893" cy="518665"/>
            </a:xfrm>
            <a:custGeom>
              <a:avLst/>
              <a:gdLst>
                <a:gd name="T0" fmla="*/ 1063 w 1913"/>
                <a:gd name="T1" fmla="*/ 1700 h 1741"/>
                <a:gd name="T2" fmla="*/ 868 w 1913"/>
                <a:gd name="T3" fmla="*/ 1590 h 1741"/>
                <a:gd name="T4" fmla="*/ 624 w 1913"/>
                <a:gd name="T5" fmla="*/ 1660 h 1741"/>
                <a:gd name="T6" fmla="*/ 385 w 1913"/>
                <a:gd name="T7" fmla="*/ 1644 h 1741"/>
                <a:gd name="T8" fmla="*/ 385 w 1913"/>
                <a:gd name="T9" fmla="*/ 1470 h 1741"/>
                <a:gd name="T10" fmla="*/ 320 w 1913"/>
                <a:gd name="T11" fmla="*/ 1009 h 1741"/>
                <a:gd name="T12" fmla="*/ 120 w 1913"/>
                <a:gd name="T13" fmla="*/ 499 h 1741"/>
                <a:gd name="T14" fmla="*/ 304 w 1913"/>
                <a:gd name="T15" fmla="*/ 217 h 1741"/>
                <a:gd name="T16" fmla="*/ 794 w 1913"/>
                <a:gd name="T17" fmla="*/ 354 h 1741"/>
                <a:gd name="T18" fmla="*/ 794 w 1913"/>
                <a:gd name="T19" fmla="*/ 354 h 1741"/>
                <a:gd name="T20" fmla="*/ 882 w 1913"/>
                <a:gd name="T21" fmla="*/ 346 h 1741"/>
                <a:gd name="T22" fmla="*/ 1284 w 1913"/>
                <a:gd name="T23" fmla="*/ 431 h 1741"/>
                <a:gd name="T24" fmla="*/ 1608 w 1913"/>
                <a:gd name="T25" fmla="*/ 573 h 1741"/>
                <a:gd name="T26" fmla="*/ 1803 w 1913"/>
                <a:gd name="T27" fmla="*/ 1085 h 1741"/>
                <a:gd name="T28" fmla="*/ 1602 w 1913"/>
                <a:gd name="T29" fmla="*/ 1338 h 1741"/>
                <a:gd name="T30" fmla="*/ 1427 w 1913"/>
                <a:gd name="T31" fmla="*/ 1552 h 1741"/>
                <a:gd name="T32" fmla="*/ 1433 w 1913"/>
                <a:gd name="T33" fmla="*/ 1558 h 1741"/>
                <a:gd name="T34" fmla="*/ 1208 w 1913"/>
                <a:gd name="T35" fmla="*/ 1568 h 1741"/>
                <a:gd name="T36" fmla="*/ 1063 w 1913"/>
                <a:gd name="T37" fmla="*/ 1700 h 1741"/>
                <a:gd name="T38" fmla="*/ 794 w 1913"/>
                <a:gd name="T39" fmla="*/ 354 h 1741"/>
                <a:gd name="T40" fmla="*/ 794 w 1913"/>
                <a:gd name="T41" fmla="*/ 354 h 1741"/>
                <a:gd name="T42" fmla="*/ 794 w 1913"/>
                <a:gd name="T43" fmla="*/ 353 h 1741"/>
                <a:gd name="T44" fmla="*/ 794 w 1913"/>
                <a:gd name="T45" fmla="*/ 354 h 17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913" h="1741">
                  <a:moveTo>
                    <a:pt x="1063" y="1700"/>
                  </a:moveTo>
                  <a:cubicBezTo>
                    <a:pt x="1020" y="1616"/>
                    <a:pt x="964" y="1540"/>
                    <a:pt x="868" y="1590"/>
                  </a:cubicBezTo>
                  <a:cubicBezTo>
                    <a:pt x="722" y="1665"/>
                    <a:pt x="716" y="1622"/>
                    <a:pt x="624" y="1660"/>
                  </a:cubicBezTo>
                  <a:cubicBezTo>
                    <a:pt x="532" y="1698"/>
                    <a:pt x="304" y="1741"/>
                    <a:pt x="385" y="1644"/>
                  </a:cubicBezTo>
                  <a:cubicBezTo>
                    <a:pt x="467" y="1546"/>
                    <a:pt x="375" y="1584"/>
                    <a:pt x="385" y="1470"/>
                  </a:cubicBezTo>
                  <a:cubicBezTo>
                    <a:pt x="396" y="1356"/>
                    <a:pt x="461" y="1259"/>
                    <a:pt x="320" y="1009"/>
                  </a:cubicBezTo>
                  <a:cubicBezTo>
                    <a:pt x="179" y="760"/>
                    <a:pt x="206" y="640"/>
                    <a:pt x="120" y="499"/>
                  </a:cubicBezTo>
                  <a:cubicBezTo>
                    <a:pt x="33" y="358"/>
                    <a:pt x="0" y="0"/>
                    <a:pt x="304" y="217"/>
                  </a:cubicBezTo>
                  <a:cubicBezTo>
                    <a:pt x="608" y="434"/>
                    <a:pt x="747" y="447"/>
                    <a:pt x="794" y="354"/>
                  </a:cubicBezTo>
                  <a:lnTo>
                    <a:pt x="794" y="354"/>
                  </a:lnTo>
                  <a:cubicBezTo>
                    <a:pt x="814" y="359"/>
                    <a:pt x="841" y="358"/>
                    <a:pt x="882" y="346"/>
                  </a:cubicBezTo>
                  <a:cubicBezTo>
                    <a:pt x="1018" y="308"/>
                    <a:pt x="1141" y="372"/>
                    <a:pt x="1284" y="431"/>
                  </a:cubicBezTo>
                  <a:cubicBezTo>
                    <a:pt x="1427" y="489"/>
                    <a:pt x="1485" y="470"/>
                    <a:pt x="1608" y="573"/>
                  </a:cubicBezTo>
                  <a:cubicBezTo>
                    <a:pt x="1731" y="677"/>
                    <a:pt x="1913" y="852"/>
                    <a:pt x="1803" y="1085"/>
                  </a:cubicBezTo>
                  <a:cubicBezTo>
                    <a:pt x="1692" y="1319"/>
                    <a:pt x="1699" y="1260"/>
                    <a:pt x="1602" y="1338"/>
                  </a:cubicBezTo>
                  <a:cubicBezTo>
                    <a:pt x="1504" y="1416"/>
                    <a:pt x="1349" y="1487"/>
                    <a:pt x="1427" y="1552"/>
                  </a:cubicBezTo>
                  <a:cubicBezTo>
                    <a:pt x="1429" y="1554"/>
                    <a:pt x="1431" y="1556"/>
                    <a:pt x="1433" y="1558"/>
                  </a:cubicBezTo>
                  <a:cubicBezTo>
                    <a:pt x="1318" y="1593"/>
                    <a:pt x="1302" y="1587"/>
                    <a:pt x="1208" y="1568"/>
                  </a:cubicBezTo>
                  <a:cubicBezTo>
                    <a:pt x="1112" y="1549"/>
                    <a:pt x="1122" y="1665"/>
                    <a:pt x="1063" y="1700"/>
                  </a:cubicBezTo>
                  <a:close/>
                  <a:moveTo>
                    <a:pt x="794" y="354"/>
                  </a:moveTo>
                  <a:lnTo>
                    <a:pt x="794" y="354"/>
                  </a:lnTo>
                  <a:lnTo>
                    <a:pt x="794" y="353"/>
                  </a:lnTo>
                  <a:lnTo>
                    <a:pt x="794" y="3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28" name="Freeform 24">
              <a:extLst>
                <a:ext uri="{FF2B5EF4-FFF2-40B4-BE49-F238E27FC236}">
                  <a16:creationId xmlns:a16="http://schemas.microsoft.com/office/drawing/2014/main" id="{19A20216-2917-E402-5BDD-35E8DB087A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990471" y="4641604"/>
              <a:ext cx="489092" cy="674424"/>
            </a:xfrm>
            <a:custGeom>
              <a:avLst/>
              <a:gdLst>
                <a:gd name="T0" fmla="*/ 40 w 1513"/>
                <a:gd name="T1" fmla="*/ 1082 h 2268"/>
                <a:gd name="T2" fmla="*/ 16 w 1513"/>
                <a:gd name="T3" fmla="*/ 1379 h 2268"/>
                <a:gd name="T4" fmla="*/ 152 w 1513"/>
                <a:gd name="T5" fmla="*/ 1542 h 2268"/>
                <a:gd name="T6" fmla="*/ 250 w 1513"/>
                <a:gd name="T7" fmla="*/ 1753 h 2268"/>
                <a:gd name="T8" fmla="*/ 331 w 1513"/>
                <a:gd name="T9" fmla="*/ 2062 h 2268"/>
                <a:gd name="T10" fmla="*/ 635 w 1513"/>
                <a:gd name="T11" fmla="*/ 2220 h 2268"/>
                <a:gd name="T12" fmla="*/ 728 w 1513"/>
                <a:gd name="T13" fmla="*/ 2268 h 2268"/>
                <a:gd name="T14" fmla="*/ 933 w 1513"/>
                <a:gd name="T15" fmla="*/ 2165 h 2268"/>
                <a:gd name="T16" fmla="*/ 933 w 1513"/>
                <a:gd name="T17" fmla="*/ 1525 h 2268"/>
                <a:gd name="T18" fmla="*/ 1177 w 1513"/>
                <a:gd name="T19" fmla="*/ 1422 h 2268"/>
                <a:gd name="T20" fmla="*/ 1362 w 1513"/>
                <a:gd name="T21" fmla="*/ 1238 h 2268"/>
                <a:gd name="T22" fmla="*/ 1470 w 1513"/>
                <a:gd name="T23" fmla="*/ 1081 h 2268"/>
                <a:gd name="T24" fmla="*/ 1454 w 1513"/>
                <a:gd name="T25" fmla="*/ 804 h 2268"/>
                <a:gd name="T26" fmla="*/ 1269 w 1513"/>
                <a:gd name="T27" fmla="*/ 511 h 2268"/>
                <a:gd name="T28" fmla="*/ 1383 w 1513"/>
                <a:gd name="T29" fmla="*/ 183 h 2268"/>
                <a:gd name="T30" fmla="*/ 1221 w 1513"/>
                <a:gd name="T31" fmla="*/ 47 h 2268"/>
                <a:gd name="T32" fmla="*/ 850 w 1513"/>
                <a:gd name="T33" fmla="*/ 52 h 2268"/>
                <a:gd name="T34" fmla="*/ 698 w 1513"/>
                <a:gd name="T35" fmla="*/ 251 h 2268"/>
                <a:gd name="T36" fmla="*/ 406 w 1513"/>
                <a:gd name="T37" fmla="*/ 590 h 2268"/>
                <a:gd name="T38" fmla="*/ 270 w 1513"/>
                <a:gd name="T39" fmla="*/ 747 h 2268"/>
                <a:gd name="T40" fmla="*/ 160 w 1513"/>
                <a:gd name="T41" fmla="*/ 998 h 2268"/>
                <a:gd name="T42" fmla="*/ 40 w 1513"/>
                <a:gd name="T43" fmla="*/ 1082 h 2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13" h="2268">
                  <a:moveTo>
                    <a:pt x="40" y="1082"/>
                  </a:moveTo>
                  <a:cubicBezTo>
                    <a:pt x="40" y="1082"/>
                    <a:pt x="33" y="1254"/>
                    <a:pt x="16" y="1379"/>
                  </a:cubicBezTo>
                  <a:cubicBezTo>
                    <a:pt x="0" y="1504"/>
                    <a:pt x="33" y="1525"/>
                    <a:pt x="152" y="1542"/>
                  </a:cubicBezTo>
                  <a:cubicBezTo>
                    <a:pt x="271" y="1558"/>
                    <a:pt x="250" y="1612"/>
                    <a:pt x="250" y="1753"/>
                  </a:cubicBezTo>
                  <a:cubicBezTo>
                    <a:pt x="250" y="1894"/>
                    <a:pt x="206" y="2024"/>
                    <a:pt x="331" y="2062"/>
                  </a:cubicBezTo>
                  <a:cubicBezTo>
                    <a:pt x="456" y="2100"/>
                    <a:pt x="540" y="2173"/>
                    <a:pt x="635" y="2220"/>
                  </a:cubicBezTo>
                  <a:cubicBezTo>
                    <a:pt x="657" y="2231"/>
                    <a:pt x="690" y="2249"/>
                    <a:pt x="728" y="2268"/>
                  </a:cubicBezTo>
                  <a:cubicBezTo>
                    <a:pt x="765" y="2192"/>
                    <a:pt x="850" y="2194"/>
                    <a:pt x="933" y="2165"/>
                  </a:cubicBezTo>
                  <a:cubicBezTo>
                    <a:pt x="1042" y="2127"/>
                    <a:pt x="1031" y="1759"/>
                    <a:pt x="933" y="1525"/>
                  </a:cubicBezTo>
                  <a:cubicBezTo>
                    <a:pt x="835" y="1292"/>
                    <a:pt x="1248" y="1563"/>
                    <a:pt x="1177" y="1422"/>
                  </a:cubicBezTo>
                  <a:cubicBezTo>
                    <a:pt x="1107" y="1281"/>
                    <a:pt x="1367" y="1335"/>
                    <a:pt x="1362" y="1238"/>
                  </a:cubicBezTo>
                  <a:cubicBezTo>
                    <a:pt x="1356" y="1140"/>
                    <a:pt x="1427" y="1081"/>
                    <a:pt x="1470" y="1081"/>
                  </a:cubicBezTo>
                  <a:cubicBezTo>
                    <a:pt x="1513" y="1081"/>
                    <a:pt x="1492" y="967"/>
                    <a:pt x="1454" y="804"/>
                  </a:cubicBezTo>
                  <a:cubicBezTo>
                    <a:pt x="1416" y="641"/>
                    <a:pt x="1394" y="576"/>
                    <a:pt x="1269" y="511"/>
                  </a:cubicBezTo>
                  <a:cubicBezTo>
                    <a:pt x="1145" y="446"/>
                    <a:pt x="1383" y="183"/>
                    <a:pt x="1383" y="183"/>
                  </a:cubicBezTo>
                  <a:cubicBezTo>
                    <a:pt x="1325" y="125"/>
                    <a:pt x="1304" y="94"/>
                    <a:pt x="1221" y="47"/>
                  </a:cubicBezTo>
                  <a:cubicBezTo>
                    <a:pt x="1137" y="0"/>
                    <a:pt x="965" y="52"/>
                    <a:pt x="850" y="52"/>
                  </a:cubicBezTo>
                  <a:cubicBezTo>
                    <a:pt x="735" y="52"/>
                    <a:pt x="703" y="94"/>
                    <a:pt x="698" y="251"/>
                  </a:cubicBezTo>
                  <a:cubicBezTo>
                    <a:pt x="693" y="407"/>
                    <a:pt x="468" y="512"/>
                    <a:pt x="406" y="590"/>
                  </a:cubicBezTo>
                  <a:cubicBezTo>
                    <a:pt x="343" y="669"/>
                    <a:pt x="270" y="747"/>
                    <a:pt x="270" y="747"/>
                  </a:cubicBezTo>
                  <a:cubicBezTo>
                    <a:pt x="296" y="815"/>
                    <a:pt x="228" y="940"/>
                    <a:pt x="160" y="998"/>
                  </a:cubicBezTo>
                  <a:cubicBezTo>
                    <a:pt x="92" y="1055"/>
                    <a:pt x="76" y="1066"/>
                    <a:pt x="40" y="1082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29" name="Freeform 48">
              <a:extLst>
                <a:ext uri="{FF2B5EF4-FFF2-40B4-BE49-F238E27FC236}">
                  <a16:creationId xmlns:a16="http://schemas.microsoft.com/office/drawing/2014/main" id="{D7DC046F-D5EA-FFA1-0C5C-5EA5092A4AA2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2697" y="4402343"/>
              <a:ext cx="1164422" cy="1279802"/>
            </a:xfrm>
            <a:custGeom>
              <a:avLst/>
              <a:gdLst>
                <a:gd name="T0" fmla="*/ 0 w 3600"/>
                <a:gd name="T1" fmla="*/ 1092 h 4297"/>
                <a:gd name="T2" fmla="*/ 155 w 3600"/>
                <a:gd name="T3" fmla="*/ 1490 h 4297"/>
                <a:gd name="T4" fmla="*/ 343 w 3600"/>
                <a:gd name="T5" fmla="*/ 1762 h 4297"/>
                <a:gd name="T6" fmla="*/ 680 w 3600"/>
                <a:gd name="T7" fmla="*/ 2216 h 4297"/>
                <a:gd name="T8" fmla="*/ 900 w 3600"/>
                <a:gd name="T9" fmla="*/ 2313 h 4297"/>
                <a:gd name="T10" fmla="*/ 1302 w 3600"/>
                <a:gd name="T11" fmla="*/ 2398 h 4297"/>
                <a:gd name="T12" fmla="*/ 1626 w 3600"/>
                <a:gd name="T13" fmla="*/ 2540 h 4297"/>
                <a:gd name="T14" fmla="*/ 1821 w 3600"/>
                <a:gd name="T15" fmla="*/ 3052 h 4297"/>
                <a:gd name="T16" fmla="*/ 1620 w 3600"/>
                <a:gd name="T17" fmla="*/ 3305 h 4297"/>
                <a:gd name="T18" fmla="*/ 1445 w 3600"/>
                <a:gd name="T19" fmla="*/ 3519 h 4297"/>
                <a:gd name="T20" fmla="*/ 1607 w 3600"/>
                <a:gd name="T21" fmla="*/ 3746 h 4297"/>
                <a:gd name="T22" fmla="*/ 1847 w 3600"/>
                <a:gd name="T23" fmla="*/ 3746 h 4297"/>
                <a:gd name="T24" fmla="*/ 1931 w 3600"/>
                <a:gd name="T25" fmla="*/ 3565 h 4297"/>
                <a:gd name="T26" fmla="*/ 2138 w 3600"/>
                <a:gd name="T27" fmla="*/ 3869 h 4297"/>
                <a:gd name="T28" fmla="*/ 2423 w 3600"/>
                <a:gd name="T29" fmla="*/ 3966 h 4297"/>
                <a:gd name="T30" fmla="*/ 2631 w 3600"/>
                <a:gd name="T31" fmla="*/ 3999 h 4297"/>
                <a:gd name="T32" fmla="*/ 2858 w 3600"/>
                <a:gd name="T33" fmla="*/ 4193 h 4297"/>
                <a:gd name="T34" fmla="*/ 2968 w 3600"/>
                <a:gd name="T35" fmla="*/ 4064 h 4297"/>
                <a:gd name="T36" fmla="*/ 2968 w 3600"/>
                <a:gd name="T37" fmla="*/ 3850 h 4297"/>
                <a:gd name="T38" fmla="*/ 2825 w 3600"/>
                <a:gd name="T39" fmla="*/ 3577 h 4297"/>
                <a:gd name="T40" fmla="*/ 3026 w 3600"/>
                <a:gd name="T41" fmla="*/ 3312 h 4297"/>
                <a:gd name="T42" fmla="*/ 3137 w 3600"/>
                <a:gd name="T43" fmla="*/ 2923 h 4297"/>
                <a:gd name="T44" fmla="*/ 3124 w 3600"/>
                <a:gd name="T45" fmla="*/ 2663 h 4297"/>
                <a:gd name="T46" fmla="*/ 3331 w 3600"/>
                <a:gd name="T47" fmla="*/ 2495 h 4297"/>
                <a:gd name="T48" fmla="*/ 3551 w 3600"/>
                <a:gd name="T49" fmla="*/ 2190 h 4297"/>
                <a:gd name="T50" fmla="*/ 3600 w 3600"/>
                <a:gd name="T51" fmla="*/ 1853 h 4297"/>
                <a:gd name="T52" fmla="*/ 3559 w 3600"/>
                <a:gd name="T53" fmla="*/ 1833 h 4297"/>
                <a:gd name="T54" fmla="*/ 3405 w 3600"/>
                <a:gd name="T55" fmla="*/ 1920 h 4297"/>
                <a:gd name="T56" fmla="*/ 3225 w 3600"/>
                <a:gd name="T57" fmla="*/ 1940 h 4297"/>
                <a:gd name="T58" fmla="*/ 2852 w 3600"/>
                <a:gd name="T59" fmla="*/ 1840 h 4297"/>
                <a:gd name="T60" fmla="*/ 2545 w 3600"/>
                <a:gd name="T61" fmla="*/ 1727 h 4297"/>
                <a:gd name="T62" fmla="*/ 2198 w 3600"/>
                <a:gd name="T63" fmla="*/ 1667 h 4297"/>
                <a:gd name="T64" fmla="*/ 2038 w 3600"/>
                <a:gd name="T65" fmla="*/ 1427 h 4297"/>
                <a:gd name="T66" fmla="*/ 1865 w 3600"/>
                <a:gd name="T67" fmla="*/ 1113 h 4297"/>
                <a:gd name="T68" fmla="*/ 1692 w 3600"/>
                <a:gd name="T69" fmla="*/ 846 h 4297"/>
                <a:gd name="T70" fmla="*/ 1625 w 3600"/>
                <a:gd name="T71" fmla="*/ 380 h 4297"/>
                <a:gd name="T72" fmla="*/ 1698 w 3600"/>
                <a:gd name="T73" fmla="*/ 286 h 4297"/>
                <a:gd name="T74" fmla="*/ 1739 w 3600"/>
                <a:gd name="T75" fmla="*/ 99 h 4297"/>
                <a:gd name="T76" fmla="*/ 1554 w 3600"/>
                <a:gd name="T77" fmla="*/ 78 h 4297"/>
                <a:gd name="T78" fmla="*/ 1242 w 3600"/>
                <a:gd name="T79" fmla="*/ 178 h 4297"/>
                <a:gd name="T80" fmla="*/ 1008 w 3600"/>
                <a:gd name="T81" fmla="*/ 78 h 4297"/>
                <a:gd name="T82" fmla="*/ 681 w 3600"/>
                <a:gd name="T83" fmla="*/ 99 h 4297"/>
                <a:gd name="T84" fmla="*/ 477 w 3600"/>
                <a:gd name="T85" fmla="*/ 121 h 4297"/>
                <a:gd name="T86" fmla="*/ 477 w 3600"/>
                <a:gd name="T87" fmla="*/ 121 h 4297"/>
                <a:gd name="T88" fmla="*/ 339 w 3600"/>
                <a:gd name="T89" fmla="*/ 345 h 4297"/>
                <a:gd name="T90" fmla="*/ 407 w 3600"/>
                <a:gd name="T91" fmla="*/ 497 h 4297"/>
                <a:gd name="T92" fmla="*/ 329 w 3600"/>
                <a:gd name="T93" fmla="*/ 920 h 4297"/>
                <a:gd name="T94" fmla="*/ 0 w 3600"/>
                <a:gd name="T95" fmla="*/ 1092 h 4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600" h="4297">
                  <a:moveTo>
                    <a:pt x="0" y="1092"/>
                  </a:moveTo>
                  <a:cubicBezTo>
                    <a:pt x="0" y="1092"/>
                    <a:pt x="51" y="1451"/>
                    <a:pt x="155" y="1490"/>
                  </a:cubicBezTo>
                  <a:cubicBezTo>
                    <a:pt x="258" y="1529"/>
                    <a:pt x="258" y="1581"/>
                    <a:pt x="343" y="1762"/>
                  </a:cubicBezTo>
                  <a:cubicBezTo>
                    <a:pt x="427" y="1944"/>
                    <a:pt x="576" y="2158"/>
                    <a:pt x="680" y="2216"/>
                  </a:cubicBezTo>
                  <a:cubicBezTo>
                    <a:pt x="783" y="2275"/>
                    <a:pt x="764" y="2352"/>
                    <a:pt x="900" y="2313"/>
                  </a:cubicBezTo>
                  <a:cubicBezTo>
                    <a:pt x="1036" y="2275"/>
                    <a:pt x="1159" y="2339"/>
                    <a:pt x="1302" y="2398"/>
                  </a:cubicBezTo>
                  <a:cubicBezTo>
                    <a:pt x="1445" y="2456"/>
                    <a:pt x="1503" y="2437"/>
                    <a:pt x="1626" y="2540"/>
                  </a:cubicBezTo>
                  <a:cubicBezTo>
                    <a:pt x="1749" y="2644"/>
                    <a:pt x="1931" y="2819"/>
                    <a:pt x="1821" y="3052"/>
                  </a:cubicBezTo>
                  <a:cubicBezTo>
                    <a:pt x="1710" y="3286"/>
                    <a:pt x="1717" y="3227"/>
                    <a:pt x="1620" y="3305"/>
                  </a:cubicBezTo>
                  <a:cubicBezTo>
                    <a:pt x="1522" y="3383"/>
                    <a:pt x="1367" y="3454"/>
                    <a:pt x="1445" y="3519"/>
                  </a:cubicBezTo>
                  <a:cubicBezTo>
                    <a:pt x="1522" y="3584"/>
                    <a:pt x="1477" y="3772"/>
                    <a:pt x="1607" y="3746"/>
                  </a:cubicBezTo>
                  <a:cubicBezTo>
                    <a:pt x="1736" y="3720"/>
                    <a:pt x="1769" y="3694"/>
                    <a:pt x="1847" y="3746"/>
                  </a:cubicBezTo>
                  <a:cubicBezTo>
                    <a:pt x="1924" y="3798"/>
                    <a:pt x="1924" y="3649"/>
                    <a:pt x="1931" y="3565"/>
                  </a:cubicBezTo>
                  <a:cubicBezTo>
                    <a:pt x="1937" y="3480"/>
                    <a:pt x="2112" y="3714"/>
                    <a:pt x="2138" y="3869"/>
                  </a:cubicBezTo>
                  <a:cubicBezTo>
                    <a:pt x="2164" y="4025"/>
                    <a:pt x="2333" y="4038"/>
                    <a:pt x="2423" y="3966"/>
                  </a:cubicBezTo>
                  <a:cubicBezTo>
                    <a:pt x="2514" y="3895"/>
                    <a:pt x="2547" y="4018"/>
                    <a:pt x="2631" y="3999"/>
                  </a:cubicBezTo>
                  <a:cubicBezTo>
                    <a:pt x="2715" y="3979"/>
                    <a:pt x="2806" y="4090"/>
                    <a:pt x="2858" y="4193"/>
                  </a:cubicBezTo>
                  <a:cubicBezTo>
                    <a:pt x="2910" y="4297"/>
                    <a:pt x="2968" y="4180"/>
                    <a:pt x="2968" y="4064"/>
                  </a:cubicBezTo>
                  <a:cubicBezTo>
                    <a:pt x="2968" y="3947"/>
                    <a:pt x="2916" y="3979"/>
                    <a:pt x="2968" y="3850"/>
                  </a:cubicBezTo>
                  <a:cubicBezTo>
                    <a:pt x="3020" y="3720"/>
                    <a:pt x="2851" y="3688"/>
                    <a:pt x="2825" y="3577"/>
                  </a:cubicBezTo>
                  <a:cubicBezTo>
                    <a:pt x="2799" y="3467"/>
                    <a:pt x="2961" y="3474"/>
                    <a:pt x="3026" y="3312"/>
                  </a:cubicBezTo>
                  <a:cubicBezTo>
                    <a:pt x="3091" y="3150"/>
                    <a:pt x="3162" y="3072"/>
                    <a:pt x="3137" y="2923"/>
                  </a:cubicBezTo>
                  <a:cubicBezTo>
                    <a:pt x="3111" y="2774"/>
                    <a:pt x="3065" y="2683"/>
                    <a:pt x="3124" y="2663"/>
                  </a:cubicBezTo>
                  <a:cubicBezTo>
                    <a:pt x="3182" y="2644"/>
                    <a:pt x="3292" y="2696"/>
                    <a:pt x="3331" y="2495"/>
                  </a:cubicBezTo>
                  <a:cubicBezTo>
                    <a:pt x="3370" y="2294"/>
                    <a:pt x="3525" y="2262"/>
                    <a:pt x="3551" y="2190"/>
                  </a:cubicBezTo>
                  <a:cubicBezTo>
                    <a:pt x="3568" y="2143"/>
                    <a:pt x="3588" y="1968"/>
                    <a:pt x="3600" y="1853"/>
                  </a:cubicBezTo>
                  <a:lnTo>
                    <a:pt x="3559" y="1833"/>
                  </a:lnTo>
                  <a:cubicBezTo>
                    <a:pt x="3559" y="1833"/>
                    <a:pt x="3392" y="1860"/>
                    <a:pt x="3405" y="1920"/>
                  </a:cubicBezTo>
                  <a:cubicBezTo>
                    <a:pt x="3419" y="1980"/>
                    <a:pt x="3365" y="1940"/>
                    <a:pt x="3225" y="1940"/>
                  </a:cubicBezTo>
                  <a:cubicBezTo>
                    <a:pt x="3085" y="1940"/>
                    <a:pt x="2919" y="1953"/>
                    <a:pt x="2852" y="1840"/>
                  </a:cubicBezTo>
                  <a:cubicBezTo>
                    <a:pt x="2785" y="1727"/>
                    <a:pt x="2672" y="1833"/>
                    <a:pt x="2545" y="1727"/>
                  </a:cubicBezTo>
                  <a:cubicBezTo>
                    <a:pt x="2418" y="1620"/>
                    <a:pt x="2298" y="1707"/>
                    <a:pt x="2198" y="1667"/>
                  </a:cubicBezTo>
                  <a:cubicBezTo>
                    <a:pt x="2098" y="1627"/>
                    <a:pt x="2065" y="1620"/>
                    <a:pt x="2038" y="1427"/>
                  </a:cubicBezTo>
                  <a:cubicBezTo>
                    <a:pt x="2012" y="1233"/>
                    <a:pt x="1972" y="1153"/>
                    <a:pt x="1865" y="1113"/>
                  </a:cubicBezTo>
                  <a:cubicBezTo>
                    <a:pt x="1758" y="1073"/>
                    <a:pt x="1798" y="966"/>
                    <a:pt x="1692" y="846"/>
                  </a:cubicBezTo>
                  <a:cubicBezTo>
                    <a:pt x="1585" y="726"/>
                    <a:pt x="1625" y="380"/>
                    <a:pt x="1625" y="380"/>
                  </a:cubicBezTo>
                  <a:cubicBezTo>
                    <a:pt x="1625" y="380"/>
                    <a:pt x="1612" y="420"/>
                    <a:pt x="1698" y="286"/>
                  </a:cubicBezTo>
                  <a:cubicBezTo>
                    <a:pt x="1785" y="153"/>
                    <a:pt x="1739" y="99"/>
                    <a:pt x="1739" y="99"/>
                  </a:cubicBezTo>
                  <a:cubicBezTo>
                    <a:pt x="1739" y="99"/>
                    <a:pt x="1632" y="36"/>
                    <a:pt x="1554" y="78"/>
                  </a:cubicBezTo>
                  <a:cubicBezTo>
                    <a:pt x="1476" y="121"/>
                    <a:pt x="1370" y="270"/>
                    <a:pt x="1242" y="178"/>
                  </a:cubicBezTo>
                  <a:cubicBezTo>
                    <a:pt x="1114" y="85"/>
                    <a:pt x="1064" y="156"/>
                    <a:pt x="1008" y="78"/>
                  </a:cubicBezTo>
                  <a:cubicBezTo>
                    <a:pt x="951" y="0"/>
                    <a:pt x="802" y="57"/>
                    <a:pt x="681" y="99"/>
                  </a:cubicBezTo>
                  <a:cubicBezTo>
                    <a:pt x="582" y="134"/>
                    <a:pt x="517" y="145"/>
                    <a:pt x="477" y="121"/>
                  </a:cubicBezTo>
                  <a:lnTo>
                    <a:pt x="477" y="121"/>
                  </a:lnTo>
                  <a:cubicBezTo>
                    <a:pt x="400" y="215"/>
                    <a:pt x="485" y="188"/>
                    <a:pt x="339" y="345"/>
                  </a:cubicBezTo>
                  <a:cubicBezTo>
                    <a:pt x="193" y="502"/>
                    <a:pt x="256" y="424"/>
                    <a:pt x="407" y="497"/>
                  </a:cubicBezTo>
                  <a:cubicBezTo>
                    <a:pt x="559" y="570"/>
                    <a:pt x="329" y="711"/>
                    <a:pt x="329" y="920"/>
                  </a:cubicBezTo>
                  <a:cubicBezTo>
                    <a:pt x="329" y="1090"/>
                    <a:pt x="167" y="1073"/>
                    <a:pt x="0" y="1092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07E025C4-C000-C824-888C-8A85A3A2C295}"/>
              </a:ext>
            </a:extLst>
          </p:cNvPr>
          <p:cNvSpPr txBox="1">
            <a:spLocks/>
          </p:cNvSpPr>
          <p:nvPr/>
        </p:nvSpPr>
        <p:spPr>
          <a:xfrm>
            <a:off x="447403" y="990034"/>
            <a:ext cx="10958286" cy="751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PE" sz="4000" dirty="0">
                <a:solidFill>
                  <a:schemeClr val="tx1"/>
                </a:solidFill>
                <a:latin typeface="Montserrat ExtraBold" panose="00000900000000000000" pitchFamily="2" charset="0"/>
              </a:rPr>
              <a:t>CONALPA: </a:t>
            </a:r>
            <a:r>
              <a:rPr lang="es-PE" sz="4000" dirty="0">
                <a:latin typeface="Impact" panose="020B0806030902050204" pitchFamily="34" charset="0"/>
              </a:rPr>
              <a:t>Agenda 2023 </a:t>
            </a:r>
            <a:endParaRPr lang="es-PE" sz="4000" dirty="0">
              <a:solidFill>
                <a:schemeClr val="tx1"/>
              </a:solidFill>
              <a:latin typeface="Montserrat ExtraBold" panose="00000900000000000000" pitchFamily="2" charset="0"/>
            </a:endParaRPr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D8EBD02C-AAC8-4315-E687-E6DC79EFC304}"/>
              </a:ext>
            </a:extLst>
          </p:cNvPr>
          <p:cNvSpPr/>
          <p:nvPr/>
        </p:nvSpPr>
        <p:spPr>
          <a:xfrm>
            <a:off x="892037" y="2437236"/>
            <a:ext cx="2362272" cy="27905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6" name="Diagrama de flujo: documento 35">
            <a:extLst>
              <a:ext uri="{FF2B5EF4-FFF2-40B4-BE49-F238E27FC236}">
                <a16:creationId xmlns:a16="http://schemas.microsoft.com/office/drawing/2014/main" id="{8CF7BC34-1A3B-2572-618B-B8504B6E97D1}"/>
              </a:ext>
            </a:extLst>
          </p:cNvPr>
          <p:cNvSpPr/>
          <p:nvPr/>
        </p:nvSpPr>
        <p:spPr>
          <a:xfrm>
            <a:off x="892037" y="1957403"/>
            <a:ext cx="2362271" cy="1047491"/>
          </a:xfrm>
          <a:prstGeom prst="flowChartDocumen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7" name="Elipse 36">
            <a:extLst>
              <a:ext uri="{FF2B5EF4-FFF2-40B4-BE49-F238E27FC236}">
                <a16:creationId xmlns:a16="http://schemas.microsoft.com/office/drawing/2014/main" id="{F8ED0811-EF6D-853E-FFBD-7350EC5DFEB4}"/>
              </a:ext>
            </a:extLst>
          </p:cNvPr>
          <p:cNvSpPr/>
          <p:nvPr/>
        </p:nvSpPr>
        <p:spPr>
          <a:xfrm>
            <a:off x="1931368" y="2247115"/>
            <a:ext cx="1140736" cy="11226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38" name="Imagen 37">
            <a:extLst>
              <a:ext uri="{FF2B5EF4-FFF2-40B4-BE49-F238E27FC236}">
                <a16:creationId xmlns:a16="http://schemas.microsoft.com/office/drawing/2014/main" id="{CE85FD7B-F829-C8FF-4ED5-E53553A350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0708" y="2333431"/>
            <a:ext cx="966524" cy="954831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9" name="CuadroTexto 38">
            <a:extLst>
              <a:ext uri="{FF2B5EF4-FFF2-40B4-BE49-F238E27FC236}">
                <a16:creationId xmlns:a16="http://schemas.microsoft.com/office/drawing/2014/main" id="{C011D0B3-FAE5-30B6-A90C-7B8C75A72413}"/>
              </a:ext>
            </a:extLst>
          </p:cNvPr>
          <p:cNvSpPr txBox="1"/>
          <p:nvPr/>
        </p:nvSpPr>
        <p:spPr>
          <a:xfrm>
            <a:off x="921302" y="2333432"/>
            <a:ext cx="813043" cy="400110"/>
          </a:xfrm>
          <a:prstGeom prst="rect">
            <a:avLst/>
          </a:prstGeom>
          <a:noFill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wrap="none" rtlCol="0">
            <a:spAutoFit/>
          </a:bodyPr>
          <a:lstStyle/>
          <a:p>
            <a:r>
              <a:rPr lang="es-PE" sz="2000" dirty="0">
                <a:solidFill>
                  <a:schemeClr val="bg1"/>
                </a:solidFill>
                <a:latin typeface="Impact" panose="020B0806030902050204" pitchFamily="34" charset="0"/>
              </a:rPr>
              <a:t>ENERO</a:t>
            </a:r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id="{D84293FB-118E-365C-4BDE-185DE0514E95}"/>
              </a:ext>
            </a:extLst>
          </p:cNvPr>
          <p:cNvSpPr/>
          <p:nvPr/>
        </p:nvSpPr>
        <p:spPr>
          <a:xfrm>
            <a:off x="3553756" y="2437236"/>
            <a:ext cx="2362272" cy="27905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41" name="Diagrama de flujo: documento 40">
            <a:extLst>
              <a:ext uri="{FF2B5EF4-FFF2-40B4-BE49-F238E27FC236}">
                <a16:creationId xmlns:a16="http://schemas.microsoft.com/office/drawing/2014/main" id="{12E3DAE9-9695-0CFF-2D49-EE0BDB76A746}"/>
              </a:ext>
            </a:extLst>
          </p:cNvPr>
          <p:cNvSpPr/>
          <p:nvPr/>
        </p:nvSpPr>
        <p:spPr>
          <a:xfrm>
            <a:off x="3553756" y="1957403"/>
            <a:ext cx="2362271" cy="1047491"/>
          </a:xfrm>
          <a:prstGeom prst="flowChartDocumen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42" name="Elipse 41">
            <a:extLst>
              <a:ext uri="{FF2B5EF4-FFF2-40B4-BE49-F238E27FC236}">
                <a16:creationId xmlns:a16="http://schemas.microsoft.com/office/drawing/2014/main" id="{35C58BE0-E3DD-950F-6EC8-EF5A87C1BBEE}"/>
              </a:ext>
            </a:extLst>
          </p:cNvPr>
          <p:cNvSpPr/>
          <p:nvPr/>
        </p:nvSpPr>
        <p:spPr>
          <a:xfrm>
            <a:off x="4593087" y="2247115"/>
            <a:ext cx="1140736" cy="11226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1C0B9497-4895-B914-A692-FA0AB3857FEC}"/>
              </a:ext>
            </a:extLst>
          </p:cNvPr>
          <p:cNvSpPr txBox="1"/>
          <p:nvPr/>
        </p:nvSpPr>
        <p:spPr>
          <a:xfrm>
            <a:off x="3626563" y="2333432"/>
            <a:ext cx="1055097" cy="400110"/>
          </a:xfrm>
          <a:prstGeom prst="rect">
            <a:avLst/>
          </a:prstGeom>
          <a:noFill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wrap="none" rtlCol="0">
            <a:spAutoFit/>
          </a:bodyPr>
          <a:lstStyle/>
          <a:p>
            <a:r>
              <a:rPr lang="es-PE" sz="2000" dirty="0">
                <a:solidFill>
                  <a:schemeClr val="bg1"/>
                </a:solidFill>
                <a:latin typeface="Impact" panose="020B0806030902050204" pitchFamily="34" charset="0"/>
              </a:rPr>
              <a:t>FEBRERO</a:t>
            </a:r>
          </a:p>
        </p:txBody>
      </p:sp>
      <p:sp>
        <p:nvSpPr>
          <p:cNvPr id="45" name="Rectángulo 44">
            <a:extLst>
              <a:ext uri="{FF2B5EF4-FFF2-40B4-BE49-F238E27FC236}">
                <a16:creationId xmlns:a16="http://schemas.microsoft.com/office/drawing/2014/main" id="{B50E7A36-49AC-AA3D-54C9-7A1AC114C7E8}"/>
              </a:ext>
            </a:extLst>
          </p:cNvPr>
          <p:cNvSpPr/>
          <p:nvPr/>
        </p:nvSpPr>
        <p:spPr>
          <a:xfrm>
            <a:off x="6215474" y="2437236"/>
            <a:ext cx="2362272" cy="27905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46" name="Diagrama de flujo: documento 45">
            <a:extLst>
              <a:ext uri="{FF2B5EF4-FFF2-40B4-BE49-F238E27FC236}">
                <a16:creationId xmlns:a16="http://schemas.microsoft.com/office/drawing/2014/main" id="{61DAAF6C-5AAB-E8B5-1655-CD1611F1B6C1}"/>
              </a:ext>
            </a:extLst>
          </p:cNvPr>
          <p:cNvSpPr/>
          <p:nvPr/>
        </p:nvSpPr>
        <p:spPr>
          <a:xfrm>
            <a:off x="6215474" y="1957403"/>
            <a:ext cx="2362271" cy="1047491"/>
          </a:xfrm>
          <a:prstGeom prst="flowChartDocumen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47" name="Elipse 46">
            <a:extLst>
              <a:ext uri="{FF2B5EF4-FFF2-40B4-BE49-F238E27FC236}">
                <a16:creationId xmlns:a16="http://schemas.microsoft.com/office/drawing/2014/main" id="{14C4FBA7-10A0-5794-4428-D1383836D1DB}"/>
              </a:ext>
            </a:extLst>
          </p:cNvPr>
          <p:cNvSpPr/>
          <p:nvPr/>
        </p:nvSpPr>
        <p:spPr>
          <a:xfrm>
            <a:off x="7254805" y="2247115"/>
            <a:ext cx="1140736" cy="11226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8022566C-C144-6243-F132-A0CB6F192E12}"/>
              </a:ext>
            </a:extLst>
          </p:cNvPr>
          <p:cNvSpPr txBox="1"/>
          <p:nvPr/>
        </p:nvSpPr>
        <p:spPr>
          <a:xfrm>
            <a:off x="6288281" y="2333432"/>
            <a:ext cx="878767" cy="400110"/>
          </a:xfrm>
          <a:prstGeom prst="rect">
            <a:avLst/>
          </a:prstGeom>
          <a:noFill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wrap="none" rtlCol="0">
            <a:spAutoFit/>
          </a:bodyPr>
          <a:lstStyle/>
          <a:p>
            <a:r>
              <a:rPr lang="es-PE" sz="2000" dirty="0">
                <a:solidFill>
                  <a:schemeClr val="bg1"/>
                </a:solidFill>
                <a:latin typeface="Impact" panose="020B0806030902050204" pitchFamily="34" charset="0"/>
              </a:rPr>
              <a:t>MARZO</a:t>
            </a:r>
          </a:p>
        </p:txBody>
      </p:sp>
      <p:sp>
        <p:nvSpPr>
          <p:cNvPr id="50" name="Rectángulo 49">
            <a:extLst>
              <a:ext uri="{FF2B5EF4-FFF2-40B4-BE49-F238E27FC236}">
                <a16:creationId xmlns:a16="http://schemas.microsoft.com/office/drawing/2014/main" id="{915AB3E6-666A-C61D-2987-81FF5CD21922}"/>
              </a:ext>
            </a:extLst>
          </p:cNvPr>
          <p:cNvSpPr/>
          <p:nvPr/>
        </p:nvSpPr>
        <p:spPr>
          <a:xfrm>
            <a:off x="8877191" y="2437236"/>
            <a:ext cx="2362272" cy="27905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51" name="Diagrama de flujo: documento 50">
            <a:extLst>
              <a:ext uri="{FF2B5EF4-FFF2-40B4-BE49-F238E27FC236}">
                <a16:creationId xmlns:a16="http://schemas.microsoft.com/office/drawing/2014/main" id="{C804EA86-D311-98E8-86EB-689E8E79812F}"/>
              </a:ext>
            </a:extLst>
          </p:cNvPr>
          <p:cNvSpPr/>
          <p:nvPr/>
        </p:nvSpPr>
        <p:spPr>
          <a:xfrm>
            <a:off x="8877191" y="1957403"/>
            <a:ext cx="2362271" cy="1047491"/>
          </a:xfrm>
          <a:prstGeom prst="flowChartDocumen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52" name="Elipse 51">
            <a:extLst>
              <a:ext uri="{FF2B5EF4-FFF2-40B4-BE49-F238E27FC236}">
                <a16:creationId xmlns:a16="http://schemas.microsoft.com/office/drawing/2014/main" id="{58A36A47-567C-8328-8F8A-C2B565F54841}"/>
              </a:ext>
            </a:extLst>
          </p:cNvPr>
          <p:cNvSpPr/>
          <p:nvPr/>
        </p:nvSpPr>
        <p:spPr>
          <a:xfrm>
            <a:off x="9916522" y="2247115"/>
            <a:ext cx="1140736" cy="112262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54" name="CuadroTexto 53">
            <a:extLst>
              <a:ext uri="{FF2B5EF4-FFF2-40B4-BE49-F238E27FC236}">
                <a16:creationId xmlns:a16="http://schemas.microsoft.com/office/drawing/2014/main" id="{BC45B6B1-FACD-99ED-ABB0-BC3E23D430D7}"/>
              </a:ext>
            </a:extLst>
          </p:cNvPr>
          <p:cNvSpPr txBox="1"/>
          <p:nvPr/>
        </p:nvSpPr>
        <p:spPr>
          <a:xfrm>
            <a:off x="8949998" y="2333432"/>
            <a:ext cx="764953" cy="400110"/>
          </a:xfrm>
          <a:prstGeom prst="rect">
            <a:avLst/>
          </a:prstGeom>
          <a:noFill/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txBody>
          <a:bodyPr wrap="none" rtlCol="0">
            <a:spAutoFit/>
          </a:bodyPr>
          <a:lstStyle/>
          <a:p>
            <a:r>
              <a:rPr lang="es-PE" sz="2000" dirty="0">
                <a:solidFill>
                  <a:schemeClr val="bg1"/>
                </a:solidFill>
                <a:latin typeface="Impact" panose="020B0806030902050204" pitchFamily="34" charset="0"/>
              </a:rPr>
              <a:t>ABRIL</a:t>
            </a:r>
          </a:p>
        </p:txBody>
      </p:sp>
      <p:pic>
        <p:nvPicPr>
          <p:cNvPr id="55" name="Imagen 54">
            <a:extLst>
              <a:ext uri="{FF2B5EF4-FFF2-40B4-BE49-F238E27FC236}">
                <a16:creationId xmlns:a16="http://schemas.microsoft.com/office/drawing/2014/main" id="{D5E3B3EA-49C6-140C-069B-AF05624F270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052" t="8862" r="19885" b="31221"/>
          <a:stretch/>
        </p:blipFill>
        <p:spPr>
          <a:xfrm>
            <a:off x="4657335" y="2333430"/>
            <a:ext cx="997744" cy="954831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56" name="Imagen 55">
            <a:extLst>
              <a:ext uri="{FF2B5EF4-FFF2-40B4-BE49-F238E27FC236}">
                <a16:creationId xmlns:a16="http://schemas.microsoft.com/office/drawing/2014/main" id="{99DE8954-FC6D-60A7-0753-E7D4EE48EB2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507" t="3447" r="36123" b="58393"/>
          <a:stretch/>
        </p:blipFill>
        <p:spPr>
          <a:xfrm>
            <a:off x="9998478" y="2328669"/>
            <a:ext cx="978694" cy="961974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57" name="Imagen 56">
            <a:extLst>
              <a:ext uri="{FF2B5EF4-FFF2-40B4-BE49-F238E27FC236}">
                <a16:creationId xmlns:a16="http://schemas.microsoft.com/office/drawing/2014/main" id="{5FAC7A78-DABA-A887-2668-F28A5D00E78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3332" t="5506" r="24441" b="42013"/>
          <a:stretch/>
        </p:blipFill>
        <p:spPr>
          <a:xfrm>
            <a:off x="7365084" y="2356590"/>
            <a:ext cx="927163" cy="931671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60" name="CuadroTexto 59">
            <a:extLst>
              <a:ext uri="{FF2B5EF4-FFF2-40B4-BE49-F238E27FC236}">
                <a16:creationId xmlns:a16="http://schemas.microsoft.com/office/drawing/2014/main" id="{5ED9668A-F4BC-0AB0-2FED-1F6D861D4020}"/>
              </a:ext>
            </a:extLst>
          </p:cNvPr>
          <p:cNvSpPr txBox="1"/>
          <p:nvPr/>
        </p:nvSpPr>
        <p:spPr>
          <a:xfrm>
            <a:off x="1183061" y="3549662"/>
            <a:ext cx="188904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C00000"/>
              </a:buClr>
            </a:pPr>
            <a:r>
              <a:rPr lang="es-MX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Reuniones de coordinación con MINCETUR, PROMPERÚ y MIDAGRI para definir agenda de la 1ra sesión 2023</a:t>
            </a:r>
          </a:p>
        </p:txBody>
      </p:sp>
      <p:sp>
        <p:nvSpPr>
          <p:cNvPr id="61" name="CuadroTexto 60">
            <a:extLst>
              <a:ext uri="{FF2B5EF4-FFF2-40B4-BE49-F238E27FC236}">
                <a16:creationId xmlns:a16="http://schemas.microsoft.com/office/drawing/2014/main" id="{54FD6C3E-278D-DB99-CA8D-03A1E802A8DF}"/>
              </a:ext>
            </a:extLst>
          </p:cNvPr>
          <p:cNvSpPr txBox="1"/>
          <p:nvPr/>
        </p:nvSpPr>
        <p:spPr>
          <a:xfrm>
            <a:off x="3590159" y="3515611"/>
            <a:ext cx="228946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tabLst/>
              <a:defRPr/>
            </a:pPr>
            <a:r>
              <a:rPr kumimoji="0" lang="es-MX" altLang="ko-KR" sz="1200" i="0" u="none" strike="noStrike" kern="1200" cap="none" spc="0" normalizeH="0" baseline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Coordinación con Coordinadores Sectoriales de Arequipa, Cusco y Ayacucho, </a:t>
            </a:r>
            <a:r>
              <a:rPr kumimoji="0" lang="es-MX" altLang="ko-KR" sz="1200" i="0" u="none" strike="noStrike" kern="1200" cap="none" spc="0" normalizeH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para iniciar talleres de capacitación a MYPE y seleccionar empresas para elaborar diagnósticos y posterior asistencia técnica*.</a:t>
            </a:r>
          </a:p>
        </p:txBody>
      </p:sp>
      <p:sp>
        <p:nvSpPr>
          <p:cNvPr id="62" name="CuadroTexto 61">
            <a:extLst>
              <a:ext uri="{FF2B5EF4-FFF2-40B4-BE49-F238E27FC236}">
                <a16:creationId xmlns:a16="http://schemas.microsoft.com/office/drawing/2014/main" id="{4842A0F1-7662-1D6E-BE10-CA3898032769}"/>
              </a:ext>
            </a:extLst>
          </p:cNvPr>
          <p:cNvSpPr txBox="1"/>
          <p:nvPr/>
        </p:nvSpPr>
        <p:spPr>
          <a:xfrm>
            <a:off x="6482728" y="3768094"/>
            <a:ext cx="18277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C00000"/>
              </a:buClr>
            </a:pPr>
            <a:r>
              <a:rPr kumimoji="0" lang="es-PE" altLang="ko-KR" sz="1200" b="0" i="0" u="none" strike="noStrike" kern="1200" cap="none" spc="0" normalizeH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Desarrollo de la 1ra sesión de CONALPACA</a:t>
            </a:r>
            <a:endParaRPr lang="es-MX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3" name="CuadroTexto 62">
            <a:extLst>
              <a:ext uri="{FF2B5EF4-FFF2-40B4-BE49-F238E27FC236}">
                <a16:creationId xmlns:a16="http://schemas.microsoft.com/office/drawing/2014/main" id="{66C70562-2726-0AC3-0674-7867ED8DF23C}"/>
              </a:ext>
            </a:extLst>
          </p:cNvPr>
          <p:cNvSpPr txBox="1"/>
          <p:nvPr/>
        </p:nvSpPr>
        <p:spPr>
          <a:xfrm>
            <a:off x="9332474" y="3642331"/>
            <a:ext cx="154572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C00000"/>
              </a:buClr>
            </a:pPr>
            <a:r>
              <a:rPr lang="es-MX" altLang="ko-KR" sz="1200" baseline="0" dirty="0">
                <a:solidFill>
                  <a:prstClr val="black">
                    <a:lumMod val="75000"/>
                    <a:lumOff val="25000"/>
                  </a:prst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Inicio de Ejecución de acuerdos de Sesión de la Comisión</a:t>
            </a:r>
            <a:endParaRPr lang="es-MX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5" name="CuadroTexto 64">
            <a:extLst>
              <a:ext uri="{FF2B5EF4-FFF2-40B4-BE49-F238E27FC236}">
                <a16:creationId xmlns:a16="http://schemas.microsoft.com/office/drawing/2014/main" id="{F3D56C8E-6D9E-21DD-5A69-9F2607B26127}"/>
              </a:ext>
            </a:extLst>
          </p:cNvPr>
          <p:cNvSpPr txBox="1"/>
          <p:nvPr/>
        </p:nvSpPr>
        <p:spPr>
          <a:xfrm>
            <a:off x="2377977" y="5352816"/>
            <a:ext cx="609442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altLang="ko-KR" sz="1100" baseline="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(*) Los</a:t>
            </a:r>
            <a:r>
              <a:rPr lang="es-MX" altLang="ko-KR" sz="11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servicios se desarrollarán entre los meses de mayo a octubre 2023.</a:t>
            </a:r>
            <a:endParaRPr lang="es-PE" sz="11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7972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" name="Tabla 30">
            <a:extLst>
              <a:ext uri="{FF2B5EF4-FFF2-40B4-BE49-F238E27FC236}">
                <a16:creationId xmlns:a16="http://schemas.microsoft.com/office/drawing/2014/main" id="{83B411CD-6D3C-ACCE-FB2D-CC13A31783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4164663"/>
              </p:ext>
            </p:extLst>
          </p:nvPr>
        </p:nvGraphicFramePr>
        <p:xfrm>
          <a:off x="314422" y="1713357"/>
          <a:ext cx="11563155" cy="4112628"/>
        </p:xfrm>
        <a:graphic>
          <a:graphicData uri="http://schemas.openxmlformats.org/drawingml/2006/table">
            <a:tbl>
              <a:tblPr firstRow="1" bandRow="1">
                <a:tableStyleId>{7F7CBEDF-7773-4093-AE9B-C36116F6FCD8}</a:tableStyleId>
              </a:tblPr>
              <a:tblGrid>
                <a:gridCol w="2875944">
                  <a:extLst>
                    <a:ext uri="{9D8B030D-6E8A-4147-A177-3AD203B41FA5}">
                      <a16:colId xmlns:a16="http://schemas.microsoft.com/office/drawing/2014/main" val="3727441085"/>
                    </a:ext>
                  </a:extLst>
                </a:gridCol>
                <a:gridCol w="215672">
                  <a:extLst>
                    <a:ext uri="{9D8B030D-6E8A-4147-A177-3AD203B41FA5}">
                      <a16:colId xmlns:a16="http://schemas.microsoft.com/office/drawing/2014/main" val="2123655064"/>
                    </a:ext>
                  </a:extLst>
                </a:gridCol>
                <a:gridCol w="4285644">
                  <a:extLst>
                    <a:ext uri="{9D8B030D-6E8A-4147-A177-3AD203B41FA5}">
                      <a16:colId xmlns:a16="http://schemas.microsoft.com/office/drawing/2014/main" val="734685012"/>
                    </a:ext>
                  </a:extLst>
                </a:gridCol>
                <a:gridCol w="4185895">
                  <a:extLst>
                    <a:ext uri="{9D8B030D-6E8A-4147-A177-3AD203B41FA5}">
                      <a16:colId xmlns:a16="http://schemas.microsoft.com/office/drawing/2014/main" val="499857881"/>
                    </a:ext>
                  </a:extLst>
                </a:gridCol>
              </a:tblGrid>
              <a:tr h="1212777">
                <a:tc>
                  <a:txBody>
                    <a:bodyPr/>
                    <a:lstStyle/>
                    <a:p>
                      <a:pPr marL="0" indent="0" algn="l"/>
                      <a:r>
                        <a:rPr lang="es-MX" sz="1600" b="0" u="none" dirty="0">
                          <a:solidFill>
                            <a:srgbClr val="C00000"/>
                          </a:solidFill>
                          <a:latin typeface="Impact" panose="020B0806030902050204" pitchFamily="34" charset="0"/>
                        </a:rPr>
                        <a:t>1er Grupo: </a:t>
                      </a:r>
                      <a:r>
                        <a:rPr lang="es-MX" sz="1600" b="0" u="none" dirty="0">
                          <a:solidFill>
                            <a:schemeClr val="tx1"/>
                          </a:solidFill>
                          <a:latin typeface="Impact" panose="020B0806030902050204" pitchFamily="34" charset="0"/>
                        </a:rPr>
                        <a:t>C</a:t>
                      </a:r>
                      <a:r>
                        <a:rPr lang="es-MX" sz="1600" b="0" dirty="0">
                          <a:solidFill>
                            <a:schemeClr val="tx1"/>
                          </a:solidFill>
                          <a:latin typeface="Impact" panose="020B0806030902050204" pitchFamily="34" charset="0"/>
                        </a:rPr>
                        <a:t>RIANZA Y SOSTENIBILIDAD</a:t>
                      </a:r>
                      <a:endParaRPr lang="es-PE" sz="1600" b="0" dirty="0">
                        <a:solidFill>
                          <a:schemeClr val="tx1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Clr>
                          <a:srgbClr val="C00000"/>
                        </a:buClr>
                        <a:buFont typeface="Arial" panose="020B0604020202020204" pitchFamily="34" charset="0"/>
                        <a:buChar char="•"/>
                      </a:pPr>
                      <a:endParaRPr lang="es-MX" b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Clr>
                          <a:srgbClr val="C000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s-MX" b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MIDAGRI: quien lidera</a:t>
                      </a:r>
                    </a:p>
                    <a:p>
                      <a:pPr marL="285750" indent="-285750">
                        <a:buClr>
                          <a:srgbClr val="C000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s-MX" b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Comisión Nacional de Registros Genealógicos de alpacas y llamas</a:t>
                      </a:r>
                    </a:p>
                    <a:p>
                      <a:pPr marL="285750" indent="-285750">
                        <a:buClr>
                          <a:srgbClr val="C000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s-MX" b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CONCYTEC</a:t>
                      </a:r>
                    </a:p>
                    <a:p>
                      <a:pPr marL="285750" indent="-285750">
                        <a:buClr>
                          <a:srgbClr val="C000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s-MX" b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Asociación Internacional de la Alpaca</a:t>
                      </a:r>
                    </a:p>
                    <a:p>
                      <a:pPr marL="285750" indent="-285750">
                        <a:buClr>
                          <a:srgbClr val="C000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s-MX" b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SPAR Cusco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Clr>
                          <a:srgbClr val="C000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s-MX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Centro de Estudios y Promoción de Desarrollo (DESCO)</a:t>
                      </a:r>
                    </a:p>
                    <a:p>
                      <a:pPr marL="285750" indent="-285750">
                        <a:buClr>
                          <a:srgbClr val="C000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s-MX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Mesa Nacional de la Alpaca</a:t>
                      </a:r>
                    </a:p>
                    <a:p>
                      <a:pPr marL="285750" indent="-285750">
                        <a:buClr>
                          <a:srgbClr val="C000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s-MX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Asociación Civil Alpaca del Perú (ASCALPE)</a:t>
                      </a:r>
                    </a:p>
                    <a:p>
                      <a:pPr marL="285750" indent="-285750">
                        <a:buClr>
                          <a:srgbClr val="C000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s-MX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FAO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0498955"/>
                  </a:ext>
                </a:extLst>
              </a:tr>
              <a:tr h="988045">
                <a:tc>
                  <a:txBody>
                    <a:bodyPr/>
                    <a:lstStyle/>
                    <a:p>
                      <a:pPr marL="0" indent="0" algn="l"/>
                      <a:r>
                        <a:rPr lang="es-MX" sz="1600" b="0" u="none" dirty="0">
                          <a:solidFill>
                            <a:srgbClr val="C00000"/>
                          </a:solidFill>
                          <a:latin typeface="Impact" panose="020B0806030902050204" pitchFamily="34" charset="0"/>
                        </a:rPr>
                        <a:t>2do Grupo: </a:t>
                      </a:r>
                      <a:r>
                        <a:rPr lang="es-MX" sz="1600" b="0" u="none" dirty="0">
                          <a:solidFill>
                            <a:schemeClr val="tx1"/>
                          </a:solidFill>
                          <a:latin typeface="Impact" panose="020B0806030902050204" pitchFamily="34" charset="0"/>
                        </a:rPr>
                        <a:t>Transformación – Valor agregado y Comercio Interno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Clr>
                          <a:srgbClr val="C00000"/>
                        </a:buClr>
                        <a:buFont typeface="Arial" panose="020B0604020202020204" pitchFamily="34" charset="0"/>
                        <a:buChar char="•"/>
                      </a:pPr>
                      <a:endParaRPr lang="es-MX" b="0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Clr>
                          <a:srgbClr val="C000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s-MX" b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PRODUCE (DGDE): quien lidera</a:t>
                      </a:r>
                    </a:p>
                    <a:p>
                      <a:pPr marL="285750" indent="-285750">
                        <a:buClr>
                          <a:srgbClr val="C000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s-MX" b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ITP - Red CITE</a:t>
                      </a:r>
                    </a:p>
                    <a:p>
                      <a:pPr marL="285750" indent="-285750">
                        <a:buClr>
                          <a:srgbClr val="C000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s-MX" b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MINCETUR</a:t>
                      </a:r>
                    </a:p>
                    <a:p>
                      <a:pPr marL="285750" indent="-285750">
                        <a:buClr>
                          <a:srgbClr val="C000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s-MX" b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Sociedad Nacional de Industrias (SNI)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Clr>
                          <a:srgbClr val="C000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s-MX" b="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Asociación Internacional de la Alpaca</a:t>
                      </a:r>
                    </a:p>
                    <a:p>
                      <a:pPr marL="285750" indent="-285750">
                        <a:buClr>
                          <a:srgbClr val="C000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s-MX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Mesa Nacional de la Alpaca</a:t>
                      </a:r>
                    </a:p>
                    <a:p>
                      <a:pPr marL="285750" indent="-285750">
                        <a:buClr>
                          <a:srgbClr val="C000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s-MX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FAO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8983715"/>
                  </a:ext>
                </a:extLst>
              </a:tr>
              <a:tr h="764938">
                <a:tc>
                  <a:txBody>
                    <a:bodyPr/>
                    <a:lstStyle/>
                    <a:p>
                      <a:pPr marL="0" indent="0" algn="l"/>
                      <a:r>
                        <a:rPr lang="es-MX" sz="1600" b="0" i="0" u="none" strike="noStrike" cap="none" dirty="0">
                          <a:solidFill>
                            <a:srgbClr val="C00000"/>
                          </a:solidFill>
                          <a:latin typeface="Impact" panose="020B0806030902050204" pitchFamily="34" charset="0"/>
                          <a:cs typeface="Calibri"/>
                          <a:sym typeface="Arial"/>
                        </a:rPr>
                        <a:t>3er Grupo: </a:t>
                      </a:r>
                      <a:r>
                        <a:rPr lang="es-MX" sz="1600" b="0" i="0" u="none" strike="noStrike" cap="none" dirty="0">
                          <a:solidFill>
                            <a:schemeClr val="tx1"/>
                          </a:solidFill>
                          <a:latin typeface="Impact" panose="020B0806030902050204" pitchFamily="34" charset="0"/>
                          <a:cs typeface="Calibri"/>
                          <a:sym typeface="Arial"/>
                        </a:rPr>
                        <a:t>MERCADO INTERACIONAL - PROMOCIÓN</a:t>
                      </a:r>
                      <a:endParaRPr lang="es-PE" sz="1600" b="0" i="0" u="none" strike="noStrike" cap="none" dirty="0">
                        <a:solidFill>
                          <a:schemeClr val="tx1"/>
                        </a:solidFill>
                        <a:latin typeface="Impact" panose="020B0806030902050204" pitchFamily="34" charset="0"/>
                        <a:cs typeface="Calibri"/>
                        <a:sym typeface="Arial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Font typeface="Arial" panose="020B0604020202020204" pitchFamily="34" charset="0"/>
                        <a:buChar char="•"/>
                      </a:pPr>
                      <a:endParaRPr lang="es-MX" sz="1400" b="0" i="0" u="none" strike="noStrike" cap="none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s-ES" sz="1400" b="0" i="0" u="none" strike="noStrike" cap="none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MINCETUR : lidera</a:t>
                      </a:r>
                    </a:p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s-ES" sz="1400" b="0" i="0" u="none" strike="noStrike" cap="none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PROMPERÚ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400" b="0" i="0" u="none" strike="noStrike" cap="none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Asociación Internacional de la Alpaca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s-ES" sz="1400" b="0" i="0" u="none" strike="noStrike" cap="none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RRE.EE.</a:t>
                      </a:r>
                    </a:p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s-ES" sz="1400" b="0" i="0" u="none" strike="noStrike" cap="none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ADEX</a:t>
                      </a:r>
                    </a:p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s-ES" sz="1400" b="0" i="0" u="none" strike="noStrike" cap="non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Mesa Nacional de la Alpaca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5718677"/>
                  </a:ext>
                </a:extLst>
              </a:tr>
              <a:tr h="988045">
                <a:tc>
                  <a:txBody>
                    <a:bodyPr/>
                    <a:lstStyle/>
                    <a:p>
                      <a:pPr marL="0" indent="0" algn="l"/>
                      <a:r>
                        <a:rPr lang="es-MX" sz="1600" b="0" u="none" dirty="0">
                          <a:solidFill>
                            <a:srgbClr val="C00000"/>
                          </a:solidFill>
                          <a:latin typeface="Impact" panose="020B0806030902050204" pitchFamily="34" charset="0"/>
                        </a:rPr>
                        <a:t>4do Grupo: </a:t>
                      </a:r>
                      <a:r>
                        <a:rPr lang="es-MX" sz="1600" b="0" dirty="0">
                          <a:solidFill>
                            <a:schemeClr val="tx1"/>
                          </a:solidFill>
                          <a:latin typeface="Impact" panose="020B0806030902050204" pitchFamily="34" charset="0"/>
                        </a:rPr>
                        <a:t>CIERRE DE BRECHAS SOCIALES</a:t>
                      </a:r>
                      <a:endParaRPr lang="es-PE" sz="1600" b="0" dirty="0">
                        <a:solidFill>
                          <a:schemeClr val="tx1"/>
                        </a:solidFill>
                        <a:latin typeface="Impact" panose="020B0806030902050204" pitchFamily="34" charset="0"/>
                      </a:endParaRPr>
                    </a:p>
                    <a:p>
                      <a:pPr algn="ctr"/>
                      <a:endParaRPr lang="es-PE" sz="1600" b="0" dirty="0">
                        <a:solidFill>
                          <a:schemeClr val="tx1"/>
                        </a:solidFill>
                        <a:latin typeface="Impact" panose="020B080603090205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Font typeface="Arial" panose="020B0604020202020204" pitchFamily="34" charset="0"/>
                        <a:buChar char="•"/>
                      </a:pPr>
                      <a:endParaRPr lang="es-ES" sz="1400" b="0" i="0" u="none" strike="noStrike" cap="none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  <a:sym typeface="Arial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s-ES" sz="1400" b="0" i="0" u="none" strike="noStrike" cap="none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Comisión Nacional de Registros Genealógicos de alpacas y llamas:  lidera</a:t>
                      </a:r>
                    </a:p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s-ES" sz="1400" b="0" i="0" u="none" strike="noStrike" cap="none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SAR PASCO</a:t>
                      </a:r>
                    </a:p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s-ES" sz="1400" b="0" i="0" u="none" strike="noStrike" cap="none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AIA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s-ES" sz="1400" b="0" i="0" u="none" strike="noStrike" cap="none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MIDAGRI</a:t>
                      </a:r>
                    </a:p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s-ES" sz="1400" b="0" i="0" u="none" strike="noStrike" cap="non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DESCO</a:t>
                      </a:r>
                    </a:p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s-ES" sz="1400" b="0" i="0" u="none" strike="noStrike" cap="non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Mesa Nacional de la Alpaca</a:t>
                      </a:r>
                    </a:p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s-ES" sz="1400" b="0" i="0" u="none" strike="noStrike" cap="non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  <a:sym typeface="Arial"/>
                        </a:rPr>
                        <a:t>ASCALPE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C0000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743602"/>
                  </a:ext>
                </a:extLst>
              </a:tr>
            </a:tbl>
          </a:graphicData>
        </a:graphic>
      </p:graphicFrame>
      <p:sp>
        <p:nvSpPr>
          <p:cNvPr id="99" name="Google Shape;99;p2"/>
          <p:cNvSpPr/>
          <p:nvPr/>
        </p:nvSpPr>
        <p:spPr>
          <a:xfrm>
            <a:off x="10108087" y="166268"/>
            <a:ext cx="1970314" cy="81224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F7F9C0DF-7D31-6504-8787-E45354447F78}"/>
              </a:ext>
            </a:extLst>
          </p:cNvPr>
          <p:cNvSpPr/>
          <p:nvPr/>
        </p:nvSpPr>
        <p:spPr>
          <a:xfrm>
            <a:off x="381000" y="260350"/>
            <a:ext cx="990600" cy="9906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PE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04A66EB4-DC6B-3DAA-B985-730833D990B7}"/>
              </a:ext>
            </a:extLst>
          </p:cNvPr>
          <p:cNvGrpSpPr/>
          <p:nvPr/>
        </p:nvGrpSpPr>
        <p:grpSpPr>
          <a:xfrm>
            <a:off x="533399" y="424940"/>
            <a:ext cx="638175" cy="665672"/>
            <a:chOff x="6070654" y="912997"/>
            <a:chExt cx="4286511" cy="5691506"/>
          </a:xfrm>
          <a:solidFill>
            <a:schemeClr val="bg1">
              <a:lumMod val="75000"/>
            </a:schemeClr>
          </a:solidFill>
          <a:effectLst/>
        </p:grpSpPr>
        <p:sp>
          <p:nvSpPr>
            <p:cNvPr id="4" name="Freeform 21">
              <a:extLst>
                <a:ext uri="{FF2B5EF4-FFF2-40B4-BE49-F238E27FC236}">
                  <a16:creationId xmlns:a16="http://schemas.microsoft.com/office/drawing/2014/main" id="{8BB1CA1E-94D6-823E-84BB-53AB936A0877}"/>
                </a:ext>
              </a:extLst>
            </p:cNvPr>
            <p:cNvSpPr>
              <a:spLocks/>
            </p:cNvSpPr>
            <p:nvPr/>
          </p:nvSpPr>
          <p:spPr bwMode="auto">
            <a:xfrm>
              <a:off x="9488652" y="6103502"/>
              <a:ext cx="570898" cy="501001"/>
            </a:xfrm>
            <a:custGeom>
              <a:avLst/>
              <a:gdLst>
                <a:gd name="T0" fmla="*/ 0 w 1763"/>
                <a:gd name="T1" fmla="*/ 1073 h 1681"/>
                <a:gd name="T2" fmla="*/ 408 w 1763"/>
                <a:gd name="T3" fmla="*/ 1385 h 1681"/>
                <a:gd name="T4" fmla="*/ 752 w 1763"/>
                <a:gd name="T5" fmla="*/ 1633 h 1681"/>
                <a:gd name="T6" fmla="*/ 1399 w 1763"/>
                <a:gd name="T7" fmla="*/ 1325 h 1681"/>
                <a:gd name="T8" fmla="*/ 1473 w 1763"/>
                <a:gd name="T9" fmla="*/ 942 h 1681"/>
                <a:gd name="T10" fmla="*/ 1655 w 1763"/>
                <a:gd name="T11" fmla="*/ 708 h 1681"/>
                <a:gd name="T12" fmla="*/ 1531 w 1763"/>
                <a:gd name="T13" fmla="*/ 543 h 1681"/>
                <a:gd name="T14" fmla="*/ 1298 w 1763"/>
                <a:gd name="T15" fmla="*/ 501 h 1681"/>
                <a:gd name="T16" fmla="*/ 984 w 1763"/>
                <a:gd name="T17" fmla="*/ 100 h 1681"/>
                <a:gd name="T18" fmla="*/ 834 w 1763"/>
                <a:gd name="T19" fmla="*/ 78 h 1681"/>
                <a:gd name="T20" fmla="*/ 665 w 1763"/>
                <a:gd name="T21" fmla="*/ 291 h 1681"/>
                <a:gd name="T22" fmla="*/ 369 w 1763"/>
                <a:gd name="T23" fmla="*/ 630 h 1681"/>
                <a:gd name="T24" fmla="*/ 0 w 1763"/>
                <a:gd name="T25" fmla="*/ 1073 h 1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63" h="1681">
                  <a:moveTo>
                    <a:pt x="0" y="1073"/>
                  </a:moveTo>
                  <a:cubicBezTo>
                    <a:pt x="0" y="1073"/>
                    <a:pt x="278" y="1220"/>
                    <a:pt x="408" y="1385"/>
                  </a:cubicBezTo>
                  <a:cubicBezTo>
                    <a:pt x="539" y="1551"/>
                    <a:pt x="639" y="1585"/>
                    <a:pt x="752" y="1633"/>
                  </a:cubicBezTo>
                  <a:cubicBezTo>
                    <a:pt x="864" y="1681"/>
                    <a:pt x="1373" y="1603"/>
                    <a:pt x="1399" y="1325"/>
                  </a:cubicBezTo>
                  <a:cubicBezTo>
                    <a:pt x="1425" y="1047"/>
                    <a:pt x="1225" y="1047"/>
                    <a:pt x="1473" y="942"/>
                  </a:cubicBezTo>
                  <a:cubicBezTo>
                    <a:pt x="1720" y="838"/>
                    <a:pt x="1763" y="884"/>
                    <a:pt x="1655" y="708"/>
                  </a:cubicBezTo>
                  <a:cubicBezTo>
                    <a:pt x="1593" y="606"/>
                    <a:pt x="1555" y="565"/>
                    <a:pt x="1531" y="543"/>
                  </a:cubicBezTo>
                  <a:cubicBezTo>
                    <a:pt x="1470" y="575"/>
                    <a:pt x="1384" y="501"/>
                    <a:pt x="1298" y="501"/>
                  </a:cubicBezTo>
                  <a:cubicBezTo>
                    <a:pt x="1203" y="501"/>
                    <a:pt x="1031" y="221"/>
                    <a:pt x="984" y="100"/>
                  </a:cubicBezTo>
                  <a:cubicBezTo>
                    <a:pt x="873" y="169"/>
                    <a:pt x="895" y="156"/>
                    <a:pt x="834" y="78"/>
                  </a:cubicBezTo>
                  <a:cubicBezTo>
                    <a:pt x="773" y="0"/>
                    <a:pt x="725" y="91"/>
                    <a:pt x="665" y="291"/>
                  </a:cubicBezTo>
                  <a:cubicBezTo>
                    <a:pt x="604" y="491"/>
                    <a:pt x="491" y="456"/>
                    <a:pt x="369" y="630"/>
                  </a:cubicBezTo>
                  <a:cubicBezTo>
                    <a:pt x="248" y="803"/>
                    <a:pt x="0" y="1073"/>
                    <a:pt x="0" y="107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5" name="Freeform 20">
              <a:extLst>
                <a:ext uri="{FF2B5EF4-FFF2-40B4-BE49-F238E27FC236}">
                  <a16:creationId xmlns:a16="http://schemas.microsoft.com/office/drawing/2014/main" id="{D957B854-799D-1F2D-7C41-C76786AFC979}"/>
                </a:ext>
              </a:extLst>
            </p:cNvPr>
            <p:cNvSpPr>
              <a:spLocks/>
            </p:cNvSpPr>
            <p:nvPr/>
          </p:nvSpPr>
          <p:spPr bwMode="auto">
            <a:xfrm>
              <a:off x="9362354" y="5846819"/>
              <a:ext cx="529637" cy="592935"/>
            </a:xfrm>
            <a:custGeom>
              <a:avLst/>
              <a:gdLst>
                <a:gd name="T0" fmla="*/ 18 w 1503"/>
                <a:gd name="T1" fmla="*/ 1367 h 1885"/>
                <a:gd name="T2" fmla="*/ 152 w 1503"/>
                <a:gd name="T3" fmla="*/ 1637 h 1885"/>
                <a:gd name="T4" fmla="*/ 334 w 1503"/>
                <a:gd name="T5" fmla="*/ 1885 h 1885"/>
                <a:gd name="T6" fmla="*/ 703 w 1503"/>
                <a:gd name="T7" fmla="*/ 1442 h 1885"/>
                <a:gd name="T8" fmla="*/ 999 w 1503"/>
                <a:gd name="T9" fmla="*/ 1103 h 1885"/>
                <a:gd name="T10" fmla="*/ 1168 w 1503"/>
                <a:gd name="T11" fmla="*/ 890 h 1885"/>
                <a:gd name="T12" fmla="*/ 1318 w 1503"/>
                <a:gd name="T13" fmla="*/ 912 h 1885"/>
                <a:gd name="T14" fmla="*/ 1446 w 1503"/>
                <a:gd name="T15" fmla="*/ 733 h 1885"/>
                <a:gd name="T16" fmla="*/ 1257 w 1503"/>
                <a:gd name="T17" fmla="*/ 611 h 1885"/>
                <a:gd name="T18" fmla="*/ 1162 w 1503"/>
                <a:gd name="T19" fmla="*/ 398 h 1885"/>
                <a:gd name="T20" fmla="*/ 1098 w 1503"/>
                <a:gd name="T21" fmla="*/ 169 h 1885"/>
                <a:gd name="T22" fmla="*/ 913 w 1503"/>
                <a:gd name="T23" fmla="*/ 47 h 1885"/>
                <a:gd name="T24" fmla="*/ 700 w 1503"/>
                <a:gd name="T25" fmla="*/ 42 h 1885"/>
                <a:gd name="T26" fmla="*/ 674 w 1503"/>
                <a:gd name="T27" fmla="*/ 0 h 1885"/>
                <a:gd name="T28" fmla="*/ 674 w 1503"/>
                <a:gd name="T29" fmla="*/ 0 h 1885"/>
                <a:gd name="T30" fmla="*/ 674 w 1503"/>
                <a:gd name="T31" fmla="*/ 0 h 1885"/>
                <a:gd name="T32" fmla="*/ 672 w 1503"/>
                <a:gd name="T33" fmla="*/ 2 h 1885"/>
                <a:gd name="T34" fmla="*/ 626 w 1503"/>
                <a:gd name="T35" fmla="*/ 175 h 1885"/>
                <a:gd name="T36" fmla="*/ 585 w 1503"/>
                <a:gd name="T37" fmla="*/ 353 h 1885"/>
                <a:gd name="T38" fmla="*/ 521 w 1503"/>
                <a:gd name="T39" fmla="*/ 545 h 1885"/>
                <a:gd name="T40" fmla="*/ 178 w 1503"/>
                <a:gd name="T41" fmla="*/ 672 h 1885"/>
                <a:gd name="T42" fmla="*/ 87 w 1503"/>
                <a:gd name="T43" fmla="*/ 1010 h 1885"/>
                <a:gd name="T44" fmla="*/ 124 w 1503"/>
                <a:gd name="T45" fmla="*/ 1215 h 1885"/>
                <a:gd name="T46" fmla="*/ 18 w 1503"/>
                <a:gd name="T47" fmla="*/ 1367 h 18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03" h="1885">
                  <a:moveTo>
                    <a:pt x="18" y="1367"/>
                  </a:moveTo>
                  <a:cubicBezTo>
                    <a:pt x="18" y="1367"/>
                    <a:pt x="69" y="1468"/>
                    <a:pt x="152" y="1637"/>
                  </a:cubicBezTo>
                  <a:cubicBezTo>
                    <a:pt x="234" y="1807"/>
                    <a:pt x="334" y="1885"/>
                    <a:pt x="334" y="1885"/>
                  </a:cubicBezTo>
                  <a:cubicBezTo>
                    <a:pt x="334" y="1885"/>
                    <a:pt x="582" y="1615"/>
                    <a:pt x="703" y="1442"/>
                  </a:cubicBezTo>
                  <a:cubicBezTo>
                    <a:pt x="825" y="1268"/>
                    <a:pt x="938" y="1303"/>
                    <a:pt x="999" y="1103"/>
                  </a:cubicBezTo>
                  <a:cubicBezTo>
                    <a:pt x="1059" y="903"/>
                    <a:pt x="1107" y="812"/>
                    <a:pt x="1168" y="890"/>
                  </a:cubicBezTo>
                  <a:cubicBezTo>
                    <a:pt x="1229" y="968"/>
                    <a:pt x="1207" y="981"/>
                    <a:pt x="1318" y="912"/>
                  </a:cubicBezTo>
                  <a:cubicBezTo>
                    <a:pt x="1270" y="790"/>
                    <a:pt x="1388" y="807"/>
                    <a:pt x="1446" y="733"/>
                  </a:cubicBezTo>
                  <a:cubicBezTo>
                    <a:pt x="1503" y="658"/>
                    <a:pt x="1358" y="672"/>
                    <a:pt x="1257" y="611"/>
                  </a:cubicBezTo>
                  <a:cubicBezTo>
                    <a:pt x="1156" y="550"/>
                    <a:pt x="1149" y="466"/>
                    <a:pt x="1162" y="398"/>
                  </a:cubicBezTo>
                  <a:cubicBezTo>
                    <a:pt x="1176" y="331"/>
                    <a:pt x="1132" y="240"/>
                    <a:pt x="1098" y="169"/>
                  </a:cubicBezTo>
                  <a:cubicBezTo>
                    <a:pt x="1064" y="98"/>
                    <a:pt x="1010" y="30"/>
                    <a:pt x="913" y="47"/>
                  </a:cubicBezTo>
                  <a:cubicBezTo>
                    <a:pt x="815" y="64"/>
                    <a:pt x="742" y="77"/>
                    <a:pt x="700" y="42"/>
                  </a:cubicBezTo>
                  <a:cubicBezTo>
                    <a:pt x="692" y="35"/>
                    <a:pt x="684" y="20"/>
                    <a:pt x="674" y="0"/>
                  </a:cubicBezTo>
                  <a:lnTo>
                    <a:pt x="674" y="0"/>
                  </a:lnTo>
                  <a:lnTo>
                    <a:pt x="674" y="0"/>
                  </a:lnTo>
                  <a:cubicBezTo>
                    <a:pt x="674" y="1"/>
                    <a:pt x="673" y="1"/>
                    <a:pt x="672" y="2"/>
                  </a:cubicBezTo>
                  <a:cubicBezTo>
                    <a:pt x="661" y="15"/>
                    <a:pt x="601" y="92"/>
                    <a:pt x="626" y="175"/>
                  </a:cubicBezTo>
                  <a:cubicBezTo>
                    <a:pt x="653" y="266"/>
                    <a:pt x="594" y="275"/>
                    <a:pt x="585" y="353"/>
                  </a:cubicBezTo>
                  <a:cubicBezTo>
                    <a:pt x="575" y="430"/>
                    <a:pt x="694" y="545"/>
                    <a:pt x="521" y="545"/>
                  </a:cubicBezTo>
                  <a:cubicBezTo>
                    <a:pt x="347" y="545"/>
                    <a:pt x="306" y="481"/>
                    <a:pt x="178" y="672"/>
                  </a:cubicBezTo>
                  <a:cubicBezTo>
                    <a:pt x="51" y="864"/>
                    <a:pt x="0" y="919"/>
                    <a:pt x="87" y="1010"/>
                  </a:cubicBezTo>
                  <a:cubicBezTo>
                    <a:pt x="174" y="1101"/>
                    <a:pt x="160" y="1179"/>
                    <a:pt x="124" y="1215"/>
                  </a:cubicBezTo>
                  <a:cubicBezTo>
                    <a:pt x="90" y="1249"/>
                    <a:pt x="103" y="1377"/>
                    <a:pt x="18" y="1367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6" name="Freeform 13">
              <a:extLst>
                <a:ext uri="{FF2B5EF4-FFF2-40B4-BE49-F238E27FC236}">
                  <a16:creationId xmlns:a16="http://schemas.microsoft.com/office/drawing/2014/main" id="{E19B65E7-1270-7AED-D5E0-A51A989D4BB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61345" y="3485446"/>
              <a:ext cx="962519" cy="711358"/>
            </a:xfrm>
            <a:custGeom>
              <a:avLst/>
              <a:gdLst>
                <a:gd name="T0" fmla="*/ 355 w 2978"/>
                <a:gd name="T1" fmla="*/ 2172 h 2388"/>
                <a:gd name="T2" fmla="*/ 505 w 2978"/>
                <a:gd name="T3" fmla="*/ 2283 h 2388"/>
                <a:gd name="T4" fmla="*/ 644 w 2978"/>
                <a:gd name="T5" fmla="*/ 2291 h 2388"/>
                <a:gd name="T6" fmla="*/ 986 w 2978"/>
                <a:gd name="T7" fmla="*/ 2119 h 2388"/>
                <a:gd name="T8" fmla="*/ 1176 w 2978"/>
                <a:gd name="T9" fmla="*/ 2245 h 2388"/>
                <a:gd name="T10" fmla="*/ 1420 w 2978"/>
                <a:gd name="T11" fmla="*/ 2262 h 2388"/>
                <a:gd name="T12" fmla="*/ 1593 w 2978"/>
                <a:gd name="T13" fmla="*/ 2114 h 2388"/>
                <a:gd name="T14" fmla="*/ 1547 w 2978"/>
                <a:gd name="T15" fmla="*/ 1933 h 2388"/>
                <a:gd name="T16" fmla="*/ 1631 w 2978"/>
                <a:gd name="T17" fmla="*/ 1748 h 2388"/>
                <a:gd name="T18" fmla="*/ 2082 w 2978"/>
                <a:gd name="T19" fmla="*/ 1663 h 2388"/>
                <a:gd name="T20" fmla="*/ 2369 w 2978"/>
                <a:gd name="T21" fmla="*/ 1587 h 2388"/>
                <a:gd name="T22" fmla="*/ 2838 w 2978"/>
                <a:gd name="T23" fmla="*/ 1439 h 2388"/>
                <a:gd name="T24" fmla="*/ 2708 w 2978"/>
                <a:gd name="T25" fmla="*/ 1288 h 2388"/>
                <a:gd name="T26" fmla="*/ 2708 w 2978"/>
                <a:gd name="T27" fmla="*/ 933 h 2388"/>
                <a:gd name="T28" fmla="*/ 2836 w 2978"/>
                <a:gd name="T29" fmla="*/ 535 h 2388"/>
                <a:gd name="T30" fmla="*/ 2545 w 2978"/>
                <a:gd name="T31" fmla="*/ 443 h 2388"/>
                <a:gd name="T32" fmla="*/ 2112 w 2978"/>
                <a:gd name="T33" fmla="*/ 912 h 2388"/>
                <a:gd name="T34" fmla="*/ 1799 w 2978"/>
                <a:gd name="T35" fmla="*/ 1174 h 2388"/>
                <a:gd name="T36" fmla="*/ 1594 w 2978"/>
                <a:gd name="T37" fmla="*/ 1089 h 2388"/>
                <a:gd name="T38" fmla="*/ 1523 w 2978"/>
                <a:gd name="T39" fmla="*/ 862 h 2388"/>
                <a:gd name="T40" fmla="*/ 1395 w 2978"/>
                <a:gd name="T41" fmla="*/ 592 h 2388"/>
                <a:gd name="T42" fmla="*/ 1352 w 2978"/>
                <a:gd name="T43" fmla="*/ 419 h 2388"/>
                <a:gd name="T44" fmla="*/ 1352 w 2978"/>
                <a:gd name="T45" fmla="*/ 419 h 2388"/>
                <a:gd name="T46" fmla="*/ 1276 w 2978"/>
                <a:gd name="T47" fmla="*/ 405 h 2388"/>
                <a:gd name="T48" fmla="*/ 1081 w 2978"/>
                <a:gd name="T49" fmla="*/ 216 h 2388"/>
                <a:gd name="T50" fmla="*/ 865 w 2978"/>
                <a:gd name="T51" fmla="*/ 405 h 2388"/>
                <a:gd name="T52" fmla="*/ 501 w 2978"/>
                <a:gd name="T53" fmla="*/ 355 h 2388"/>
                <a:gd name="T54" fmla="*/ 214 w 2978"/>
                <a:gd name="T55" fmla="*/ 315 h 2388"/>
                <a:gd name="T56" fmla="*/ 0 w 2978"/>
                <a:gd name="T57" fmla="*/ 348 h 2388"/>
                <a:gd name="T58" fmla="*/ 143 w 2978"/>
                <a:gd name="T59" fmla="*/ 646 h 2388"/>
                <a:gd name="T60" fmla="*/ 524 w 2978"/>
                <a:gd name="T61" fmla="*/ 926 h 2388"/>
                <a:gd name="T62" fmla="*/ 445 w 2978"/>
                <a:gd name="T63" fmla="*/ 1249 h 2388"/>
                <a:gd name="T64" fmla="*/ 244 w 2978"/>
                <a:gd name="T65" fmla="*/ 1593 h 2388"/>
                <a:gd name="T66" fmla="*/ 395 w 2978"/>
                <a:gd name="T67" fmla="*/ 1923 h 2388"/>
                <a:gd name="T68" fmla="*/ 355 w 2978"/>
                <a:gd name="T69" fmla="*/ 2172 h 2388"/>
                <a:gd name="T70" fmla="*/ 1353 w 2978"/>
                <a:gd name="T71" fmla="*/ 422 h 2388"/>
                <a:gd name="T72" fmla="*/ 1354 w 2978"/>
                <a:gd name="T73" fmla="*/ 425 h 2388"/>
                <a:gd name="T74" fmla="*/ 1353 w 2978"/>
                <a:gd name="T75" fmla="*/ 422 h 2388"/>
                <a:gd name="T76" fmla="*/ 1355 w 2978"/>
                <a:gd name="T77" fmla="*/ 425 h 2388"/>
                <a:gd name="T78" fmla="*/ 1356 w 2978"/>
                <a:gd name="T79" fmla="*/ 427 h 2388"/>
                <a:gd name="T80" fmla="*/ 1355 w 2978"/>
                <a:gd name="T81" fmla="*/ 425 h 2388"/>
                <a:gd name="T82" fmla="*/ 1356 w 2978"/>
                <a:gd name="T83" fmla="*/ 427 h 2388"/>
                <a:gd name="T84" fmla="*/ 1358 w 2978"/>
                <a:gd name="T85" fmla="*/ 429 h 2388"/>
                <a:gd name="T86" fmla="*/ 1356 w 2978"/>
                <a:gd name="T87" fmla="*/ 427 h 2388"/>
                <a:gd name="T88" fmla="*/ 1358 w 2978"/>
                <a:gd name="T89" fmla="*/ 429 h 2388"/>
                <a:gd name="T90" fmla="*/ 1360 w 2978"/>
                <a:gd name="T91" fmla="*/ 431 h 2388"/>
                <a:gd name="T92" fmla="*/ 1358 w 2978"/>
                <a:gd name="T93" fmla="*/ 429 h 2388"/>
                <a:gd name="T94" fmla="*/ 1360 w 2978"/>
                <a:gd name="T95" fmla="*/ 431 h 2388"/>
                <a:gd name="T96" fmla="*/ 1363 w 2978"/>
                <a:gd name="T97" fmla="*/ 432 h 2388"/>
                <a:gd name="T98" fmla="*/ 1360 w 2978"/>
                <a:gd name="T99" fmla="*/ 431 h 2388"/>
                <a:gd name="T100" fmla="*/ 1363 w 2978"/>
                <a:gd name="T101" fmla="*/ 432 h 2388"/>
                <a:gd name="T102" fmla="*/ 1365 w 2978"/>
                <a:gd name="T103" fmla="*/ 432 h 2388"/>
                <a:gd name="T104" fmla="*/ 1363 w 2978"/>
                <a:gd name="T105" fmla="*/ 432 h 2388"/>
                <a:gd name="T106" fmla="*/ 1366 w 2978"/>
                <a:gd name="T107" fmla="*/ 432 h 2388"/>
                <a:gd name="T108" fmla="*/ 1369 w 2978"/>
                <a:gd name="T109" fmla="*/ 432 h 2388"/>
                <a:gd name="T110" fmla="*/ 1366 w 2978"/>
                <a:gd name="T111" fmla="*/ 432 h 2388"/>
                <a:gd name="T112" fmla="*/ 1369 w 2978"/>
                <a:gd name="T113" fmla="*/ 432 h 2388"/>
                <a:gd name="T114" fmla="*/ 1372 w 2978"/>
                <a:gd name="T115" fmla="*/ 432 h 2388"/>
                <a:gd name="T116" fmla="*/ 1369 w 2978"/>
                <a:gd name="T117" fmla="*/ 432 h 2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978" h="2388">
                  <a:moveTo>
                    <a:pt x="355" y="2172"/>
                  </a:moveTo>
                  <a:cubicBezTo>
                    <a:pt x="382" y="2156"/>
                    <a:pt x="453" y="2182"/>
                    <a:pt x="505" y="2283"/>
                  </a:cubicBezTo>
                  <a:cubicBezTo>
                    <a:pt x="560" y="2388"/>
                    <a:pt x="615" y="2334"/>
                    <a:pt x="644" y="2291"/>
                  </a:cubicBezTo>
                  <a:cubicBezTo>
                    <a:pt x="674" y="2249"/>
                    <a:pt x="902" y="2089"/>
                    <a:pt x="986" y="2119"/>
                  </a:cubicBezTo>
                  <a:cubicBezTo>
                    <a:pt x="1070" y="2148"/>
                    <a:pt x="1117" y="2245"/>
                    <a:pt x="1176" y="2245"/>
                  </a:cubicBezTo>
                  <a:cubicBezTo>
                    <a:pt x="1235" y="2245"/>
                    <a:pt x="1323" y="2270"/>
                    <a:pt x="1420" y="2262"/>
                  </a:cubicBezTo>
                  <a:cubicBezTo>
                    <a:pt x="1517" y="2254"/>
                    <a:pt x="1627" y="2195"/>
                    <a:pt x="1593" y="2114"/>
                  </a:cubicBezTo>
                  <a:cubicBezTo>
                    <a:pt x="1559" y="2034"/>
                    <a:pt x="1500" y="2043"/>
                    <a:pt x="1547" y="1933"/>
                  </a:cubicBezTo>
                  <a:cubicBezTo>
                    <a:pt x="1593" y="1823"/>
                    <a:pt x="1484" y="1802"/>
                    <a:pt x="1631" y="1748"/>
                  </a:cubicBezTo>
                  <a:cubicBezTo>
                    <a:pt x="1779" y="1693"/>
                    <a:pt x="1964" y="1735"/>
                    <a:pt x="2082" y="1663"/>
                  </a:cubicBezTo>
                  <a:cubicBezTo>
                    <a:pt x="2200" y="1592"/>
                    <a:pt x="2146" y="1604"/>
                    <a:pt x="2369" y="1587"/>
                  </a:cubicBezTo>
                  <a:cubicBezTo>
                    <a:pt x="2551" y="1574"/>
                    <a:pt x="2738" y="1501"/>
                    <a:pt x="2838" y="1439"/>
                  </a:cubicBezTo>
                  <a:cubicBezTo>
                    <a:pt x="2801" y="1383"/>
                    <a:pt x="2758" y="1332"/>
                    <a:pt x="2708" y="1288"/>
                  </a:cubicBezTo>
                  <a:cubicBezTo>
                    <a:pt x="2524" y="1125"/>
                    <a:pt x="2708" y="1181"/>
                    <a:pt x="2708" y="933"/>
                  </a:cubicBezTo>
                  <a:cubicBezTo>
                    <a:pt x="2708" y="684"/>
                    <a:pt x="2694" y="748"/>
                    <a:pt x="2836" y="535"/>
                  </a:cubicBezTo>
                  <a:cubicBezTo>
                    <a:pt x="2978" y="322"/>
                    <a:pt x="2680" y="408"/>
                    <a:pt x="2545" y="443"/>
                  </a:cubicBezTo>
                  <a:cubicBezTo>
                    <a:pt x="2410" y="479"/>
                    <a:pt x="2261" y="649"/>
                    <a:pt x="2112" y="912"/>
                  </a:cubicBezTo>
                  <a:cubicBezTo>
                    <a:pt x="1963" y="1174"/>
                    <a:pt x="1878" y="1054"/>
                    <a:pt x="1799" y="1174"/>
                  </a:cubicBezTo>
                  <a:cubicBezTo>
                    <a:pt x="1721" y="1295"/>
                    <a:pt x="1707" y="1139"/>
                    <a:pt x="1594" y="1089"/>
                  </a:cubicBezTo>
                  <a:cubicBezTo>
                    <a:pt x="1480" y="1039"/>
                    <a:pt x="1608" y="933"/>
                    <a:pt x="1523" y="862"/>
                  </a:cubicBezTo>
                  <a:cubicBezTo>
                    <a:pt x="1437" y="791"/>
                    <a:pt x="1466" y="642"/>
                    <a:pt x="1395" y="592"/>
                  </a:cubicBezTo>
                  <a:cubicBezTo>
                    <a:pt x="1324" y="543"/>
                    <a:pt x="1352" y="420"/>
                    <a:pt x="1352" y="419"/>
                  </a:cubicBezTo>
                  <a:lnTo>
                    <a:pt x="1352" y="419"/>
                  </a:lnTo>
                  <a:cubicBezTo>
                    <a:pt x="1326" y="413"/>
                    <a:pt x="1327" y="347"/>
                    <a:pt x="1276" y="405"/>
                  </a:cubicBezTo>
                  <a:cubicBezTo>
                    <a:pt x="1180" y="517"/>
                    <a:pt x="1148" y="432"/>
                    <a:pt x="1081" y="216"/>
                  </a:cubicBezTo>
                  <a:cubicBezTo>
                    <a:pt x="1013" y="0"/>
                    <a:pt x="973" y="351"/>
                    <a:pt x="865" y="405"/>
                  </a:cubicBezTo>
                  <a:cubicBezTo>
                    <a:pt x="763" y="456"/>
                    <a:pt x="649" y="381"/>
                    <a:pt x="501" y="355"/>
                  </a:cubicBezTo>
                  <a:cubicBezTo>
                    <a:pt x="341" y="517"/>
                    <a:pt x="241" y="292"/>
                    <a:pt x="214" y="315"/>
                  </a:cubicBezTo>
                  <a:cubicBezTo>
                    <a:pt x="186" y="338"/>
                    <a:pt x="29" y="348"/>
                    <a:pt x="0" y="348"/>
                  </a:cubicBezTo>
                  <a:cubicBezTo>
                    <a:pt x="0" y="348"/>
                    <a:pt x="0" y="348"/>
                    <a:pt x="143" y="646"/>
                  </a:cubicBezTo>
                  <a:cubicBezTo>
                    <a:pt x="287" y="944"/>
                    <a:pt x="294" y="832"/>
                    <a:pt x="524" y="926"/>
                  </a:cubicBezTo>
                  <a:cubicBezTo>
                    <a:pt x="753" y="1019"/>
                    <a:pt x="438" y="1033"/>
                    <a:pt x="445" y="1249"/>
                  </a:cubicBezTo>
                  <a:cubicBezTo>
                    <a:pt x="452" y="1464"/>
                    <a:pt x="244" y="1593"/>
                    <a:pt x="244" y="1593"/>
                  </a:cubicBezTo>
                  <a:cubicBezTo>
                    <a:pt x="244" y="1593"/>
                    <a:pt x="294" y="1765"/>
                    <a:pt x="395" y="1923"/>
                  </a:cubicBezTo>
                  <a:cubicBezTo>
                    <a:pt x="486" y="2067"/>
                    <a:pt x="376" y="2157"/>
                    <a:pt x="355" y="2172"/>
                  </a:cubicBezTo>
                  <a:close/>
                  <a:moveTo>
                    <a:pt x="1353" y="422"/>
                  </a:moveTo>
                  <a:cubicBezTo>
                    <a:pt x="1354" y="423"/>
                    <a:pt x="1354" y="424"/>
                    <a:pt x="1354" y="425"/>
                  </a:cubicBezTo>
                  <a:cubicBezTo>
                    <a:pt x="1354" y="424"/>
                    <a:pt x="1354" y="423"/>
                    <a:pt x="1353" y="422"/>
                  </a:cubicBezTo>
                  <a:close/>
                  <a:moveTo>
                    <a:pt x="1355" y="425"/>
                  </a:moveTo>
                  <a:cubicBezTo>
                    <a:pt x="1355" y="426"/>
                    <a:pt x="1355" y="426"/>
                    <a:pt x="1356" y="427"/>
                  </a:cubicBezTo>
                  <a:cubicBezTo>
                    <a:pt x="1355" y="426"/>
                    <a:pt x="1355" y="426"/>
                    <a:pt x="1355" y="425"/>
                  </a:cubicBezTo>
                  <a:close/>
                  <a:moveTo>
                    <a:pt x="1356" y="427"/>
                  </a:moveTo>
                  <a:cubicBezTo>
                    <a:pt x="1357" y="428"/>
                    <a:pt x="1357" y="429"/>
                    <a:pt x="1358" y="429"/>
                  </a:cubicBezTo>
                  <a:cubicBezTo>
                    <a:pt x="1357" y="429"/>
                    <a:pt x="1357" y="428"/>
                    <a:pt x="1356" y="427"/>
                  </a:cubicBezTo>
                  <a:close/>
                  <a:moveTo>
                    <a:pt x="1358" y="429"/>
                  </a:moveTo>
                  <a:cubicBezTo>
                    <a:pt x="1359" y="430"/>
                    <a:pt x="1359" y="430"/>
                    <a:pt x="1360" y="431"/>
                  </a:cubicBezTo>
                  <a:cubicBezTo>
                    <a:pt x="1359" y="430"/>
                    <a:pt x="1359" y="430"/>
                    <a:pt x="1358" y="429"/>
                  </a:cubicBezTo>
                  <a:close/>
                  <a:moveTo>
                    <a:pt x="1360" y="431"/>
                  </a:moveTo>
                  <a:cubicBezTo>
                    <a:pt x="1361" y="431"/>
                    <a:pt x="1362" y="431"/>
                    <a:pt x="1363" y="432"/>
                  </a:cubicBezTo>
                  <a:cubicBezTo>
                    <a:pt x="1362" y="431"/>
                    <a:pt x="1361" y="431"/>
                    <a:pt x="1360" y="431"/>
                  </a:cubicBezTo>
                  <a:close/>
                  <a:moveTo>
                    <a:pt x="1363" y="432"/>
                  </a:moveTo>
                  <a:cubicBezTo>
                    <a:pt x="1364" y="432"/>
                    <a:pt x="1365" y="432"/>
                    <a:pt x="1365" y="432"/>
                  </a:cubicBezTo>
                  <a:cubicBezTo>
                    <a:pt x="1365" y="432"/>
                    <a:pt x="1364" y="432"/>
                    <a:pt x="1363" y="432"/>
                  </a:cubicBezTo>
                  <a:close/>
                  <a:moveTo>
                    <a:pt x="1366" y="432"/>
                  </a:moveTo>
                  <a:cubicBezTo>
                    <a:pt x="1367" y="432"/>
                    <a:pt x="1368" y="432"/>
                    <a:pt x="1369" y="432"/>
                  </a:cubicBezTo>
                  <a:cubicBezTo>
                    <a:pt x="1368" y="432"/>
                    <a:pt x="1367" y="432"/>
                    <a:pt x="1366" y="432"/>
                  </a:cubicBezTo>
                  <a:close/>
                  <a:moveTo>
                    <a:pt x="1369" y="432"/>
                  </a:moveTo>
                  <a:cubicBezTo>
                    <a:pt x="1370" y="432"/>
                    <a:pt x="1371" y="432"/>
                    <a:pt x="1372" y="432"/>
                  </a:cubicBezTo>
                  <a:cubicBezTo>
                    <a:pt x="1371" y="432"/>
                    <a:pt x="1370" y="432"/>
                    <a:pt x="1369" y="432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96645E29-1EFF-F661-5C99-CD444EAF80F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6848" y="2608693"/>
              <a:ext cx="809351" cy="1030907"/>
            </a:xfrm>
            <a:custGeom>
              <a:avLst/>
              <a:gdLst>
                <a:gd name="T0" fmla="*/ 77 w 2503"/>
                <a:gd name="T1" fmla="*/ 1706 h 3462"/>
                <a:gd name="T2" fmla="*/ 164 w 2503"/>
                <a:gd name="T3" fmla="*/ 1954 h 3462"/>
                <a:gd name="T4" fmla="*/ 367 w 2503"/>
                <a:gd name="T5" fmla="*/ 2379 h 3462"/>
                <a:gd name="T6" fmla="*/ 468 w 2503"/>
                <a:gd name="T7" fmla="*/ 2770 h 3462"/>
                <a:gd name="T8" fmla="*/ 893 w 2503"/>
                <a:gd name="T9" fmla="*/ 2905 h 3462"/>
                <a:gd name="T10" fmla="*/ 1041 w 2503"/>
                <a:gd name="T11" fmla="*/ 3296 h 3462"/>
                <a:gd name="T12" fmla="*/ 1433 w 2503"/>
                <a:gd name="T13" fmla="*/ 3350 h 3462"/>
                <a:gd name="T14" fmla="*/ 1649 w 2503"/>
                <a:gd name="T15" fmla="*/ 3161 h 3462"/>
                <a:gd name="T16" fmla="*/ 1844 w 2503"/>
                <a:gd name="T17" fmla="*/ 3350 h 3462"/>
                <a:gd name="T18" fmla="*/ 1920 w 2503"/>
                <a:gd name="T19" fmla="*/ 3364 h 3462"/>
                <a:gd name="T20" fmla="*/ 2021 w 2503"/>
                <a:gd name="T21" fmla="*/ 3029 h 3462"/>
                <a:gd name="T22" fmla="*/ 2066 w 2503"/>
                <a:gd name="T23" fmla="*/ 2697 h 3462"/>
                <a:gd name="T24" fmla="*/ 1788 w 2503"/>
                <a:gd name="T25" fmla="*/ 1796 h 3462"/>
                <a:gd name="T26" fmla="*/ 2088 w 2503"/>
                <a:gd name="T27" fmla="*/ 1493 h 3462"/>
                <a:gd name="T28" fmla="*/ 2391 w 2503"/>
                <a:gd name="T29" fmla="*/ 1314 h 3462"/>
                <a:gd name="T30" fmla="*/ 2216 w 2503"/>
                <a:gd name="T31" fmla="*/ 768 h 3462"/>
                <a:gd name="T32" fmla="*/ 1746 w 2503"/>
                <a:gd name="T33" fmla="*/ 755 h 3462"/>
                <a:gd name="T34" fmla="*/ 1459 w 2503"/>
                <a:gd name="T35" fmla="*/ 555 h 3462"/>
                <a:gd name="T36" fmla="*/ 1078 w 2503"/>
                <a:gd name="T37" fmla="*/ 498 h 3462"/>
                <a:gd name="T38" fmla="*/ 664 w 2503"/>
                <a:gd name="T39" fmla="*/ 305 h 3462"/>
                <a:gd name="T40" fmla="*/ 380 w 2503"/>
                <a:gd name="T41" fmla="*/ 118 h 3462"/>
                <a:gd name="T42" fmla="*/ 194 w 2503"/>
                <a:gd name="T43" fmla="*/ 0 h 3462"/>
                <a:gd name="T44" fmla="*/ 158 w 2503"/>
                <a:gd name="T45" fmla="*/ 13 h 3462"/>
                <a:gd name="T46" fmla="*/ 140 w 2503"/>
                <a:gd name="T47" fmla="*/ 427 h 3462"/>
                <a:gd name="T48" fmla="*/ 514 w 2503"/>
                <a:gd name="T49" fmla="*/ 750 h 3462"/>
                <a:gd name="T50" fmla="*/ 637 w 2503"/>
                <a:gd name="T51" fmla="*/ 1004 h 3462"/>
                <a:gd name="T52" fmla="*/ 484 w 2503"/>
                <a:gd name="T53" fmla="*/ 1236 h 3462"/>
                <a:gd name="T54" fmla="*/ 254 w 2503"/>
                <a:gd name="T55" fmla="*/ 1298 h 3462"/>
                <a:gd name="T56" fmla="*/ 107 w 2503"/>
                <a:gd name="T57" fmla="*/ 1300 h 3462"/>
                <a:gd name="T58" fmla="*/ 57 w 2503"/>
                <a:gd name="T59" fmla="*/ 1514 h 3462"/>
                <a:gd name="T60" fmla="*/ 77 w 2503"/>
                <a:gd name="T61" fmla="*/ 1706 h 3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503" h="3462">
                  <a:moveTo>
                    <a:pt x="77" y="1706"/>
                  </a:moveTo>
                  <a:cubicBezTo>
                    <a:pt x="77" y="1706"/>
                    <a:pt x="124" y="1792"/>
                    <a:pt x="164" y="1954"/>
                  </a:cubicBezTo>
                  <a:cubicBezTo>
                    <a:pt x="205" y="2116"/>
                    <a:pt x="407" y="2203"/>
                    <a:pt x="367" y="2379"/>
                  </a:cubicBezTo>
                  <a:cubicBezTo>
                    <a:pt x="326" y="2554"/>
                    <a:pt x="495" y="2635"/>
                    <a:pt x="468" y="2770"/>
                  </a:cubicBezTo>
                  <a:cubicBezTo>
                    <a:pt x="441" y="2905"/>
                    <a:pt x="677" y="2716"/>
                    <a:pt x="893" y="2905"/>
                  </a:cubicBezTo>
                  <a:cubicBezTo>
                    <a:pt x="1109" y="3094"/>
                    <a:pt x="880" y="3276"/>
                    <a:pt x="1041" y="3296"/>
                  </a:cubicBezTo>
                  <a:cubicBezTo>
                    <a:pt x="1203" y="3316"/>
                    <a:pt x="1325" y="3404"/>
                    <a:pt x="1433" y="3350"/>
                  </a:cubicBezTo>
                  <a:cubicBezTo>
                    <a:pt x="1541" y="3296"/>
                    <a:pt x="1581" y="2945"/>
                    <a:pt x="1649" y="3161"/>
                  </a:cubicBezTo>
                  <a:cubicBezTo>
                    <a:pt x="1716" y="3377"/>
                    <a:pt x="1748" y="3462"/>
                    <a:pt x="1844" y="3350"/>
                  </a:cubicBezTo>
                  <a:cubicBezTo>
                    <a:pt x="1895" y="3292"/>
                    <a:pt x="1894" y="3358"/>
                    <a:pt x="1920" y="3364"/>
                  </a:cubicBezTo>
                  <a:cubicBezTo>
                    <a:pt x="1897" y="3304"/>
                    <a:pt x="1975" y="3168"/>
                    <a:pt x="2021" y="3029"/>
                  </a:cubicBezTo>
                  <a:cubicBezTo>
                    <a:pt x="2069" y="2885"/>
                    <a:pt x="2138" y="2835"/>
                    <a:pt x="2066" y="2697"/>
                  </a:cubicBezTo>
                  <a:cubicBezTo>
                    <a:pt x="1994" y="2560"/>
                    <a:pt x="1772" y="2163"/>
                    <a:pt x="1788" y="1796"/>
                  </a:cubicBezTo>
                  <a:cubicBezTo>
                    <a:pt x="1804" y="1429"/>
                    <a:pt x="1912" y="1356"/>
                    <a:pt x="2088" y="1493"/>
                  </a:cubicBezTo>
                  <a:cubicBezTo>
                    <a:pt x="2264" y="1630"/>
                    <a:pt x="2436" y="1502"/>
                    <a:pt x="2391" y="1314"/>
                  </a:cubicBezTo>
                  <a:cubicBezTo>
                    <a:pt x="2346" y="1126"/>
                    <a:pt x="2503" y="816"/>
                    <a:pt x="2216" y="768"/>
                  </a:cubicBezTo>
                  <a:cubicBezTo>
                    <a:pt x="1928" y="720"/>
                    <a:pt x="1849" y="845"/>
                    <a:pt x="1746" y="755"/>
                  </a:cubicBezTo>
                  <a:cubicBezTo>
                    <a:pt x="1644" y="666"/>
                    <a:pt x="1559" y="472"/>
                    <a:pt x="1459" y="555"/>
                  </a:cubicBezTo>
                  <a:cubicBezTo>
                    <a:pt x="1359" y="639"/>
                    <a:pt x="1192" y="792"/>
                    <a:pt x="1078" y="498"/>
                  </a:cubicBezTo>
                  <a:cubicBezTo>
                    <a:pt x="965" y="204"/>
                    <a:pt x="798" y="392"/>
                    <a:pt x="664" y="305"/>
                  </a:cubicBezTo>
                  <a:cubicBezTo>
                    <a:pt x="530" y="218"/>
                    <a:pt x="520" y="181"/>
                    <a:pt x="380" y="118"/>
                  </a:cubicBezTo>
                  <a:cubicBezTo>
                    <a:pt x="292" y="78"/>
                    <a:pt x="240" y="55"/>
                    <a:pt x="194" y="0"/>
                  </a:cubicBezTo>
                  <a:cubicBezTo>
                    <a:pt x="194" y="0"/>
                    <a:pt x="180" y="5"/>
                    <a:pt x="158" y="13"/>
                  </a:cubicBezTo>
                  <a:cubicBezTo>
                    <a:pt x="56" y="62"/>
                    <a:pt x="63" y="214"/>
                    <a:pt x="140" y="427"/>
                  </a:cubicBezTo>
                  <a:cubicBezTo>
                    <a:pt x="242" y="707"/>
                    <a:pt x="440" y="742"/>
                    <a:pt x="514" y="750"/>
                  </a:cubicBezTo>
                  <a:cubicBezTo>
                    <a:pt x="587" y="758"/>
                    <a:pt x="637" y="927"/>
                    <a:pt x="637" y="1004"/>
                  </a:cubicBezTo>
                  <a:cubicBezTo>
                    <a:pt x="637" y="1081"/>
                    <a:pt x="555" y="1167"/>
                    <a:pt x="484" y="1236"/>
                  </a:cubicBezTo>
                  <a:cubicBezTo>
                    <a:pt x="412" y="1306"/>
                    <a:pt x="323" y="1323"/>
                    <a:pt x="254" y="1298"/>
                  </a:cubicBezTo>
                  <a:cubicBezTo>
                    <a:pt x="184" y="1272"/>
                    <a:pt x="178" y="1232"/>
                    <a:pt x="107" y="1300"/>
                  </a:cubicBezTo>
                  <a:cubicBezTo>
                    <a:pt x="35" y="1367"/>
                    <a:pt x="115" y="1450"/>
                    <a:pt x="57" y="1514"/>
                  </a:cubicBezTo>
                  <a:cubicBezTo>
                    <a:pt x="0" y="1577"/>
                    <a:pt x="63" y="1659"/>
                    <a:pt x="77" y="170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F998CAE1-B1E5-E165-A149-CBD8F35D030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2924" y="912997"/>
              <a:ext cx="2659546" cy="2716969"/>
            </a:xfrm>
            <a:custGeom>
              <a:avLst/>
              <a:gdLst>
                <a:gd name="T0" fmla="*/ 645 w 8230"/>
                <a:gd name="T1" fmla="*/ 2991 h 9120"/>
                <a:gd name="T2" fmla="*/ 2553 w 8230"/>
                <a:gd name="T3" fmla="*/ 1089 h 9120"/>
                <a:gd name="T4" fmla="*/ 2669 w 8230"/>
                <a:gd name="T5" fmla="*/ 761 h 9120"/>
                <a:gd name="T6" fmla="*/ 2375 w 8230"/>
                <a:gd name="T7" fmla="*/ 300 h 9120"/>
                <a:gd name="T8" fmla="*/ 2893 w 8230"/>
                <a:gd name="T9" fmla="*/ 196 h 9120"/>
                <a:gd name="T10" fmla="*/ 3660 w 8230"/>
                <a:gd name="T11" fmla="*/ 893 h 9120"/>
                <a:gd name="T12" fmla="*/ 4190 w 8230"/>
                <a:gd name="T13" fmla="*/ 1401 h 9120"/>
                <a:gd name="T14" fmla="*/ 4634 w 8230"/>
                <a:gd name="T15" fmla="*/ 2011 h 9120"/>
                <a:gd name="T16" fmla="*/ 4905 w 8230"/>
                <a:gd name="T17" fmla="*/ 2519 h 9120"/>
                <a:gd name="T18" fmla="*/ 5318 w 8230"/>
                <a:gd name="T19" fmla="*/ 2644 h 9120"/>
                <a:gd name="T20" fmla="*/ 6058 w 8230"/>
                <a:gd name="T21" fmla="*/ 2547 h 9120"/>
                <a:gd name="T22" fmla="*/ 6376 w 8230"/>
                <a:gd name="T23" fmla="*/ 2369 h 9120"/>
                <a:gd name="T24" fmla="*/ 6748 w 8230"/>
                <a:gd name="T25" fmla="*/ 2588 h 9120"/>
                <a:gd name="T26" fmla="*/ 7297 w 8230"/>
                <a:gd name="T27" fmla="*/ 2475 h 9120"/>
                <a:gd name="T28" fmla="*/ 7747 w 8230"/>
                <a:gd name="T29" fmla="*/ 2703 h 9120"/>
                <a:gd name="T30" fmla="*/ 8078 w 8230"/>
                <a:gd name="T31" fmla="*/ 2962 h 9120"/>
                <a:gd name="T32" fmla="*/ 7819 w 8230"/>
                <a:gd name="T33" fmla="*/ 4033 h 9120"/>
                <a:gd name="T34" fmla="*/ 8151 w 8230"/>
                <a:gd name="T35" fmla="*/ 4519 h 9120"/>
                <a:gd name="T36" fmla="*/ 7811 w 8230"/>
                <a:gd name="T37" fmla="*/ 4464 h 9120"/>
                <a:gd name="T38" fmla="*/ 7468 w 8230"/>
                <a:gd name="T39" fmla="*/ 4393 h 9120"/>
                <a:gd name="T40" fmla="*/ 6836 w 8230"/>
                <a:gd name="T41" fmla="*/ 4614 h 9120"/>
                <a:gd name="T42" fmla="*/ 6342 w 8230"/>
                <a:gd name="T43" fmla="*/ 4760 h 9120"/>
                <a:gd name="T44" fmla="*/ 5655 w 8230"/>
                <a:gd name="T45" fmla="*/ 5123 h 9120"/>
                <a:gd name="T46" fmla="*/ 5083 w 8230"/>
                <a:gd name="T47" fmla="*/ 5692 h 9120"/>
                <a:gd name="T48" fmla="*/ 4815 w 8230"/>
                <a:gd name="T49" fmla="*/ 6439 h 9120"/>
                <a:gd name="T50" fmla="*/ 4319 w 8230"/>
                <a:gd name="T51" fmla="*/ 7173 h 9120"/>
                <a:gd name="T52" fmla="*/ 4081 w 8230"/>
                <a:gd name="T53" fmla="*/ 7765 h 9120"/>
                <a:gd name="T54" fmla="*/ 3616 w 8230"/>
                <a:gd name="T55" fmla="*/ 7760 h 9120"/>
                <a:gd name="T56" fmla="*/ 3373 w 8230"/>
                <a:gd name="T57" fmla="*/ 8190 h 9120"/>
                <a:gd name="T58" fmla="*/ 2843 w 8230"/>
                <a:gd name="T59" fmla="*/ 8513 h 9120"/>
                <a:gd name="T60" fmla="*/ 2469 w 8230"/>
                <a:gd name="T61" fmla="*/ 8743 h 9120"/>
                <a:gd name="T62" fmla="*/ 2355 w 8230"/>
                <a:gd name="T63" fmla="*/ 8770 h 9120"/>
                <a:gd name="T64" fmla="*/ 2065 w 8230"/>
                <a:gd name="T65" fmla="*/ 8722 h 9120"/>
                <a:gd name="T66" fmla="*/ 1832 w 8230"/>
                <a:gd name="T67" fmla="*/ 7489 h 9120"/>
                <a:gd name="T68" fmla="*/ 2435 w 8230"/>
                <a:gd name="T69" fmla="*/ 7007 h 9120"/>
                <a:gd name="T70" fmla="*/ 1790 w 8230"/>
                <a:gd name="T71" fmla="*/ 6448 h 9120"/>
                <a:gd name="T72" fmla="*/ 1122 w 8230"/>
                <a:gd name="T73" fmla="*/ 6191 h 9120"/>
                <a:gd name="T74" fmla="*/ 424 w 8230"/>
                <a:gd name="T75" fmla="*/ 5811 h 9120"/>
                <a:gd name="T76" fmla="*/ 141 w 8230"/>
                <a:gd name="T77" fmla="*/ 4932 h 9120"/>
                <a:gd name="T78" fmla="*/ 254 w 8230"/>
                <a:gd name="T79" fmla="*/ 4124 h 9120"/>
                <a:gd name="T80" fmla="*/ 11 w 8230"/>
                <a:gd name="T81" fmla="*/ 3256 h 9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230" h="9120">
                  <a:moveTo>
                    <a:pt x="11" y="3256"/>
                  </a:moveTo>
                  <a:cubicBezTo>
                    <a:pt x="11" y="3256"/>
                    <a:pt x="46" y="3182"/>
                    <a:pt x="645" y="2991"/>
                  </a:cubicBezTo>
                  <a:cubicBezTo>
                    <a:pt x="1245" y="2801"/>
                    <a:pt x="1839" y="2478"/>
                    <a:pt x="2190" y="1867"/>
                  </a:cubicBezTo>
                  <a:cubicBezTo>
                    <a:pt x="2542" y="1256"/>
                    <a:pt x="2444" y="1055"/>
                    <a:pt x="2553" y="1089"/>
                  </a:cubicBezTo>
                  <a:cubicBezTo>
                    <a:pt x="2663" y="1124"/>
                    <a:pt x="2755" y="1107"/>
                    <a:pt x="2697" y="980"/>
                  </a:cubicBezTo>
                  <a:cubicBezTo>
                    <a:pt x="2640" y="853"/>
                    <a:pt x="2611" y="853"/>
                    <a:pt x="2669" y="761"/>
                  </a:cubicBezTo>
                  <a:cubicBezTo>
                    <a:pt x="2726" y="669"/>
                    <a:pt x="2692" y="622"/>
                    <a:pt x="2542" y="565"/>
                  </a:cubicBezTo>
                  <a:cubicBezTo>
                    <a:pt x="2392" y="507"/>
                    <a:pt x="2513" y="352"/>
                    <a:pt x="2375" y="300"/>
                  </a:cubicBezTo>
                  <a:cubicBezTo>
                    <a:pt x="2236" y="248"/>
                    <a:pt x="2340" y="179"/>
                    <a:pt x="2467" y="213"/>
                  </a:cubicBezTo>
                  <a:cubicBezTo>
                    <a:pt x="2594" y="248"/>
                    <a:pt x="2807" y="0"/>
                    <a:pt x="2893" y="196"/>
                  </a:cubicBezTo>
                  <a:cubicBezTo>
                    <a:pt x="2980" y="392"/>
                    <a:pt x="3228" y="248"/>
                    <a:pt x="3233" y="415"/>
                  </a:cubicBezTo>
                  <a:cubicBezTo>
                    <a:pt x="3239" y="582"/>
                    <a:pt x="3631" y="548"/>
                    <a:pt x="3660" y="893"/>
                  </a:cubicBezTo>
                  <a:cubicBezTo>
                    <a:pt x="3689" y="1239"/>
                    <a:pt x="3890" y="1135"/>
                    <a:pt x="3954" y="1228"/>
                  </a:cubicBezTo>
                  <a:cubicBezTo>
                    <a:pt x="4017" y="1320"/>
                    <a:pt x="4173" y="1326"/>
                    <a:pt x="4190" y="1401"/>
                  </a:cubicBezTo>
                  <a:cubicBezTo>
                    <a:pt x="4207" y="1475"/>
                    <a:pt x="4352" y="1349"/>
                    <a:pt x="4461" y="1585"/>
                  </a:cubicBezTo>
                  <a:cubicBezTo>
                    <a:pt x="4571" y="1821"/>
                    <a:pt x="4484" y="2000"/>
                    <a:pt x="4634" y="2011"/>
                  </a:cubicBezTo>
                  <a:cubicBezTo>
                    <a:pt x="4784" y="2023"/>
                    <a:pt x="4824" y="1919"/>
                    <a:pt x="4905" y="2173"/>
                  </a:cubicBezTo>
                  <a:cubicBezTo>
                    <a:pt x="4986" y="2426"/>
                    <a:pt x="4847" y="2450"/>
                    <a:pt x="4905" y="2519"/>
                  </a:cubicBezTo>
                  <a:cubicBezTo>
                    <a:pt x="4962" y="2588"/>
                    <a:pt x="5055" y="2582"/>
                    <a:pt x="5112" y="2657"/>
                  </a:cubicBezTo>
                  <a:cubicBezTo>
                    <a:pt x="5170" y="2732"/>
                    <a:pt x="5168" y="2600"/>
                    <a:pt x="5318" y="2644"/>
                  </a:cubicBezTo>
                  <a:cubicBezTo>
                    <a:pt x="5467" y="2688"/>
                    <a:pt x="5552" y="2591"/>
                    <a:pt x="5736" y="2660"/>
                  </a:cubicBezTo>
                  <a:cubicBezTo>
                    <a:pt x="5920" y="2728"/>
                    <a:pt x="5955" y="2591"/>
                    <a:pt x="6058" y="2547"/>
                  </a:cubicBezTo>
                  <a:cubicBezTo>
                    <a:pt x="6161" y="2503"/>
                    <a:pt x="6139" y="2622"/>
                    <a:pt x="6211" y="2479"/>
                  </a:cubicBezTo>
                  <a:cubicBezTo>
                    <a:pt x="6282" y="2335"/>
                    <a:pt x="6314" y="2322"/>
                    <a:pt x="6376" y="2369"/>
                  </a:cubicBezTo>
                  <a:cubicBezTo>
                    <a:pt x="6438" y="2416"/>
                    <a:pt x="6510" y="2413"/>
                    <a:pt x="6579" y="2500"/>
                  </a:cubicBezTo>
                  <a:cubicBezTo>
                    <a:pt x="6648" y="2588"/>
                    <a:pt x="6666" y="2538"/>
                    <a:pt x="6748" y="2588"/>
                  </a:cubicBezTo>
                  <a:cubicBezTo>
                    <a:pt x="6829" y="2638"/>
                    <a:pt x="6938" y="2479"/>
                    <a:pt x="7038" y="2500"/>
                  </a:cubicBezTo>
                  <a:cubicBezTo>
                    <a:pt x="7138" y="2522"/>
                    <a:pt x="7138" y="2326"/>
                    <a:pt x="7297" y="2475"/>
                  </a:cubicBezTo>
                  <a:cubicBezTo>
                    <a:pt x="7456" y="2625"/>
                    <a:pt x="7597" y="2653"/>
                    <a:pt x="7634" y="2638"/>
                  </a:cubicBezTo>
                  <a:cubicBezTo>
                    <a:pt x="7672" y="2622"/>
                    <a:pt x="7612" y="2700"/>
                    <a:pt x="7747" y="2703"/>
                  </a:cubicBezTo>
                  <a:cubicBezTo>
                    <a:pt x="7881" y="2706"/>
                    <a:pt x="7853" y="2778"/>
                    <a:pt x="7921" y="2847"/>
                  </a:cubicBezTo>
                  <a:cubicBezTo>
                    <a:pt x="7990" y="2916"/>
                    <a:pt x="8152" y="2875"/>
                    <a:pt x="8078" y="2962"/>
                  </a:cubicBezTo>
                  <a:cubicBezTo>
                    <a:pt x="8003" y="3050"/>
                    <a:pt x="7235" y="3918"/>
                    <a:pt x="7438" y="4027"/>
                  </a:cubicBezTo>
                  <a:cubicBezTo>
                    <a:pt x="7640" y="4136"/>
                    <a:pt x="7736" y="3950"/>
                    <a:pt x="7819" y="4033"/>
                  </a:cubicBezTo>
                  <a:cubicBezTo>
                    <a:pt x="7902" y="4116"/>
                    <a:pt x="7910" y="4152"/>
                    <a:pt x="7930" y="4247"/>
                  </a:cubicBezTo>
                  <a:cubicBezTo>
                    <a:pt x="7949" y="4341"/>
                    <a:pt x="8230" y="4420"/>
                    <a:pt x="8151" y="4519"/>
                  </a:cubicBezTo>
                  <a:cubicBezTo>
                    <a:pt x="8072" y="4618"/>
                    <a:pt x="8040" y="4452"/>
                    <a:pt x="7993" y="4495"/>
                  </a:cubicBezTo>
                  <a:cubicBezTo>
                    <a:pt x="7945" y="4539"/>
                    <a:pt x="7839" y="4606"/>
                    <a:pt x="7811" y="4464"/>
                  </a:cubicBezTo>
                  <a:cubicBezTo>
                    <a:pt x="7784" y="4322"/>
                    <a:pt x="7799" y="4365"/>
                    <a:pt x="7673" y="4381"/>
                  </a:cubicBezTo>
                  <a:cubicBezTo>
                    <a:pt x="7547" y="4397"/>
                    <a:pt x="7507" y="4444"/>
                    <a:pt x="7468" y="4393"/>
                  </a:cubicBezTo>
                  <a:cubicBezTo>
                    <a:pt x="7428" y="4341"/>
                    <a:pt x="7251" y="4389"/>
                    <a:pt x="7215" y="4511"/>
                  </a:cubicBezTo>
                  <a:cubicBezTo>
                    <a:pt x="7179" y="4634"/>
                    <a:pt x="6978" y="4618"/>
                    <a:pt x="6836" y="4614"/>
                  </a:cubicBezTo>
                  <a:cubicBezTo>
                    <a:pt x="6694" y="4610"/>
                    <a:pt x="6674" y="4705"/>
                    <a:pt x="6563" y="4705"/>
                  </a:cubicBezTo>
                  <a:cubicBezTo>
                    <a:pt x="6453" y="4705"/>
                    <a:pt x="6536" y="4768"/>
                    <a:pt x="6342" y="4760"/>
                  </a:cubicBezTo>
                  <a:cubicBezTo>
                    <a:pt x="6149" y="4752"/>
                    <a:pt x="5865" y="5020"/>
                    <a:pt x="5801" y="5032"/>
                  </a:cubicBezTo>
                  <a:cubicBezTo>
                    <a:pt x="5738" y="5044"/>
                    <a:pt x="5699" y="5013"/>
                    <a:pt x="5655" y="5123"/>
                  </a:cubicBezTo>
                  <a:cubicBezTo>
                    <a:pt x="5612" y="5234"/>
                    <a:pt x="5466" y="5309"/>
                    <a:pt x="5351" y="5309"/>
                  </a:cubicBezTo>
                  <a:cubicBezTo>
                    <a:pt x="5237" y="5309"/>
                    <a:pt x="5103" y="5368"/>
                    <a:pt x="5083" y="5692"/>
                  </a:cubicBezTo>
                  <a:cubicBezTo>
                    <a:pt x="5063" y="6015"/>
                    <a:pt x="5016" y="6067"/>
                    <a:pt x="4984" y="6106"/>
                  </a:cubicBezTo>
                  <a:cubicBezTo>
                    <a:pt x="4953" y="6146"/>
                    <a:pt x="4749" y="6277"/>
                    <a:pt x="4815" y="6439"/>
                  </a:cubicBezTo>
                  <a:cubicBezTo>
                    <a:pt x="4881" y="6601"/>
                    <a:pt x="5068" y="6803"/>
                    <a:pt x="4866" y="6869"/>
                  </a:cubicBezTo>
                  <a:cubicBezTo>
                    <a:pt x="4663" y="6935"/>
                    <a:pt x="4496" y="6945"/>
                    <a:pt x="4319" y="7173"/>
                  </a:cubicBezTo>
                  <a:cubicBezTo>
                    <a:pt x="4142" y="7400"/>
                    <a:pt x="4299" y="7527"/>
                    <a:pt x="4314" y="7633"/>
                  </a:cubicBezTo>
                  <a:cubicBezTo>
                    <a:pt x="4329" y="7739"/>
                    <a:pt x="4006" y="7664"/>
                    <a:pt x="4081" y="7765"/>
                  </a:cubicBezTo>
                  <a:cubicBezTo>
                    <a:pt x="4157" y="7866"/>
                    <a:pt x="4137" y="7932"/>
                    <a:pt x="3975" y="7861"/>
                  </a:cubicBezTo>
                  <a:cubicBezTo>
                    <a:pt x="3813" y="7790"/>
                    <a:pt x="3717" y="7775"/>
                    <a:pt x="3616" y="7760"/>
                  </a:cubicBezTo>
                  <a:cubicBezTo>
                    <a:pt x="3515" y="7744"/>
                    <a:pt x="3332" y="7613"/>
                    <a:pt x="3358" y="7719"/>
                  </a:cubicBezTo>
                  <a:cubicBezTo>
                    <a:pt x="3383" y="7825"/>
                    <a:pt x="3454" y="8170"/>
                    <a:pt x="3373" y="8190"/>
                  </a:cubicBezTo>
                  <a:cubicBezTo>
                    <a:pt x="3292" y="8210"/>
                    <a:pt x="3332" y="8331"/>
                    <a:pt x="3211" y="8352"/>
                  </a:cubicBezTo>
                  <a:cubicBezTo>
                    <a:pt x="3090" y="8372"/>
                    <a:pt x="2911" y="8510"/>
                    <a:pt x="2843" y="8513"/>
                  </a:cubicBezTo>
                  <a:cubicBezTo>
                    <a:pt x="2774" y="8516"/>
                    <a:pt x="2585" y="8486"/>
                    <a:pt x="2555" y="8555"/>
                  </a:cubicBezTo>
                  <a:cubicBezTo>
                    <a:pt x="2526" y="8623"/>
                    <a:pt x="2400" y="8647"/>
                    <a:pt x="2469" y="8743"/>
                  </a:cubicBezTo>
                  <a:cubicBezTo>
                    <a:pt x="2538" y="8839"/>
                    <a:pt x="2517" y="8919"/>
                    <a:pt x="2475" y="8868"/>
                  </a:cubicBezTo>
                  <a:cubicBezTo>
                    <a:pt x="2433" y="8818"/>
                    <a:pt x="2448" y="8698"/>
                    <a:pt x="2355" y="8770"/>
                  </a:cubicBezTo>
                  <a:cubicBezTo>
                    <a:pt x="2262" y="8842"/>
                    <a:pt x="1996" y="9120"/>
                    <a:pt x="1967" y="9063"/>
                  </a:cubicBezTo>
                  <a:cubicBezTo>
                    <a:pt x="1937" y="9006"/>
                    <a:pt x="2017" y="8865"/>
                    <a:pt x="2065" y="8722"/>
                  </a:cubicBezTo>
                  <a:cubicBezTo>
                    <a:pt x="2113" y="8578"/>
                    <a:pt x="2182" y="8528"/>
                    <a:pt x="2110" y="8390"/>
                  </a:cubicBezTo>
                  <a:cubicBezTo>
                    <a:pt x="2038" y="8253"/>
                    <a:pt x="1816" y="7856"/>
                    <a:pt x="1832" y="7489"/>
                  </a:cubicBezTo>
                  <a:cubicBezTo>
                    <a:pt x="1848" y="7122"/>
                    <a:pt x="1956" y="7049"/>
                    <a:pt x="2132" y="7186"/>
                  </a:cubicBezTo>
                  <a:cubicBezTo>
                    <a:pt x="2308" y="7323"/>
                    <a:pt x="2480" y="7195"/>
                    <a:pt x="2435" y="7007"/>
                  </a:cubicBezTo>
                  <a:cubicBezTo>
                    <a:pt x="2390" y="6819"/>
                    <a:pt x="2547" y="6509"/>
                    <a:pt x="2260" y="6461"/>
                  </a:cubicBezTo>
                  <a:cubicBezTo>
                    <a:pt x="1972" y="6413"/>
                    <a:pt x="1893" y="6538"/>
                    <a:pt x="1790" y="6448"/>
                  </a:cubicBezTo>
                  <a:cubicBezTo>
                    <a:pt x="1688" y="6359"/>
                    <a:pt x="1603" y="6165"/>
                    <a:pt x="1503" y="6248"/>
                  </a:cubicBezTo>
                  <a:cubicBezTo>
                    <a:pt x="1403" y="6332"/>
                    <a:pt x="1236" y="6485"/>
                    <a:pt x="1122" y="6191"/>
                  </a:cubicBezTo>
                  <a:cubicBezTo>
                    <a:pt x="1009" y="5897"/>
                    <a:pt x="842" y="6085"/>
                    <a:pt x="708" y="5998"/>
                  </a:cubicBezTo>
                  <a:cubicBezTo>
                    <a:pt x="574" y="5911"/>
                    <a:pt x="564" y="5874"/>
                    <a:pt x="424" y="5811"/>
                  </a:cubicBezTo>
                  <a:cubicBezTo>
                    <a:pt x="284" y="5747"/>
                    <a:pt x="234" y="5727"/>
                    <a:pt x="157" y="5550"/>
                  </a:cubicBezTo>
                  <a:cubicBezTo>
                    <a:pt x="80" y="5373"/>
                    <a:pt x="0" y="5139"/>
                    <a:pt x="141" y="4932"/>
                  </a:cubicBezTo>
                  <a:cubicBezTo>
                    <a:pt x="281" y="4725"/>
                    <a:pt x="269" y="4768"/>
                    <a:pt x="262" y="4569"/>
                  </a:cubicBezTo>
                  <a:cubicBezTo>
                    <a:pt x="254" y="4370"/>
                    <a:pt x="375" y="4319"/>
                    <a:pt x="254" y="4124"/>
                  </a:cubicBezTo>
                  <a:cubicBezTo>
                    <a:pt x="133" y="3929"/>
                    <a:pt x="238" y="3878"/>
                    <a:pt x="137" y="3679"/>
                  </a:cubicBezTo>
                  <a:cubicBezTo>
                    <a:pt x="35" y="3480"/>
                    <a:pt x="11" y="3256"/>
                    <a:pt x="11" y="325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92BE7688-9758-8B28-CD0B-7536560B6F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3963" y="1876462"/>
              <a:ext cx="548270" cy="1254109"/>
            </a:xfrm>
            <a:custGeom>
              <a:avLst/>
              <a:gdLst>
                <a:gd name="T0" fmla="*/ 1031 w 1701"/>
                <a:gd name="T1" fmla="*/ 23 h 4214"/>
                <a:gd name="T2" fmla="*/ 821 w 1701"/>
                <a:gd name="T3" fmla="*/ 191 h 4214"/>
                <a:gd name="T4" fmla="*/ 662 w 1701"/>
                <a:gd name="T5" fmla="*/ 449 h 4214"/>
                <a:gd name="T6" fmla="*/ 563 w 1701"/>
                <a:gd name="T7" fmla="*/ 443 h 4214"/>
                <a:gd name="T8" fmla="*/ 463 w 1701"/>
                <a:gd name="T9" fmla="*/ 707 h 4214"/>
                <a:gd name="T10" fmla="*/ 265 w 1701"/>
                <a:gd name="T11" fmla="*/ 1031 h 4214"/>
                <a:gd name="T12" fmla="*/ 212 w 1701"/>
                <a:gd name="T13" fmla="*/ 1468 h 4214"/>
                <a:gd name="T14" fmla="*/ 113 w 1701"/>
                <a:gd name="T15" fmla="*/ 1706 h 4214"/>
                <a:gd name="T16" fmla="*/ 172 w 1701"/>
                <a:gd name="T17" fmla="*/ 2136 h 4214"/>
                <a:gd name="T18" fmla="*/ 212 w 1701"/>
                <a:gd name="T19" fmla="*/ 2692 h 4214"/>
                <a:gd name="T20" fmla="*/ 159 w 1701"/>
                <a:gd name="T21" fmla="*/ 3108 h 4214"/>
                <a:gd name="T22" fmla="*/ 510 w 1701"/>
                <a:gd name="T23" fmla="*/ 3439 h 4214"/>
                <a:gd name="T24" fmla="*/ 754 w 1701"/>
                <a:gd name="T25" fmla="*/ 3697 h 4214"/>
                <a:gd name="T26" fmla="*/ 857 w 1701"/>
                <a:gd name="T27" fmla="*/ 4035 h 4214"/>
                <a:gd name="T28" fmla="*/ 887 w 1701"/>
                <a:gd name="T29" fmla="*/ 4149 h 4214"/>
                <a:gd name="T30" fmla="*/ 1141 w 1701"/>
                <a:gd name="T31" fmla="*/ 4166 h 4214"/>
                <a:gd name="T32" fmla="*/ 1121 w 1701"/>
                <a:gd name="T33" fmla="*/ 3974 h 4214"/>
                <a:gd name="T34" fmla="*/ 1171 w 1701"/>
                <a:gd name="T35" fmla="*/ 3760 h 4214"/>
                <a:gd name="T36" fmla="*/ 1318 w 1701"/>
                <a:gd name="T37" fmla="*/ 3758 h 4214"/>
                <a:gd name="T38" fmla="*/ 1548 w 1701"/>
                <a:gd name="T39" fmla="*/ 3696 h 4214"/>
                <a:gd name="T40" fmla="*/ 1701 w 1701"/>
                <a:gd name="T41" fmla="*/ 3464 h 4214"/>
                <a:gd name="T42" fmla="*/ 1578 w 1701"/>
                <a:gd name="T43" fmla="*/ 3210 h 4214"/>
                <a:gd name="T44" fmla="*/ 1204 w 1701"/>
                <a:gd name="T45" fmla="*/ 2887 h 4214"/>
                <a:gd name="T46" fmla="*/ 1258 w 1701"/>
                <a:gd name="T47" fmla="*/ 2460 h 4214"/>
                <a:gd name="T48" fmla="*/ 1177 w 1701"/>
                <a:gd name="T49" fmla="*/ 2317 h 4214"/>
                <a:gd name="T50" fmla="*/ 1161 w 1701"/>
                <a:gd name="T51" fmla="*/ 1699 h 4214"/>
                <a:gd name="T52" fmla="*/ 1282 w 1701"/>
                <a:gd name="T53" fmla="*/ 1336 h 4214"/>
                <a:gd name="T54" fmla="*/ 1274 w 1701"/>
                <a:gd name="T55" fmla="*/ 891 h 4214"/>
                <a:gd name="T56" fmla="*/ 1157 w 1701"/>
                <a:gd name="T57" fmla="*/ 446 h 4214"/>
                <a:gd name="T58" fmla="*/ 1031 w 1701"/>
                <a:gd name="T59" fmla="*/ 23 h 4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701" h="4214">
                  <a:moveTo>
                    <a:pt x="1031" y="23"/>
                  </a:moveTo>
                  <a:cubicBezTo>
                    <a:pt x="1031" y="23"/>
                    <a:pt x="973" y="0"/>
                    <a:pt x="821" y="191"/>
                  </a:cubicBezTo>
                  <a:cubicBezTo>
                    <a:pt x="669" y="383"/>
                    <a:pt x="629" y="357"/>
                    <a:pt x="662" y="449"/>
                  </a:cubicBezTo>
                  <a:cubicBezTo>
                    <a:pt x="695" y="542"/>
                    <a:pt x="629" y="502"/>
                    <a:pt x="563" y="443"/>
                  </a:cubicBezTo>
                  <a:cubicBezTo>
                    <a:pt x="497" y="383"/>
                    <a:pt x="450" y="535"/>
                    <a:pt x="463" y="707"/>
                  </a:cubicBezTo>
                  <a:cubicBezTo>
                    <a:pt x="477" y="879"/>
                    <a:pt x="252" y="879"/>
                    <a:pt x="265" y="1031"/>
                  </a:cubicBezTo>
                  <a:cubicBezTo>
                    <a:pt x="278" y="1184"/>
                    <a:pt x="139" y="1309"/>
                    <a:pt x="212" y="1468"/>
                  </a:cubicBezTo>
                  <a:cubicBezTo>
                    <a:pt x="285" y="1627"/>
                    <a:pt x="100" y="1640"/>
                    <a:pt x="113" y="1706"/>
                  </a:cubicBezTo>
                  <a:cubicBezTo>
                    <a:pt x="126" y="1772"/>
                    <a:pt x="245" y="2024"/>
                    <a:pt x="172" y="2136"/>
                  </a:cubicBezTo>
                  <a:cubicBezTo>
                    <a:pt x="100" y="2248"/>
                    <a:pt x="318" y="2579"/>
                    <a:pt x="212" y="2692"/>
                  </a:cubicBezTo>
                  <a:cubicBezTo>
                    <a:pt x="106" y="2804"/>
                    <a:pt x="0" y="2936"/>
                    <a:pt x="159" y="3108"/>
                  </a:cubicBezTo>
                  <a:cubicBezTo>
                    <a:pt x="318" y="3280"/>
                    <a:pt x="483" y="3307"/>
                    <a:pt x="510" y="3439"/>
                  </a:cubicBezTo>
                  <a:cubicBezTo>
                    <a:pt x="536" y="3571"/>
                    <a:pt x="662" y="3578"/>
                    <a:pt x="754" y="3697"/>
                  </a:cubicBezTo>
                  <a:cubicBezTo>
                    <a:pt x="847" y="3816"/>
                    <a:pt x="847" y="3976"/>
                    <a:pt x="857" y="4035"/>
                  </a:cubicBezTo>
                  <a:cubicBezTo>
                    <a:pt x="867" y="4095"/>
                    <a:pt x="834" y="4151"/>
                    <a:pt x="887" y="4149"/>
                  </a:cubicBezTo>
                  <a:cubicBezTo>
                    <a:pt x="941" y="4147"/>
                    <a:pt x="1155" y="4214"/>
                    <a:pt x="1141" y="4166"/>
                  </a:cubicBezTo>
                  <a:cubicBezTo>
                    <a:pt x="1127" y="4119"/>
                    <a:pt x="1064" y="4037"/>
                    <a:pt x="1121" y="3974"/>
                  </a:cubicBezTo>
                  <a:cubicBezTo>
                    <a:pt x="1179" y="3910"/>
                    <a:pt x="1099" y="3827"/>
                    <a:pt x="1171" y="3760"/>
                  </a:cubicBezTo>
                  <a:cubicBezTo>
                    <a:pt x="1242" y="3692"/>
                    <a:pt x="1248" y="3732"/>
                    <a:pt x="1318" y="3758"/>
                  </a:cubicBezTo>
                  <a:cubicBezTo>
                    <a:pt x="1387" y="3783"/>
                    <a:pt x="1476" y="3766"/>
                    <a:pt x="1548" y="3696"/>
                  </a:cubicBezTo>
                  <a:cubicBezTo>
                    <a:pt x="1619" y="3627"/>
                    <a:pt x="1701" y="3541"/>
                    <a:pt x="1701" y="3464"/>
                  </a:cubicBezTo>
                  <a:cubicBezTo>
                    <a:pt x="1701" y="3387"/>
                    <a:pt x="1651" y="3218"/>
                    <a:pt x="1578" y="3210"/>
                  </a:cubicBezTo>
                  <a:cubicBezTo>
                    <a:pt x="1504" y="3202"/>
                    <a:pt x="1306" y="3167"/>
                    <a:pt x="1204" y="2887"/>
                  </a:cubicBezTo>
                  <a:cubicBezTo>
                    <a:pt x="1119" y="2652"/>
                    <a:pt x="1120" y="2491"/>
                    <a:pt x="1258" y="2460"/>
                  </a:cubicBezTo>
                  <a:cubicBezTo>
                    <a:pt x="1231" y="2428"/>
                    <a:pt x="1206" y="2383"/>
                    <a:pt x="1177" y="2317"/>
                  </a:cubicBezTo>
                  <a:cubicBezTo>
                    <a:pt x="1100" y="2140"/>
                    <a:pt x="1020" y="1906"/>
                    <a:pt x="1161" y="1699"/>
                  </a:cubicBezTo>
                  <a:cubicBezTo>
                    <a:pt x="1301" y="1492"/>
                    <a:pt x="1289" y="1535"/>
                    <a:pt x="1282" y="1336"/>
                  </a:cubicBezTo>
                  <a:cubicBezTo>
                    <a:pt x="1274" y="1137"/>
                    <a:pt x="1395" y="1086"/>
                    <a:pt x="1274" y="891"/>
                  </a:cubicBezTo>
                  <a:cubicBezTo>
                    <a:pt x="1153" y="696"/>
                    <a:pt x="1258" y="645"/>
                    <a:pt x="1157" y="446"/>
                  </a:cubicBezTo>
                  <a:cubicBezTo>
                    <a:pt x="1055" y="247"/>
                    <a:pt x="1031" y="23"/>
                    <a:pt x="1031" y="2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28BF4FE5-88EF-7510-0F21-6A3D7E8D1F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4656" y="2383885"/>
              <a:ext cx="605708" cy="977917"/>
            </a:xfrm>
            <a:custGeom>
              <a:avLst/>
              <a:gdLst>
                <a:gd name="T0" fmla="*/ 788 w 1871"/>
                <a:gd name="T1" fmla="*/ 0 h 3281"/>
                <a:gd name="T2" fmla="*/ 586 w 1871"/>
                <a:gd name="T3" fmla="*/ 152 h 3281"/>
                <a:gd name="T4" fmla="*/ 483 w 1871"/>
                <a:gd name="T5" fmla="*/ 351 h 3281"/>
                <a:gd name="T6" fmla="*/ 250 w 1871"/>
                <a:gd name="T7" fmla="*/ 374 h 3281"/>
                <a:gd name="T8" fmla="*/ 125 w 1871"/>
                <a:gd name="T9" fmla="*/ 676 h 3281"/>
                <a:gd name="T10" fmla="*/ 119 w 1871"/>
                <a:gd name="T11" fmla="*/ 926 h 3281"/>
                <a:gd name="T12" fmla="*/ 74 w 1871"/>
                <a:gd name="T13" fmla="*/ 1239 h 3281"/>
                <a:gd name="T14" fmla="*/ 39 w 1871"/>
                <a:gd name="T15" fmla="*/ 1410 h 3281"/>
                <a:gd name="T16" fmla="*/ 221 w 1871"/>
                <a:gd name="T17" fmla="*/ 1518 h 3281"/>
                <a:gd name="T18" fmla="*/ 148 w 1871"/>
                <a:gd name="T19" fmla="*/ 1728 h 3281"/>
                <a:gd name="T20" fmla="*/ 62 w 1871"/>
                <a:gd name="T21" fmla="*/ 2007 h 3281"/>
                <a:gd name="T22" fmla="*/ 187 w 1871"/>
                <a:gd name="T23" fmla="*/ 2177 h 3281"/>
                <a:gd name="T24" fmla="*/ 193 w 1871"/>
                <a:gd name="T25" fmla="*/ 2394 h 3281"/>
                <a:gd name="T26" fmla="*/ 119 w 1871"/>
                <a:gd name="T27" fmla="*/ 2536 h 3281"/>
                <a:gd name="T28" fmla="*/ 136 w 1871"/>
                <a:gd name="T29" fmla="*/ 2815 h 3281"/>
                <a:gd name="T30" fmla="*/ 460 w 1871"/>
                <a:gd name="T31" fmla="*/ 3116 h 3281"/>
                <a:gd name="T32" fmla="*/ 671 w 1871"/>
                <a:gd name="T33" fmla="*/ 3093 h 3281"/>
                <a:gd name="T34" fmla="*/ 1109 w 1871"/>
                <a:gd name="T35" fmla="*/ 3150 h 3281"/>
                <a:gd name="T36" fmla="*/ 1393 w 1871"/>
                <a:gd name="T37" fmla="*/ 3213 h 3281"/>
                <a:gd name="T38" fmla="*/ 1609 w 1871"/>
                <a:gd name="T39" fmla="*/ 3127 h 3281"/>
                <a:gd name="T40" fmla="*/ 1746 w 1871"/>
                <a:gd name="T41" fmla="*/ 2951 h 3281"/>
                <a:gd name="T42" fmla="*/ 1780 w 1871"/>
                <a:gd name="T43" fmla="*/ 2843 h 3281"/>
                <a:gd name="T44" fmla="*/ 1562 w 1871"/>
                <a:gd name="T45" fmla="*/ 2443 h 3281"/>
                <a:gd name="T46" fmla="*/ 1532 w 1871"/>
                <a:gd name="T47" fmla="*/ 2329 h 3281"/>
                <a:gd name="T48" fmla="*/ 1429 w 1871"/>
                <a:gd name="T49" fmla="*/ 1991 h 3281"/>
                <a:gd name="T50" fmla="*/ 1185 w 1871"/>
                <a:gd name="T51" fmla="*/ 1733 h 3281"/>
                <a:gd name="T52" fmla="*/ 834 w 1871"/>
                <a:gd name="T53" fmla="*/ 1402 h 3281"/>
                <a:gd name="T54" fmla="*/ 887 w 1871"/>
                <a:gd name="T55" fmla="*/ 986 h 3281"/>
                <a:gd name="T56" fmla="*/ 847 w 1871"/>
                <a:gd name="T57" fmla="*/ 430 h 3281"/>
                <a:gd name="T58" fmla="*/ 788 w 1871"/>
                <a:gd name="T59" fmla="*/ 0 h 3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871" h="3281">
                  <a:moveTo>
                    <a:pt x="788" y="0"/>
                  </a:moveTo>
                  <a:cubicBezTo>
                    <a:pt x="788" y="0"/>
                    <a:pt x="637" y="27"/>
                    <a:pt x="586" y="152"/>
                  </a:cubicBezTo>
                  <a:cubicBezTo>
                    <a:pt x="534" y="278"/>
                    <a:pt x="489" y="283"/>
                    <a:pt x="483" y="351"/>
                  </a:cubicBezTo>
                  <a:cubicBezTo>
                    <a:pt x="477" y="420"/>
                    <a:pt x="250" y="374"/>
                    <a:pt x="250" y="374"/>
                  </a:cubicBezTo>
                  <a:cubicBezTo>
                    <a:pt x="250" y="374"/>
                    <a:pt x="5" y="545"/>
                    <a:pt x="125" y="676"/>
                  </a:cubicBezTo>
                  <a:cubicBezTo>
                    <a:pt x="244" y="807"/>
                    <a:pt x="182" y="795"/>
                    <a:pt x="119" y="926"/>
                  </a:cubicBezTo>
                  <a:cubicBezTo>
                    <a:pt x="57" y="1057"/>
                    <a:pt x="91" y="1125"/>
                    <a:pt x="74" y="1239"/>
                  </a:cubicBezTo>
                  <a:cubicBezTo>
                    <a:pt x="57" y="1353"/>
                    <a:pt x="39" y="1410"/>
                    <a:pt x="39" y="1410"/>
                  </a:cubicBezTo>
                  <a:cubicBezTo>
                    <a:pt x="39" y="1410"/>
                    <a:pt x="312" y="1381"/>
                    <a:pt x="221" y="1518"/>
                  </a:cubicBezTo>
                  <a:cubicBezTo>
                    <a:pt x="130" y="1654"/>
                    <a:pt x="261" y="1666"/>
                    <a:pt x="148" y="1728"/>
                  </a:cubicBezTo>
                  <a:cubicBezTo>
                    <a:pt x="34" y="1791"/>
                    <a:pt x="0" y="1893"/>
                    <a:pt x="62" y="2007"/>
                  </a:cubicBezTo>
                  <a:cubicBezTo>
                    <a:pt x="125" y="2121"/>
                    <a:pt x="153" y="2160"/>
                    <a:pt x="187" y="2177"/>
                  </a:cubicBezTo>
                  <a:cubicBezTo>
                    <a:pt x="221" y="2195"/>
                    <a:pt x="239" y="2308"/>
                    <a:pt x="193" y="2394"/>
                  </a:cubicBezTo>
                  <a:cubicBezTo>
                    <a:pt x="148" y="2479"/>
                    <a:pt x="56" y="2439"/>
                    <a:pt x="119" y="2536"/>
                  </a:cubicBezTo>
                  <a:cubicBezTo>
                    <a:pt x="182" y="2633"/>
                    <a:pt x="45" y="2763"/>
                    <a:pt x="136" y="2815"/>
                  </a:cubicBezTo>
                  <a:cubicBezTo>
                    <a:pt x="227" y="2866"/>
                    <a:pt x="432" y="2991"/>
                    <a:pt x="460" y="3116"/>
                  </a:cubicBezTo>
                  <a:cubicBezTo>
                    <a:pt x="489" y="3241"/>
                    <a:pt x="540" y="3167"/>
                    <a:pt x="671" y="3093"/>
                  </a:cubicBezTo>
                  <a:cubicBezTo>
                    <a:pt x="802" y="3019"/>
                    <a:pt x="927" y="3099"/>
                    <a:pt x="1109" y="3150"/>
                  </a:cubicBezTo>
                  <a:cubicBezTo>
                    <a:pt x="1291" y="3201"/>
                    <a:pt x="1314" y="3281"/>
                    <a:pt x="1393" y="3213"/>
                  </a:cubicBezTo>
                  <a:cubicBezTo>
                    <a:pt x="1473" y="3145"/>
                    <a:pt x="1575" y="3201"/>
                    <a:pt x="1609" y="3127"/>
                  </a:cubicBezTo>
                  <a:cubicBezTo>
                    <a:pt x="1644" y="3054"/>
                    <a:pt x="1712" y="2980"/>
                    <a:pt x="1746" y="2951"/>
                  </a:cubicBezTo>
                  <a:cubicBezTo>
                    <a:pt x="1780" y="2923"/>
                    <a:pt x="1871" y="3002"/>
                    <a:pt x="1780" y="2843"/>
                  </a:cubicBezTo>
                  <a:cubicBezTo>
                    <a:pt x="1689" y="2684"/>
                    <a:pt x="1562" y="2443"/>
                    <a:pt x="1562" y="2443"/>
                  </a:cubicBezTo>
                  <a:cubicBezTo>
                    <a:pt x="1509" y="2445"/>
                    <a:pt x="1542" y="2389"/>
                    <a:pt x="1532" y="2329"/>
                  </a:cubicBezTo>
                  <a:cubicBezTo>
                    <a:pt x="1522" y="2270"/>
                    <a:pt x="1522" y="2110"/>
                    <a:pt x="1429" y="1991"/>
                  </a:cubicBezTo>
                  <a:cubicBezTo>
                    <a:pt x="1337" y="1872"/>
                    <a:pt x="1211" y="1865"/>
                    <a:pt x="1185" y="1733"/>
                  </a:cubicBezTo>
                  <a:cubicBezTo>
                    <a:pt x="1158" y="1601"/>
                    <a:pt x="993" y="1574"/>
                    <a:pt x="834" y="1402"/>
                  </a:cubicBezTo>
                  <a:cubicBezTo>
                    <a:pt x="675" y="1230"/>
                    <a:pt x="781" y="1098"/>
                    <a:pt x="887" y="986"/>
                  </a:cubicBezTo>
                  <a:cubicBezTo>
                    <a:pt x="993" y="873"/>
                    <a:pt x="775" y="542"/>
                    <a:pt x="847" y="430"/>
                  </a:cubicBezTo>
                  <a:cubicBezTo>
                    <a:pt x="920" y="318"/>
                    <a:pt x="801" y="66"/>
                    <a:pt x="788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1" name="Freeform 14">
              <a:extLst>
                <a:ext uri="{FF2B5EF4-FFF2-40B4-BE49-F238E27FC236}">
                  <a16:creationId xmlns:a16="http://schemas.microsoft.com/office/drawing/2014/main" id="{CE7C7EB9-E132-B76C-C585-5BAF0D391FB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45844" y="3914187"/>
              <a:ext cx="872012" cy="472097"/>
            </a:xfrm>
            <a:custGeom>
              <a:avLst/>
              <a:gdLst>
                <a:gd name="T0" fmla="*/ 0 w 2698"/>
                <a:gd name="T1" fmla="*/ 905 h 1581"/>
                <a:gd name="T2" fmla="*/ 195 w 2698"/>
                <a:gd name="T3" fmla="*/ 1306 h 1581"/>
                <a:gd name="T4" fmla="*/ 298 w 2698"/>
                <a:gd name="T5" fmla="*/ 1510 h 1581"/>
                <a:gd name="T6" fmla="*/ 552 w 2698"/>
                <a:gd name="T7" fmla="*/ 1433 h 1581"/>
                <a:gd name="T8" fmla="*/ 732 w 2698"/>
                <a:gd name="T9" fmla="*/ 1331 h 1581"/>
                <a:gd name="T10" fmla="*/ 1236 w 2698"/>
                <a:gd name="T11" fmla="*/ 1278 h 1581"/>
                <a:gd name="T12" fmla="*/ 1525 w 2698"/>
                <a:gd name="T13" fmla="*/ 1200 h 1581"/>
                <a:gd name="T14" fmla="*/ 1786 w 2698"/>
                <a:gd name="T15" fmla="*/ 1101 h 1581"/>
                <a:gd name="T16" fmla="*/ 2065 w 2698"/>
                <a:gd name="T17" fmla="*/ 1246 h 1581"/>
                <a:gd name="T18" fmla="*/ 2333 w 2698"/>
                <a:gd name="T19" fmla="*/ 1289 h 1581"/>
                <a:gd name="T20" fmla="*/ 2393 w 2698"/>
                <a:gd name="T21" fmla="*/ 1191 h 1581"/>
                <a:gd name="T22" fmla="*/ 2648 w 2698"/>
                <a:gd name="T23" fmla="*/ 956 h 1581"/>
                <a:gd name="T24" fmla="*/ 2435 w 2698"/>
                <a:gd name="T25" fmla="*/ 538 h 1581"/>
                <a:gd name="T26" fmla="*/ 2267 w 2698"/>
                <a:gd name="T27" fmla="*/ 0 h 1581"/>
                <a:gd name="T28" fmla="*/ 1798 w 2698"/>
                <a:gd name="T29" fmla="*/ 148 h 1581"/>
                <a:gd name="T30" fmla="*/ 1511 w 2698"/>
                <a:gd name="T31" fmla="*/ 224 h 1581"/>
                <a:gd name="T32" fmla="*/ 1060 w 2698"/>
                <a:gd name="T33" fmla="*/ 309 h 1581"/>
                <a:gd name="T34" fmla="*/ 976 w 2698"/>
                <a:gd name="T35" fmla="*/ 494 h 1581"/>
                <a:gd name="T36" fmla="*/ 1022 w 2698"/>
                <a:gd name="T37" fmla="*/ 675 h 1581"/>
                <a:gd name="T38" fmla="*/ 849 w 2698"/>
                <a:gd name="T39" fmla="*/ 823 h 1581"/>
                <a:gd name="T40" fmla="*/ 605 w 2698"/>
                <a:gd name="T41" fmla="*/ 806 h 1581"/>
                <a:gd name="T42" fmla="*/ 415 w 2698"/>
                <a:gd name="T43" fmla="*/ 680 h 1581"/>
                <a:gd name="T44" fmla="*/ 73 w 2698"/>
                <a:gd name="T45" fmla="*/ 852 h 1581"/>
                <a:gd name="T46" fmla="*/ 0 w 2698"/>
                <a:gd name="T47" fmla="*/ 905 h 1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98" h="1581">
                  <a:moveTo>
                    <a:pt x="0" y="905"/>
                  </a:moveTo>
                  <a:cubicBezTo>
                    <a:pt x="0" y="905"/>
                    <a:pt x="192" y="1179"/>
                    <a:pt x="195" y="1306"/>
                  </a:cubicBezTo>
                  <a:cubicBezTo>
                    <a:pt x="199" y="1433"/>
                    <a:pt x="234" y="1440"/>
                    <a:pt x="298" y="1510"/>
                  </a:cubicBezTo>
                  <a:cubicBezTo>
                    <a:pt x="361" y="1581"/>
                    <a:pt x="537" y="1549"/>
                    <a:pt x="552" y="1433"/>
                  </a:cubicBezTo>
                  <a:cubicBezTo>
                    <a:pt x="566" y="1316"/>
                    <a:pt x="597" y="1352"/>
                    <a:pt x="732" y="1331"/>
                  </a:cubicBezTo>
                  <a:cubicBezTo>
                    <a:pt x="866" y="1309"/>
                    <a:pt x="1084" y="1352"/>
                    <a:pt x="1236" y="1278"/>
                  </a:cubicBezTo>
                  <a:cubicBezTo>
                    <a:pt x="1388" y="1204"/>
                    <a:pt x="1395" y="1242"/>
                    <a:pt x="1525" y="1200"/>
                  </a:cubicBezTo>
                  <a:cubicBezTo>
                    <a:pt x="1656" y="1158"/>
                    <a:pt x="1730" y="1069"/>
                    <a:pt x="1786" y="1101"/>
                  </a:cubicBezTo>
                  <a:cubicBezTo>
                    <a:pt x="1843" y="1133"/>
                    <a:pt x="1906" y="1228"/>
                    <a:pt x="2065" y="1246"/>
                  </a:cubicBezTo>
                  <a:cubicBezTo>
                    <a:pt x="2144" y="1255"/>
                    <a:pt x="2244" y="1275"/>
                    <a:pt x="2333" y="1289"/>
                  </a:cubicBezTo>
                  <a:cubicBezTo>
                    <a:pt x="2349" y="1254"/>
                    <a:pt x="2370" y="1219"/>
                    <a:pt x="2393" y="1191"/>
                  </a:cubicBezTo>
                  <a:cubicBezTo>
                    <a:pt x="2471" y="1091"/>
                    <a:pt x="2599" y="1049"/>
                    <a:pt x="2648" y="956"/>
                  </a:cubicBezTo>
                  <a:cubicBezTo>
                    <a:pt x="2698" y="864"/>
                    <a:pt x="2457" y="807"/>
                    <a:pt x="2435" y="538"/>
                  </a:cubicBezTo>
                  <a:cubicBezTo>
                    <a:pt x="2420" y="341"/>
                    <a:pt x="2366" y="151"/>
                    <a:pt x="2267" y="0"/>
                  </a:cubicBezTo>
                  <a:cubicBezTo>
                    <a:pt x="2167" y="62"/>
                    <a:pt x="1980" y="135"/>
                    <a:pt x="1798" y="148"/>
                  </a:cubicBezTo>
                  <a:cubicBezTo>
                    <a:pt x="1575" y="165"/>
                    <a:pt x="1629" y="153"/>
                    <a:pt x="1511" y="224"/>
                  </a:cubicBezTo>
                  <a:cubicBezTo>
                    <a:pt x="1393" y="296"/>
                    <a:pt x="1208" y="254"/>
                    <a:pt x="1060" y="309"/>
                  </a:cubicBezTo>
                  <a:cubicBezTo>
                    <a:pt x="913" y="363"/>
                    <a:pt x="1022" y="384"/>
                    <a:pt x="976" y="494"/>
                  </a:cubicBezTo>
                  <a:cubicBezTo>
                    <a:pt x="929" y="604"/>
                    <a:pt x="988" y="595"/>
                    <a:pt x="1022" y="675"/>
                  </a:cubicBezTo>
                  <a:cubicBezTo>
                    <a:pt x="1056" y="756"/>
                    <a:pt x="946" y="815"/>
                    <a:pt x="849" y="823"/>
                  </a:cubicBezTo>
                  <a:cubicBezTo>
                    <a:pt x="752" y="831"/>
                    <a:pt x="664" y="806"/>
                    <a:pt x="605" y="806"/>
                  </a:cubicBezTo>
                  <a:cubicBezTo>
                    <a:pt x="546" y="806"/>
                    <a:pt x="499" y="709"/>
                    <a:pt x="415" y="680"/>
                  </a:cubicBezTo>
                  <a:cubicBezTo>
                    <a:pt x="331" y="650"/>
                    <a:pt x="103" y="810"/>
                    <a:pt x="73" y="852"/>
                  </a:cubicBezTo>
                  <a:cubicBezTo>
                    <a:pt x="56" y="877"/>
                    <a:pt x="30" y="906"/>
                    <a:pt x="0" y="90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455BE70D-D094-18B8-4773-4DF2064EAEC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0329" y="4127755"/>
              <a:ext cx="805870" cy="937773"/>
            </a:xfrm>
            <a:custGeom>
              <a:avLst/>
              <a:gdLst>
                <a:gd name="T0" fmla="*/ 1429 w 2496"/>
                <a:gd name="T1" fmla="*/ 793 h 3147"/>
                <a:gd name="T2" fmla="*/ 1534 w 2496"/>
                <a:gd name="T3" fmla="*/ 1167 h 3147"/>
                <a:gd name="T4" fmla="*/ 1644 w 2496"/>
                <a:gd name="T5" fmla="*/ 1345 h 3147"/>
                <a:gd name="T6" fmla="*/ 1759 w 2496"/>
                <a:gd name="T7" fmla="*/ 1554 h 3147"/>
                <a:gd name="T8" fmla="*/ 1958 w 2496"/>
                <a:gd name="T9" fmla="*/ 1794 h 3147"/>
                <a:gd name="T10" fmla="*/ 2203 w 2496"/>
                <a:gd name="T11" fmla="*/ 1831 h 3147"/>
                <a:gd name="T12" fmla="*/ 2323 w 2496"/>
                <a:gd name="T13" fmla="*/ 1993 h 3147"/>
                <a:gd name="T14" fmla="*/ 2428 w 2496"/>
                <a:gd name="T15" fmla="*/ 2275 h 3147"/>
                <a:gd name="T16" fmla="*/ 2470 w 2496"/>
                <a:gd name="T17" fmla="*/ 2468 h 3147"/>
                <a:gd name="T18" fmla="*/ 2360 w 2496"/>
                <a:gd name="T19" fmla="*/ 2719 h 3147"/>
                <a:gd name="T20" fmla="*/ 2240 w 2496"/>
                <a:gd name="T21" fmla="*/ 2803 h 3147"/>
                <a:gd name="T22" fmla="*/ 1895 w 2496"/>
                <a:gd name="T23" fmla="*/ 2917 h 3147"/>
                <a:gd name="T24" fmla="*/ 1749 w 2496"/>
                <a:gd name="T25" fmla="*/ 3147 h 3147"/>
                <a:gd name="T26" fmla="*/ 1566 w 2496"/>
                <a:gd name="T27" fmla="*/ 2923 h 3147"/>
                <a:gd name="T28" fmla="*/ 1472 w 2496"/>
                <a:gd name="T29" fmla="*/ 2635 h 3147"/>
                <a:gd name="T30" fmla="*/ 1231 w 2496"/>
                <a:gd name="T31" fmla="*/ 2348 h 3147"/>
                <a:gd name="T32" fmla="*/ 1048 w 2496"/>
                <a:gd name="T33" fmla="*/ 2055 h 3147"/>
                <a:gd name="T34" fmla="*/ 886 w 2496"/>
                <a:gd name="T35" fmla="*/ 1925 h 3147"/>
                <a:gd name="T36" fmla="*/ 813 w 2496"/>
                <a:gd name="T37" fmla="*/ 1784 h 3147"/>
                <a:gd name="T38" fmla="*/ 677 w 2496"/>
                <a:gd name="T39" fmla="*/ 1413 h 3147"/>
                <a:gd name="T40" fmla="*/ 432 w 2496"/>
                <a:gd name="T41" fmla="*/ 1151 h 3147"/>
                <a:gd name="T42" fmla="*/ 254 w 2496"/>
                <a:gd name="T43" fmla="*/ 1036 h 3147"/>
                <a:gd name="T44" fmla="*/ 270 w 2496"/>
                <a:gd name="T45" fmla="*/ 822 h 3147"/>
                <a:gd name="T46" fmla="*/ 0 w 2496"/>
                <a:gd name="T47" fmla="*/ 363 h 3147"/>
                <a:gd name="T48" fmla="*/ 81 w 2496"/>
                <a:gd name="T49" fmla="*/ 88 h 3147"/>
                <a:gd name="T50" fmla="*/ 115 w 2496"/>
                <a:gd name="T51" fmla="*/ 76 h 3147"/>
                <a:gd name="T52" fmla="*/ 158 w 2496"/>
                <a:gd name="T53" fmla="*/ 212 h 3147"/>
                <a:gd name="T54" fmla="*/ 301 w 2496"/>
                <a:gd name="T55" fmla="*/ 334 h 3147"/>
                <a:gd name="T56" fmla="*/ 553 w 2496"/>
                <a:gd name="T57" fmla="*/ 327 h 3147"/>
                <a:gd name="T58" fmla="*/ 890 w 2496"/>
                <a:gd name="T59" fmla="*/ 28 h 3147"/>
                <a:gd name="T60" fmla="*/ 915 w 2496"/>
                <a:gd name="T61" fmla="*/ 16 h 3147"/>
                <a:gd name="T62" fmla="*/ 915 w 2496"/>
                <a:gd name="T63" fmla="*/ 16 h 3147"/>
                <a:gd name="T64" fmla="*/ 915 w 2496"/>
                <a:gd name="T65" fmla="*/ 16 h 3147"/>
                <a:gd name="T66" fmla="*/ 1065 w 2496"/>
                <a:gd name="T67" fmla="*/ 127 h 3147"/>
                <a:gd name="T68" fmla="*/ 1117 w 2496"/>
                <a:gd name="T69" fmla="*/ 185 h 3147"/>
                <a:gd name="T70" fmla="*/ 1131 w 2496"/>
                <a:gd name="T71" fmla="*/ 188 h 3147"/>
                <a:gd name="T72" fmla="*/ 1131 w 2496"/>
                <a:gd name="T73" fmla="*/ 188 h 3147"/>
                <a:gd name="T74" fmla="*/ 1326 w 2496"/>
                <a:gd name="T75" fmla="*/ 589 h 3147"/>
                <a:gd name="T76" fmla="*/ 1429 w 2496"/>
                <a:gd name="T77" fmla="*/ 793 h 3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496" h="3147">
                  <a:moveTo>
                    <a:pt x="1429" y="793"/>
                  </a:moveTo>
                  <a:cubicBezTo>
                    <a:pt x="1429" y="793"/>
                    <a:pt x="1445" y="1062"/>
                    <a:pt x="1534" y="1167"/>
                  </a:cubicBezTo>
                  <a:cubicBezTo>
                    <a:pt x="1623" y="1271"/>
                    <a:pt x="1555" y="1292"/>
                    <a:pt x="1644" y="1345"/>
                  </a:cubicBezTo>
                  <a:cubicBezTo>
                    <a:pt x="1733" y="1397"/>
                    <a:pt x="1696" y="1449"/>
                    <a:pt x="1759" y="1554"/>
                  </a:cubicBezTo>
                  <a:cubicBezTo>
                    <a:pt x="1822" y="1658"/>
                    <a:pt x="1884" y="1794"/>
                    <a:pt x="1958" y="1794"/>
                  </a:cubicBezTo>
                  <a:cubicBezTo>
                    <a:pt x="2031" y="1794"/>
                    <a:pt x="2114" y="1778"/>
                    <a:pt x="2203" y="1831"/>
                  </a:cubicBezTo>
                  <a:cubicBezTo>
                    <a:pt x="2292" y="1883"/>
                    <a:pt x="2292" y="1878"/>
                    <a:pt x="2323" y="1993"/>
                  </a:cubicBezTo>
                  <a:cubicBezTo>
                    <a:pt x="2355" y="2108"/>
                    <a:pt x="2464" y="2191"/>
                    <a:pt x="2428" y="2275"/>
                  </a:cubicBezTo>
                  <a:cubicBezTo>
                    <a:pt x="2391" y="2358"/>
                    <a:pt x="2444" y="2400"/>
                    <a:pt x="2470" y="2468"/>
                  </a:cubicBezTo>
                  <a:cubicBezTo>
                    <a:pt x="2496" y="2536"/>
                    <a:pt x="2428" y="2661"/>
                    <a:pt x="2360" y="2719"/>
                  </a:cubicBezTo>
                  <a:cubicBezTo>
                    <a:pt x="2292" y="2776"/>
                    <a:pt x="2276" y="2787"/>
                    <a:pt x="2240" y="2803"/>
                  </a:cubicBezTo>
                  <a:cubicBezTo>
                    <a:pt x="2203" y="2818"/>
                    <a:pt x="1968" y="2808"/>
                    <a:pt x="1895" y="2917"/>
                  </a:cubicBezTo>
                  <a:cubicBezTo>
                    <a:pt x="1822" y="3027"/>
                    <a:pt x="1749" y="3147"/>
                    <a:pt x="1749" y="3147"/>
                  </a:cubicBezTo>
                  <a:cubicBezTo>
                    <a:pt x="1749" y="3147"/>
                    <a:pt x="1670" y="3017"/>
                    <a:pt x="1566" y="2923"/>
                  </a:cubicBezTo>
                  <a:cubicBezTo>
                    <a:pt x="1461" y="2829"/>
                    <a:pt x="1571" y="2771"/>
                    <a:pt x="1472" y="2635"/>
                  </a:cubicBezTo>
                  <a:cubicBezTo>
                    <a:pt x="1372" y="2499"/>
                    <a:pt x="1304" y="2447"/>
                    <a:pt x="1231" y="2348"/>
                  </a:cubicBezTo>
                  <a:cubicBezTo>
                    <a:pt x="1158" y="2249"/>
                    <a:pt x="1163" y="2155"/>
                    <a:pt x="1048" y="2055"/>
                  </a:cubicBezTo>
                  <a:cubicBezTo>
                    <a:pt x="933" y="1956"/>
                    <a:pt x="912" y="1972"/>
                    <a:pt x="886" y="1925"/>
                  </a:cubicBezTo>
                  <a:cubicBezTo>
                    <a:pt x="860" y="1878"/>
                    <a:pt x="839" y="1893"/>
                    <a:pt x="813" y="1784"/>
                  </a:cubicBezTo>
                  <a:cubicBezTo>
                    <a:pt x="787" y="1674"/>
                    <a:pt x="750" y="1590"/>
                    <a:pt x="677" y="1413"/>
                  </a:cubicBezTo>
                  <a:cubicBezTo>
                    <a:pt x="604" y="1235"/>
                    <a:pt x="536" y="1204"/>
                    <a:pt x="432" y="1151"/>
                  </a:cubicBezTo>
                  <a:cubicBezTo>
                    <a:pt x="327" y="1099"/>
                    <a:pt x="233" y="1125"/>
                    <a:pt x="254" y="1036"/>
                  </a:cubicBezTo>
                  <a:cubicBezTo>
                    <a:pt x="275" y="947"/>
                    <a:pt x="312" y="979"/>
                    <a:pt x="270" y="822"/>
                  </a:cubicBezTo>
                  <a:cubicBezTo>
                    <a:pt x="228" y="665"/>
                    <a:pt x="0" y="363"/>
                    <a:pt x="0" y="363"/>
                  </a:cubicBezTo>
                  <a:cubicBezTo>
                    <a:pt x="0" y="363"/>
                    <a:pt x="32" y="206"/>
                    <a:pt x="81" y="88"/>
                  </a:cubicBezTo>
                  <a:cubicBezTo>
                    <a:pt x="91" y="82"/>
                    <a:pt x="102" y="78"/>
                    <a:pt x="115" y="76"/>
                  </a:cubicBezTo>
                  <a:cubicBezTo>
                    <a:pt x="251" y="54"/>
                    <a:pt x="201" y="162"/>
                    <a:pt x="158" y="212"/>
                  </a:cubicBezTo>
                  <a:cubicBezTo>
                    <a:pt x="115" y="263"/>
                    <a:pt x="273" y="270"/>
                    <a:pt x="301" y="334"/>
                  </a:cubicBezTo>
                  <a:cubicBezTo>
                    <a:pt x="330" y="399"/>
                    <a:pt x="352" y="578"/>
                    <a:pt x="553" y="327"/>
                  </a:cubicBezTo>
                  <a:cubicBezTo>
                    <a:pt x="710" y="131"/>
                    <a:pt x="840" y="53"/>
                    <a:pt x="890" y="28"/>
                  </a:cubicBezTo>
                  <a:cubicBezTo>
                    <a:pt x="899" y="27"/>
                    <a:pt x="907" y="24"/>
                    <a:pt x="915" y="16"/>
                  </a:cubicBezTo>
                  <a:lnTo>
                    <a:pt x="915" y="16"/>
                  </a:lnTo>
                  <a:lnTo>
                    <a:pt x="915" y="16"/>
                  </a:lnTo>
                  <a:cubicBezTo>
                    <a:pt x="942" y="0"/>
                    <a:pt x="1013" y="26"/>
                    <a:pt x="1065" y="127"/>
                  </a:cubicBezTo>
                  <a:cubicBezTo>
                    <a:pt x="1083" y="161"/>
                    <a:pt x="1100" y="178"/>
                    <a:pt x="1117" y="185"/>
                  </a:cubicBezTo>
                  <a:cubicBezTo>
                    <a:pt x="1121" y="189"/>
                    <a:pt x="1125" y="190"/>
                    <a:pt x="1131" y="188"/>
                  </a:cubicBezTo>
                  <a:lnTo>
                    <a:pt x="1131" y="188"/>
                  </a:lnTo>
                  <a:cubicBezTo>
                    <a:pt x="1131" y="188"/>
                    <a:pt x="1323" y="462"/>
                    <a:pt x="1326" y="589"/>
                  </a:cubicBezTo>
                  <a:cubicBezTo>
                    <a:pt x="1330" y="716"/>
                    <a:pt x="1365" y="723"/>
                    <a:pt x="1429" y="79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0A35209C-3071-ABFC-BFC8-B0F7A259EF5F}"/>
                </a:ext>
              </a:extLst>
            </p:cNvPr>
            <p:cNvSpPr>
              <a:spLocks/>
            </p:cNvSpPr>
            <p:nvPr/>
          </p:nvSpPr>
          <p:spPr bwMode="auto">
            <a:xfrm>
              <a:off x="9104415" y="4007322"/>
              <a:ext cx="1220120" cy="1064628"/>
            </a:xfrm>
            <a:custGeom>
              <a:avLst/>
              <a:gdLst>
                <a:gd name="T0" fmla="*/ 1780 w 3774"/>
                <a:gd name="T1" fmla="*/ 0 h 3575"/>
                <a:gd name="T2" fmla="*/ 1774 w 3774"/>
                <a:gd name="T3" fmla="*/ 1114 h 3575"/>
                <a:gd name="T4" fmla="*/ 1947 w 3774"/>
                <a:gd name="T5" fmla="*/ 1154 h 3575"/>
                <a:gd name="T6" fmla="*/ 2454 w 3774"/>
                <a:gd name="T7" fmla="*/ 1054 h 3575"/>
                <a:gd name="T8" fmla="*/ 2907 w 3774"/>
                <a:gd name="T9" fmla="*/ 1148 h 3575"/>
                <a:gd name="T10" fmla="*/ 3767 w 3774"/>
                <a:gd name="T11" fmla="*/ 2681 h 3575"/>
                <a:gd name="T12" fmla="*/ 3440 w 3774"/>
                <a:gd name="T13" fmla="*/ 3055 h 3575"/>
                <a:gd name="T14" fmla="*/ 2747 w 3774"/>
                <a:gd name="T15" fmla="*/ 3535 h 3575"/>
                <a:gd name="T16" fmla="*/ 1974 w 3774"/>
                <a:gd name="T17" fmla="*/ 3161 h 3575"/>
                <a:gd name="T18" fmla="*/ 1820 w 3774"/>
                <a:gd name="T19" fmla="*/ 3248 h 3575"/>
                <a:gd name="T20" fmla="*/ 1640 w 3774"/>
                <a:gd name="T21" fmla="*/ 3268 h 3575"/>
                <a:gd name="T22" fmla="*/ 1267 w 3774"/>
                <a:gd name="T23" fmla="*/ 3168 h 3575"/>
                <a:gd name="T24" fmla="*/ 960 w 3774"/>
                <a:gd name="T25" fmla="*/ 3055 h 3575"/>
                <a:gd name="T26" fmla="*/ 613 w 3774"/>
                <a:gd name="T27" fmla="*/ 2995 h 3575"/>
                <a:gd name="T28" fmla="*/ 453 w 3774"/>
                <a:gd name="T29" fmla="*/ 2755 h 3575"/>
                <a:gd name="T30" fmla="*/ 280 w 3774"/>
                <a:gd name="T31" fmla="*/ 2441 h 3575"/>
                <a:gd name="T32" fmla="*/ 107 w 3774"/>
                <a:gd name="T33" fmla="*/ 2174 h 3575"/>
                <a:gd name="T34" fmla="*/ 40 w 3774"/>
                <a:gd name="T35" fmla="*/ 1708 h 3575"/>
                <a:gd name="T36" fmla="*/ 113 w 3774"/>
                <a:gd name="T37" fmla="*/ 1614 h 3575"/>
                <a:gd name="T38" fmla="*/ 154 w 3774"/>
                <a:gd name="T39" fmla="*/ 1427 h 3575"/>
                <a:gd name="T40" fmla="*/ 253 w 3774"/>
                <a:gd name="T41" fmla="*/ 1136 h 3575"/>
                <a:gd name="T42" fmla="*/ 289 w 3774"/>
                <a:gd name="T43" fmla="*/ 1016 h 3575"/>
                <a:gd name="T44" fmla="*/ 700 w 3774"/>
                <a:gd name="T45" fmla="*/ 1001 h 3575"/>
                <a:gd name="T46" fmla="*/ 1176 w 3774"/>
                <a:gd name="T47" fmla="*/ 732 h 3575"/>
                <a:gd name="T48" fmla="*/ 1552 w 3774"/>
                <a:gd name="T49" fmla="*/ 270 h 3575"/>
                <a:gd name="T50" fmla="*/ 1780 w 3774"/>
                <a:gd name="T51" fmla="*/ 0 h 3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774" h="3575">
                  <a:moveTo>
                    <a:pt x="1780" y="0"/>
                  </a:moveTo>
                  <a:lnTo>
                    <a:pt x="1774" y="1114"/>
                  </a:lnTo>
                  <a:cubicBezTo>
                    <a:pt x="1774" y="1114"/>
                    <a:pt x="1854" y="1048"/>
                    <a:pt x="1947" y="1154"/>
                  </a:cubicBezTo>
                  <a:cubicBezTo>
                    <a:pt x="2040" y="1261"/>
                    <a:pt x="2300" y="1081"/>
                    <a:pt x="2454" y="1054"/>
                  </a:cubicBezTo>
                  <a:cubicBezTo>
                    <a:pt x="2607" y="1028"/>
                    <a:pt x="2800" y="968"/>
                    <a:pt x="2907" y="1148"/>
                  </a:cubicBezTo>
                  <a:cubicBezTo>
                    <a:pt x="3014" y="1328"/>
                    <a:pt x="3760" y="2548"/>
                    <a:pt x="3767" y="2681"/>
                  </a:cubicBezTo>
                  <a:cubicBezTo>
                    <a:pt x="3774" y="2815"/>
                    <a:pt x="3440" y="2961"/>
                    <a:pt x="3440" y="3055"/>
                  </a:cubicBezTo>
                  <a:cubicBezTo>
                    <a:pt x="3440" y="3148"/>
                    <a:pt x="2840" y="3575"/>
                    <a:pt x="2747" y="3535"/>
                  </a:cubicBezTo>
                  <a:cubicBezTo>
                    <a:pt x="2654" y="3495"/>
                    <a:pt x="1974" y="3161"/>
                    <a:pt x="1974" y="3161"/>
                  </a:cubicBezTo>
                  <a:cubicBezTo>
                    <a:pt x="1974" y="3161"/>
                    <a:pt x="1807" y="3188"/>
                    <a:pt x="1820" y="3248"/>
                  </a:cubicBezTo>
                  <a:cubicBezTo>
                    <a:pt x="1834" y="3308"/>
                    <a:pt x="1780" y="3268"/>
                    <a:pt x="1640" y="3268"/>
                  </a:cubicBezTo>
                  <a:cubicBezTo>
                    <a:pt x="1500" y="3268"/>
                    <a:pt x="1334" y="3281"/>
                    <a:pt x="1267" y="3168"/>
                  </a:cubicBezTo>
                  <a:cubicBezTo>
                    <a:pt x="1200" y="3055"/>
                    <a:pt x="1087" y="3161"/>
                    <a:pt x="960" y="3055"/>
                  </a:cubicBezTo>
                  <a:cubicBezTo>
                    <a:pt x="833" y="2948"/>
                    <a:pt x="713" y="3035"/>
                    <a:pt x="613" y="2995"/>
                  </a:cubicBezTo>
                  <a:cubicBezTo>
                    <a:pt x="513" y="2955"/>
                    <a:pt x="480" y="2948"/>
                    <a:pt x="453" y="2755"/>
                  </a:cubicBezTo>
                  <a:cubicBezTo>
                    <a:pt x="427" y="2561"/>
                    <a:pt x="387" y="2481"/>
                    <a:pt x="280" y="2441"/>
                  </a:cubicBezTo>
                  <a:cubicBezTo>
                    <a:pt x="173" y="2401"/>
                    <a:pt x="213" y="2294"/>
                    <a:pt x="107" y="2174"/>
                  </a:cubicBezTo>
                  <a:cubicBezTo>
                    <a:pt x="0" y="2054"/>
                    <a:pt x="40" y="1708"/>
                    <a:pt x="40" y="1708"/>
                  </a:cubicBezTo>
                  <a:cubicBezTo>
                    <a:pt x="40" y="1708"/>
                    <a:pt x="27" y="1748"/>
                    <a:pt x="113" y="1614"/>
                  </a:cubicBezTo>
                  <a:cubicBezTo>
                    <a:pt x="200" y="1481"/>
                    <a:pt x="154" y="1427"/>
                    <a:pt x="154" y="1427"/>
                  </a:cubicBezTo>
                  <a:cubicBezTo>
                    <a:pt x="154" y="1427"/>
                    <a:pt x="310" y="1236"/>
                    <a:pt x="253" y="1136"/>
                  </a:cubicBezTo>
                  <a:cubicBezTo>
                    <a:pt x="196" y="1037"/>
                    <a:pt x="218" y="945"/>
                    <a:pt x="289" y="1016"/>
                  </a:cubicBezTo>
                  <a:cubicBezTo>
                    <a:pt x="360" y="1087"/>
                    <a:pt x="629" y="1143"/>
                    <a:pt x="700" y="1001"/>
                  </a:cubicBezTo>
                  <a:cubicBezTo>
                    <a:pt x="771" y="859"/>
                    <a:pt x="1006" y="867"/>
                    <a:pt x="1176" y="732"/>
                  </a:cubicBezTo>
                  <a:cubicBezTo>
                    <a:pt x="1347" y="597"/>
                    <a:pt x="1517" y="533"/>
                    <a:pt x="1552" y="270"/>
                  </a:cubicBezTo>
                  <a:cubicBezTo>
                    <a:pt x="1588" y="8"/>
                    <a:pt x="1737" y="71"/>
                    <a:pt x="1780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id="{A32A1E29-A217-9428-3245-7297BD42FAA5}"/>
                </a:ext>
              </a:extLst>
            </p:cNvPr>
            <p:cNvSpPr>
              <a:spLocks/>
            </p:cNvSpPr>
            <p:nvPr/>
          </p:nvSpPr>
          <p:spPr bwMode="auto">
            <a:xfrm>
              <a:off x="9497777" y="4916191"/>
              <a:ext cx="776282" cy="1371331"/>
            </a:xfrm>
            <a:custGeom>
              <a:avLst/>
              <a:gdLst>
                <a:gd name="T0" fmla="*/ 121 w 2402"/>
                <a:gd name="T1" fmla="*/ 2503 h 4604"/>
                <a:gd name="T2" fmla="*/ 188 w 2402"/>
                <a:gd name="T3" fmla="*/ 2815 h 4604"/>
                <a:gd name="T4" fmla="*/ 364 w 2402"/>
                <a:gd name="T5" fmla="*/ 3245 h 4604"/>
                <a:gd name="T6" fmla="*/ 577 w 2402"/>
                <a:gd name="T7" fmla="*/ 3250 h 4604"/>
                <a:gd name="T8" fmla="*/ 762 w 2402"/>
                <a:gd name="T9" fmla="*/ 3372 h 4604"/>
                <a:gd name="T10" fmla="*/ 826 w 2402"/>
                <a:gd name="T11" fmla="*/ 3601 h 4604"/>
                <a:gd name="T12" fmla="*/ 921 w 2402"/>
                <a:gd name="T13" fmla="*/ 3814 h 4604"/>
                <a:gd name="T14" fmla="*/ 1110 w 2402"/>
                <a:gd name="T15" fmla="*/ 3936 h 4604"/>
                <a:gd name="T16" fmla="*/ 982 w 2402"/>
                <a:gd name="T17" fmla="*/ 4115 h 4604"/>
                <a:gd name="T18" fmla="*/ 1296 w 2402"/>
                <a:gd name="T19" fmla="*/ 4516 h 4604"/>
                <a:gd name="T20" fmla="*/ 1545 w 2402"/>
                <a:gd name="T21" fmla="*/ 4547 h 4604"/>
                <a:gd name="T22" fmla="*/ 1761 w 2402"/>
                <a:gd name="T23" fmla="*/ 4307 h 4604"/>
                <a:gd name="T24" fmla="*/ 2139 w 2402"/>
                <a:gd name="T25" fmla="*/ 3936 h 4604"/>
                <a:gd name="T26" fmla="*/ 2079 w 2402"/>
                <a:gd name="T27" fmla="*/ 3716 h 4604"/>
                <a:gd name="T28" fmla="*/ 2082 w 2402"/>
                <a:gd name="T29" fmla="*/ 3527 h 4604"/>
                <a:gd name="T30" fmla="*/ 1812 w 2402"/>
                <a:gd name="T31" fmla="*/ 3456 h 4604"/>
                <a:gd name="T32" fmla="*/ 1704 w 2402"/>
                <a:gd name="T33" fmla="*/ 3365 h 4604"/>
                <a:gd name="T34" fmla="*/ 1626 w 2402"/>
                <a:gd name="T35" fmla="*/ 3196 h 4604"/>
                <a:gd name="T36" fmla="*/ 1512 w 2402"/>
                <a:gd name="T37" fmla="*/ 3149 h 4604"/>
                <a:gd name="T38" fmla="*/ 1434 w 2402"/>
                <a:gd name="T39" fmla="*/ 3068 h 4604"/>
                <a:gd name="T40" fmla="*/ 1326 w 2402"/>
                <a:gd name="T41" fmla="*/ 3082 h 4604"/>
                <a:gd name="T42" fmla="*/ 1252 w 2402"/>
                <a:gd name="T43" fmla="*/ 3109 h 4604"/>
                <a:gd name="T44" fmla="*/ 1177 w 2402"/>
                <a:gd name="T45" fmla="*/ 2920 h 4604"/>
                <a:gd name="T46" fmla="*/ 1309 w 2402"/>
                <a:gd name="T47" fmla="*/ 2849 h 4604"/>
                <a:gd name="T48" fmla="*/ 1390 w 2402"/>
                <a:gd name="T49" fmla="*/ 2879 h 4604"/>
                <a:gd name="T50" fmla="*/ 1234 w 2402"/>
                <a:gd name="T51" fmla="*/ 2611 h 4604"/>
                <a:gd name="T52" fmla="*/ 1293 w 2402"/>
                <a:gd name="T53" fmla="*/ 2533 h 4604"/>
                <a:gd name="T54" fmla="*/ 1435 w 2402"/>
                <a:gd name="T55" fmla="*/ 2460 h 4604"/>
                <a:gd name="T56" fmla="*/ 1595 w 2402"/>
                <a:gd name="T57" fmla="*/ 2579 h 4604"/>
                <a:gd name="T58" fmla="*/ 1832 w 2402"/>
                <a:gd name="T59" fmla="*/ 2679 h 4604"/>
                <a:gd name="T60" fmla="*/ 1964 w 2402"/>
                <a:gd name="T61" fmla="*/ 2492 h 4604"/>
                <a:gd name="T62" fmla="*/ 1946 w 2402"/>
                <a:gd name="T63" fmla="*/ 2346 h 4604"/>
                <a:gd name="T64" fmla="*/ 1877 w 2402"/>
                <a:gd name="T65" fmla="*/ 1954 h 4604"/>
                <a:gd name="T66" fmla="*/ 1992 w 2402"/>
                <a:gd name="T67" fmla="*/ 1721 h 4604"/>
                <a:gd name="T68" fmla="*/ 2165 w 2402"/>
                <a:gd name="T69" fmla="*/ 1520 h 4604"/>
                <a:gd name="T70" fmla="*/ 2302 w 2402"/>
                <a:gd name="T71" fmla="*/ 1351 h 4604"/>
                <a:gd name="T72" fmla="*/ 2206 w 2402"/>
                <a:gd name="T73" fmla="*/ 1114 h 4604"/>
                <a:gd name="T74" fmla="*/ 2174 w 2402"/>
                <a:gd name="T75" fmla="*/ 927 h 4604"/>
                <a:gd name="T76" fmla="*/ 2142 w 2402"/>
                <a:gd name="T77" fmla="*/ 762 h 4604"/>
                <a:gd name="T78" fmla="*/ 2202 w 2402"/>
                <a:gd name="T79" fmla="*/ 616 h 4604"/>
                <a:gd name="T80" fmla="*/ 2226 w 2402"/>
                <a:gd name="T81" fmla="*/ 4 h 4604"/>
                <a:gd name="T82" fmla="*/ 2226 w 2402"/>
                <a:gd name="T83" fmla="*/ 4 h 4604"/>
                <a:gd name="T84" fmla="*/ 1533 w 2402"/>
                <a:gd name="T85" fmla="*/ 484 h 4604"/>
                <a:gd name="T86" fmla="*/ 801 w 2402"/>
                <a:gd name="T87" fmla="*/ 130 h 4604"/>
                <a:gd name="T88" fmla="*/ 752 w 2402"/>
                <a:gd name="T89" fmla="*/ 467 h 4604"/>
                <a:gd name="T90" fmla="*/ 532 w 2402"/>
                <a:gd name="T91" fmla="*/ 772 h 4604"/>
                <a:gd name="T92" fmla="*/ 325 w 2402"/>
                <a:gd name="T93" fmla="*/ 940 h 4604"/>
                <a:gd name="T94" fmla="*/ 338 w 2402"/>
                <a:gd name="T95" fmla="*/ 1200 h 4604"/>
                <a:gd name="T96" fmla="*/ 227 w 2402"/>
                <a:gd name="T97" fmla="*/ 1589 h 4604"/>
                <a:gd name="T98" fmla="*/ 26 w 2402"/>
                <a:gd name="T99" fmla="*/ 1854 h 4604"/>
                <a:gd name="T100" fmla="*/ 169 w 2402"/>
                <a:gd name="T101" fmla="*/ 2127 h 4604"/>
                <a:gd name="T102" fmla="*/ 169 w 2402"/>
                <a:gd name="T103" fmla="*/ 2341 h 4604"/>
                <a:gd name="T104" fmla="*/ 121 w 2402"/>
                <a:gd name="T105" fmla="*/ 2503 h 4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402" h="4604">
                  <a:moveTo>
                    <a:pt x="121" y="2503"/>
                  </a:moveTo>
                  <a:cubicBezTo>
                    <a:pt x="121" y="2503"/>
                    <a:pt x="124" y="2702"/>
                    <a:pt x="188" y="2815"/>
                  </a:cubicBezTo>
                  <a:cubicBezTo>
                    <a:pt x="251" y="2927"/>
                    <a:pt x="322" y="3209"/>
                    <a:pt x="364" y="3245"/>
                  </a:cubicBezTo>
                  <a:cubicBezTo>
                    <a:pt x="406" y="3280"/>
                    <a:pt x="479" y="3267"/>
                    <a:pt x="577" y="3250"/>
                  </a:cubicBezTo>
                  <a:cubicBezTo>
                    <a:pt x="674" y="3233"/>
                    <a:pt x="728" y="3301"/>
                    <a:pt x="762" y="3372"/>
                  </a:cubicBezTo>
                  <a:cubicBezTo>
                    <a:pt x="796" y="3443"/>
                    <a:pt x="840" y="3534"/>
                    <a:pt x="826" y="3601"/>
                  </a:cubicBezTo>
                  <a:cubicBezTo>
                    <a:pt x="813" y="3669"/>
                    <a:pt x="820" y="3753"/>
                    <a:pt x="921" y="3814"/>
                  </a:cubicBezTo>
                  <a:cubicBezTo>
                    <a:pt x="1022" y="3875"/>
                    <a:pt x="1167" y="3861"/>
                    <a:pt x="1110" y="3936"/>
                  </a:cubicBezTo>
                  <a:cubicBezTo>
                    <a:pt x="1052" y="4010"/>
                    <a:pt x="934" y="3993"/>
                    <a:pt x="982" y="4115"/>
                  </a:cubicBezTo>
                  <a:cubicBezTo>
                    <a:pt x="1029" y="4236"/>
                    <a:pt x="1201" y="4516"/>
                    <a:pt x="1296" y="4516"/>
                  </a:cubicBezTo>
                  <a:cubicBezTo>
                    <a:pt x="1390" y="4516"/>
                    <a:pt x="1485" y="4604"/>
                    <a:pt x="1545" y="4547"/>
                  </a:cubicBezTo>
                  <a:cubicBezTo>
                    <a:pt x="1606" y="4489"/>
                    <a:pt x="1714" y="4422"/>
                    <a:pt x="1761" y="4307"/>
                  </a:cubicBezTo>
                  <a:cubicBezTo>
                    <a:pt x="1809" y="4192"/>
                    <a:pt x="2156" y="4003"/>
                    <a:pt x="2139" y="3936"/>
                  </a:cubicBezTo>
                  <a:cubicBezTo>
                    <a:pt x="2123" y="3868"/>
                    <a:pt x="2035" y="3784"/>
                    <a:pt x="2079" y="3716"/>
                  </a:cubicBezTo>
                  <a:cubicBezTo>
                    <a:pt x="2123" y="3649"/>
                    <a:pt x="2204" y="3534"/>
                    <a:pt x="2082" y="3527"/>
                  </a:cubicBezTo>
                  <a:cubicBezTo>
                    <a:pt x="1961" y="3520"/>
                    <a:pt x="1863" y="3531"/>
                    <a:pt x="1812" y="3456"/>
                  </a:cubicBezTo>
                  <a:cubicBezTo>
                    <a:pt x="1761" y="3382"/>
                    <a:pt x="1670" y="3517"/>
                    <a:pt x="1704" y="3365"/>
                  </a:cubicBezTo>
                  <a:cubicBezTo>
                    <a:pt x="1738" y="3213"/>
                    <a:pt x="1691" y="3186"/>
                    <a:pt x="1626" y="3196"/>
                  </a:cubicBezTo>
                  <a:cubicBezTo>
                    <a:pt x="1562" y="3206"/>
                    <a:pt x="1572" y="3210"/>
                    <a:pt x="1512" y="3149"/>
                  </a:cubicBezTo>
                  <a:cubicBezTo>
                    <a:pt x="1451" y="3088"/>
                    <a:pt x="1488" y="3139"/>
                    <a:pt x="1434" y="3068"/>
                  </a:cubicBezTo>
                  <a:cubicBezTo>
                    <a:pt x="1380" y="2997"/>
                    <a:pt x="1306" y="3034"/>
                    <a:pt x="1326" y="3082"/>
                  </a:cubicBezTo>
                  <a:cubicBezTo>
                    <a:pt x="1346" y="3129"/>
                    <a:pt x="1329" y="3210"/>
                    <a:pt x="1252" y="3109"/>
                  </a:cubicBezTo>
                  <a:cubicBezTo>
                    <a:pt x="1174" y="3007"/>
                    <a:pt x="1073" y="2936"/>
                    <a:pt x="1177" y="2920"/>
                  </a:cubicBezTo>
                  <a:cubicBezTo>
                    <a:pt x="1282" y="2903"/>
                    <a:pt x="1269" y="2808"/>
                    <a:pt x="1309" y="2849"/>
                  </a:cubicBezTo>
                  <a:cubicBezTo>
                    <a:pt x="1350" y="2889"/>
                    <a:pt x="1444" y="2984"/>
                    <a:pt x="1390" y="2879"/>
                  </a:cubicBezTo>
                  <a:cubicBezTo>
                    <a:pt x="1336" y="2774"/>
                    <a:pt x="1234" y="2611"/>
                    <a:pt x="1234" y="2611"/>
                  </a:cubicBezTo>
                  <a:cubicBezTo>
                    <a:pt x="1234" y="2611"/>
                    <a:pt x="1248" y="2593"/>
                    <a:pt x="1293" y="2533"/>
                  </a:cubicBezTo>
                  <a:cubicBezTo>
                    <a:pt x="1339" y="2474"/>
                    <a:pt x="1403" y="2483"/>
                    <a:pt x="1435" y="2460"/>
                  </a:cubicBezTo>
                  <a:cubicBezTo>
                    <a:pt x="1467" y="2437"/>
                    <a:pt x="1480" y="2478"/>
                    <a:pt x="1595" y="2579"/>
                  </a:cubicBezTo>
                  <a:cubicBezTo>
                    <a:pt x="1709" y="2679"/>
                    <a:pt x="1795" y="2757"/>
                    <a:pt x="1832" y="2679"/>
                  </a:cubicBezTo>
                  <a:cubicBezTo>
                    <a:pt x="1868" y="2602"/>
                    <a:pt x="1887" y="2538"/>
                    <a:pt x="1964" y="2492"/>
                  </a:cubicBezTo>
                  <a:cubicBezTo>
                    <a:pt x="2042" y="2447"/>
                    <a:pt x="2033" y="2465"/>
                    <a:pt x="1946" y="2346"/>
                  </a:cubicBezTo>
                  <a:cubicBezTo>
                    <a:pt x="1859" y="2227"/>
                    <a:pt x="1718" y="2072"/>
                    <a:pt x="1877" y="1954"/>
                  </a:cubicBezTo>
                  <a:cubicBezTo>
                    <a:pt x="2037" y="1835"/>
                    <a:pt x="1855" y="1826"/>
                    <a:pt x="1992" y="1721"/>
                  </a:cubicBezTo>
                  <a:cubicBezTo>
                    <a:pt x="2129" y="1616"/>
                    <a:pt x="2183" y="1657"/>
                    <a:pt x="2165" y="1520"/>
                  </a:cubicBezTo>
                  <a:cubicBezTo>
                    <a:pt x="2147" y="1383"/>
                    <a:pt x="2288" y="1470"/>
                    <a:pt x="2302" y="1351"/>
                  </a:cubicBezTo>
                  <a:cubicBezTo>
                    <a:pt x="2316" y="1232"/>
                    <a:pt x="2238" y="1251"/>
                    <a:pt x="2206" y="1114"/>
                  </a:cubicBezTo>
                  <a:cubicBezTo>
                    <a:pt x="2174" y="977"/>
                    <a:pt x="2224" y="1000"/>
                    <a:pt x="2174" y="927"/>
                  </a:cubicBezTo>
                  <a:cubicBezTo>
                    <a:pt x="2124" y="854"/>
                    <a:pt x="2097" y="813"/>
                    <a:pt x="2142" y="762"/>
                  </a:cubicBezTo>
                  <a:cubicBezTo>
                    <a:pt x="2188" y="712"/>
                    <a:pt x="2192" y="680"/>
                    <a:pt x="2202" y="616"/>
                  </a:cubicBezTo>
                  <a:cubicBezTo>
                    <a:pt x="2211" y="552"/>
                    <a:pt x="2402" y="0"/>
                    <a:pt x="2226" y="4"/>
                  </a:cubicBezTo>
                  <a:lnTo>
                    <a:pt x="2226" y="4"/>
                  </a:lnTo>
                  <a:cubicBezTo>
                    <a:pt x="2223" y="100"/>
                    <a:pt x="1626" y="523"/>
                    <a:pt x="1533" y="484"/>
                  </a:cubicBezTo>
                  <a:cubicBezTo>
                    <a:pt x="1454" y="450"/>
                    <a:pt x="949" y="203"/>
                    <a:pt x="801" y="130"/>
                  </a:cubicBezTo>
                  <a:cubicBezTo>
                    <a:pt x="789" y="245"/>
                    <a:pt x="769" y="420"/>
                    <a:pt x="752" y="467"/>
                  </a:cubicBezTo>
                  <a:cubicBezTo>
                    <a:pt x="726" y="539"/>
                    <a:pt x="571" y="571"/>
                    <a:pt x="532" y="772"/>
                  </a:cubicBezTo>
                  <a:cubicBezTo>
                    <a:pt x="493" y="973"/>
                    <a:pt x="383" y="921"/>
                    <a:pt x="325" y="940"/>
                  </a:cubicBezTo>
                  <a:cubicBezTo>
                    <a:pt x="266" y="960"/>
                    <a:pt x="312" y="1051"/>
                    <a:pt x="338" y="1200"/>
                  </a:cubicBezTo>
                  <a:cubicBezTo>
                    <a:pt x="363" y="1349"/>
                    <a:pt x="292" y="1427"/>
                    <a:pt x="227" y="1589"/>
                  </a:cubicBezTo>
                  <a:cubicBezTo>
                    <a:pt x="162" y="1751"/>
                    <a:pt x="0" y="1744"/>
                    <a:pt x="26" y="1854"/>
                  </a:cubicBezTo>
                  <a:cubicBezTo>
                    <a:pt x="52" y="1965"/>
                    <a:pt x="221" y="1997"/>
                    <a:pt x="169" y="2127"/>
                  </a:cubicBezTo>
                  <a:cubicBezTo>
                    <a:pt x="117" y="2256"/>
                    <a:pt x="169" y="2224"/>
                    <a:pt x="169" y="2341"/>
                  </a:cubicBezTo>
                  <a:cubicBezTo>
                    <a:pt x="169" y="2410"/>
                    <a:pt x="148" y="2480"/>
                    <a:pt x="121" y="250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6" name="Forma libre 1">
              <a:extLst>
                <a:ext uri="{FF2B5EF4-FFF2-40B4-BE49-F238E27FC236}">
                  <a16:creationId xmlns:a16="http://schemas.microsoft.com/office/drawing/2014/main" id="{C3E12471-9B7F-B84F-59DA-AF0339C5715A}"/>
                </a:ext>
              </a:extLst>
            </p:cNvPr>
            <p:cNvSpPr/>
            <p:nvPr/>
          </p:nvSpPr>
          <p:spPr>
            <a:xfrm>
              <a:off x="9840663" y="5626985"/>
              <a:ext cx="516502" cy="423133"/>
            </a:xfrm>
            <a:custGeom>
              <a:avLst/>
              <a:gdLst>
                <a:gd name="connsiteX0" fmla="*/ 210584 w 480164"/>
                <a:gd name="connsiteY0" fmla="*/ 79468 h 428882"/>
                <a:gd name="connsiteX1" fmla="*/ 222491 w 480164"/>
                <a:gd name="connsiteY1" fmla="*/ 86612 h 428882"/>
                <a:gd name="connsiteX2" fmla="*/ 229634 w 480164"/>
                <a:gd name="connsiteY2" fmla="*/ 91375 h 428882"/>
                <a:gd name="connsiteX3" fmla="*/ 236778 w 480164"/>
                <a:gd name="connsiteY3" fmla="*/ 93756 h 428882"/>
                <a:gd name="connsiteX4" fmla="*/ 243922 w 480164"/>
                <a:gd name="connsiteY4" fmla="*/ 100900 h 428882"/>
                <a:gd name="connsiteX5" fmla="*/ 248684 w 480164"/>
                <a:gd name="connsiteY5" fmla="*/ 115187 h 428882"/>
                <a:gd name="connsiteX6" fmla="*/ 251066 w 480164"/>
                <a:gd name="connsiteY6" fmla="*/ 122331 h 428882"/>
                <a:gd name="connsiteX7" fmla="*/ 258209 w 480164"/>
                <a:gd name="connsiteY7" fmla="*/ 127093 h 428882"/>
                <a:gd name="connsiteX8" fmla="*/ 265353 w 480164"/>
                <a:gd name="connsiteY8" fmla="*/ 129475 h 428882"/>
                <a:gd name="connsiteX9" fmla="*/ 277259 w 480164"/>
                <a:gd name="connsiteY9" fmla="*/ 131856 h 428882"/>
                <a:gd name="connsiteX10" fmla="*/ 296309 w 480164"/>
                <a:gd name="connsiteY10" fmla="*/ 134237 h 428882"/>
                <a:gd name="connsiteX11" fmla="*/ 339172 w 480164"/>
                <a:gd name="connsiteY11" fmla="*/ 146143 h 428882"/>
                <a:gd name="connsiteX12" fmla="*/ 362984 w 480164"/>
                <a:gd name="connsiteY12" fmla="*/ 160431 h 428882"/>
                <a:gd name="connsiteX13" fmla="*/ 365366 w 480164"/>
                <a:gd name="connsiteY13" fmla="*/ 167575 h 428882"/>
                <a:gd name="connsiteX14" fmla="*/ 370128 w 480164"/>
                <a:gd name="connsiteY14" fmla="*/ 186625 h 428882"/>
                <a:gd name="connsiteX15" fmla="*/ 372509 w 480164"/>
                <a:gd name="connsiteY15" fmla="*/ 203293 h 428882"/>
                <a:gd name="connsiteX16" fmla="*/ 384416 w 480164"/>
                <a:gd name="connsiteY16" fmla="*/ 215200 h 428882"/>
                <a:gd name="connsiteX17" fmla="*/ 391559 w 480164"/>
                <a:gd name="connsiteY17" fmla="*/ 217581 h 428882"/>
                <a:gd name="connsiteX18" fmla="*/ 398703 w 480164"/>
                <a:gd name="connsiteY18" fmla="*/ 222343 h 428882"/>
                <a:gd name="connsiteX19" fmla="*/ 396322 w 480164"/>
                <a:gd name="connsiteY19" fmla="*/ 229487 h 428882"/>
                <a:gd name="connsiteX20" fmla="*/ 389178 w 480164"/>
                <a:gd name="connsiteY20" fmla="*/ 234250 h 428882"/>
                <a:gd name="connsiteX21" fmla="*/ 384416 w 480164"/>
                <a:gd name="connsiteY21" fmla="*/ 241393 h 428882"/>
                <a:gd name="connsiteX22" fmla="*/ 382034 w 480164"/>
                <a:gd name="connsiteY22" fmla="*/ 250918 h 428882"/>
                <a:gd name="connsiteX23" fmla="*/ 379653 w 480164"/>
                <a:gd name="connsiteY23" fmla="*/ 258062 h 428882"/>
                <a:gd name="connsiteX24" fmla="*/ 382034 w 480164"/>
                <a:gd name="connsiteY24" fmla="*/ 265206 h 428882"/>
                <a:gd name="connsiteX25" fmla="*/ 408228 w 480164"/>
                <a:gd name="connsiteY25" fmla="*/ 269968 h 428882"/>
                <a:gd name="connsiteX26" fmla="*/ 424897 w 480164"/>
                <a:gd name="connsiteY26" fmla="*/ 274731 h 428882"/>
                <a:gd name="connsiteX27" fmla="*/ 427278 w 480164"/>
                <a:gd name="connsiteY27" fmla="*/ 284256 h 428882"/>
                <a:gd name="connsiteX28" fmla="*/ 429659 w 480164"/>
                <a:gd name="connsiteY28" fmla="*/ 303306 h 428882"/>
                <a:gd name="connsiteX29" fmla="*/ 439184 w 480164"/>
                <a:gd name="connsiteY29" fmla="*/ 317593 h 428882"/>
                <a:gd name="connsiteX30" fmla="*/ 453472 w 480164"/>
                <a:gd name="connsiteY30" fmla="*/ 331881 h 428882"/>
                <a:gd name="connsiteX31" fmla="*/ 479666 w 480164"/>
                <a:gd name="connsiteY31" fmla="*/ 329500 h 428882"/>
                <a:gd name="connsiteX32" fmla="*/ 472522 w 480164"/>
                <a:gd name="connsiteY32" fmla="*/ 331881 h 428882"/>
                <a:gd name="connsiteX33" fmla="*/ 467759 w 480164"/>
                <a:gd name="connsiteY33" fmla="*/ 339025 h 428882"/>
                <a:gd name="connsiteX34" fmla="*/ 470141 w 480164"/>
                <a:gd name="connsiteY34" fmla="*/ 360456 h 428882"/>
                <a:gd name="connsiteX35" fmla="*/ 477284 w 480164"/>
                <a:gd name="connsiteY35" fmla="*/ 365218 h 428882"/>
                <a:gd name="connsiteX36" fmla="*/ 474903 w 480164"/>
                <a:gd name="connsiteY36" fmla="*/ 389031 h 428882"/>
                <a:gd name="connsiteX37" fmla="*/ 384416 w 480164"/>
                <a:gd name="connsiteY37" fmla="*/ 405700 h 428882"/>
                <a:gd name="connsiteX38" fmla="*/ 382034 w 480164"/>
                <a:gd name="connsiteY38" fmla="*/ 424750 h 428882"/>
                <a:gd name="connsiteX39" fmla="*/ 339172 w 480164"/>
                <a:gd name="connsiteY39" fmla="*/ 417606 h 428882"/>
                <a:gd name="connsiteX40" fmla="*/ 334409 w 480164"/>
                <a:gd name="connsiteY40" fmla="*/ 410462 h 428882"/>
                <a:gd name="connsiteX41" fmla="*/ 332028 w 480164"/>
                <a:gd name="connsiteY41" fmla="*/ 417606 h 428882"/>
                <a:gd name="connsiteX42" fmla="*/ 329647 w 480164"/>
                <a:gd name="connsiteY42" fmla="*/ 360456 h 428882"/>
                <a:gd name="connsiteX43" fmla="*/ 324884 w 480164"/>
                <a:gd name="connsiteY43" fmla="*/ 346168 h 428882"/>
                <a:gd name="connsiteX44" fmla="*/ 305834 w 480164"/>
                <a:gd name="connsiteY44" fmla="*/ 343787 h 428882"/>
                <a:gd name="connsiteX45" fmla="*/ 301072 w 480164"/>
                <a:gd name="connsiteY45" fmla="*/ 336643 h 428882"/>
                <a:gd name="connsiteX46" fmla="*/ 258209 w 480164"/>
                <a:gd name="connsiteY46" fmla="*/ 334262 h 428882"/>
                <a:gd name="connsiteX47" fmla="*/ 248684 w 480164"/>
                <a:gd name="connsiteY47" fmla="*/ 331881 h 428882"/>
                <a:gd name="connsiteX48" fmla="*/ 241541 w 480164"/>
                <a:gd name="connsiteY48" fmla="*/ 324737 h 428882"/>
                <a:gd name="connsiteX49" fmla="*/ 234397 w 480164"/>
                <a:gd name="connsiteY49" fmla="*/ 322356 h 428882"/>
                <a:gd name="connsiteX50" fmla="*/ 186772 w 480164"/>
                <a:gd name="connsiteY50" fmla="*/ 317593 h 428882"/>
                <a:gd name="connsiteX51" fmla="*/ 182009 w 480164"/>
                <a:gd name="connsiteY51" fmla="*/ 310450 h 428882"/>
                <a:gd name="connsiteX52" fmla="*/ 177247 w 480164"/>
                <a:gd name="connsiteY52" fmla="*/ 293781 h 428882"/>
                <a:gd name="connsiteX53" fmla="*/ 179628 w 480164"/>
                <a:gd name="connsiteY53" fmla="*/ 277112 h 428882"/>
                <a:gd name="connsiteX54" fmla="*/ 179628 w 480164"/>
                <a:gd name="connsiteY54" fmla="*/ 258062 h 428882"/>
                <a:gd name="connsiteX55" fmla="*/ 174866 w 480164"/>
                <a:gd name="connsiteY55" fmla="*/ 250918 h 428882"/>
                <a:gd name="connsiteX56" fmla="*/ 162959 w 480164"/>
                <a:gd name="connsiteY56" fmla="*/ 248537 h 428882"/>
                <a:gd name="connsiteX57" fmla="*/ 143909 w 480164"/>
                <a:gd name="connsiteY57" fmla="*/ 246156 h 428882"/>
                <a:gd name="connsiteX58" fmla="*/ 122478 w 480164"/>
                <a:gd name="connsiteY58" fmla="*/ 236631 h 428882"/>
                <a:gd name="connsiteX59" fmla="*/ 105809 w 480164"/>
                <a:gd name="connsiteY59" fmla="*/ 219962 h 428882"/>
                <a:gd name="connsiteX60" fmla="*/ 101047 w 480164"/>
                <a:gd name="connsiteY60" fmla="*/ 212818 h 428882"/>
                <a:gd name="connsiteX61" fmla="*/ 93903 w 480164"/>
                <a:gd name="connsiteY61" fmla="*/ 200912 h 428882"/>
                <a:gd name="connsiteX62" fmla="*/ 86759 w 480164"/>
                <a:gd name="connsiteY62" fmla="*/ 198531 h 428882"/>
                <a:gd name="connsiteX63" fmla="*/ 74853 w 480164"/>
                <a:gd name="connsiteY63" fmla="*/ 200912 h 428882"/>
                <a:gd name="connsiteX64" fmla="*/ 79616 w 480164"/>
                <a:gd name="connsiteY64" fmla="*/ 217581 h 428882"/>
                <a:gd name="connsiteX65" fmla="*/ 39134 w 480164"/>
                <a:gd name="connsiteY65" fmla="*/ 231868 h 428882"/>
                <a:gd name="connsiteX66" fmla="*/ 34372 w 480164"/>
                <a:gd name="connsiteY66" fmla="*/ 222343 h 428882"/>
                <a:gd name="connsiteX67" fmla="*/ 27228 w 480164"/>
                <a:gd name="connsiteY67" fmla="*/ 208056 h 428882"/>
                <a:gd name="connsiteX68" fmla="*/ 17703 w 480164"/>
                <a:gd name="connsiteY68" fmla="*/ 193768 h 428882"/>
                <a:gd name="connsiteX69" fmla="*/ 5797 w 480164"/>
                <a:gd name="connsiteY69" fmla="*/ 179481 h 428882"/>
                <a:gd name="connsiteX70" fmla="*/ 3416 w 480164"/>
                <a:gd name="connsiteY70" fmla="*/ 172337 h 428882"/>
                <a:gd name="connsiteX71" fmla="*/ 3416 w 480164"/>
                <a:gd name="connsiteY71" fmla="*/ 131856 h 428882"/>
                <a:gd name="connsiteX72" fmla="*/ 10559 w 480164"/>
                <a:gd name="connsiteY72" fmla="*/ 127093 h 428882"/>
                <a:gd name="connsiteX73" fmla="*/ 31991 w 480164"/>
                <a:gd name="connsiteY73" fmla="*/ 124712 h 428882"/>
                <a:gd name="connsiteX74" fmla="*/ 46278 w 480164"/>
                <a:gd name="connsiteY74" fmla="*/ 117568 h 428882"/>
                <a:gd name="connsiteX75" fmla="*/ 53422 w 480164"/>
                <a:gd name="connsiteY75" fmla="*/ 119950 h 428882"/>
                <a:gd name="connsiteX76" fmla="*/ 43897 w 480164"/>
                <a:gd name="connsiteY76" fmla="*/ 100900 h 428882"/>
                <a:gd name="connsiteX77" fmla="*/ 34372 w 480164"/>
                <a:gd name="connsiteY77" fmla="*/ 86612 h 428882"/>
                <a:gd name="connsiteX78" fmla="*/ 31991 w 480164"/>
                <a:gd name="connsiteY78" fmla="*/ 77087 h 428882"/>
                <a:gd name="connsiteX79" fmla="*/ 27228 w 480164"/>
                <a:gd name="connsiteY79" fmla="*/ 62800 h 428882"/>
                <a:gd name="connsiteX80" fmla="*/ 29609 w 480164"/>
                <a:gd name="connsiteY80" fmla="*/ 46131 h 428882"/>
                <a:gd name="connsiteX81" fmla="*/ 51041 w 480164"/>
                <a:gd name="connsiteY81" fmla="*/ 27081 h 428882"/>
                <a:gd name="connsiteX82" fmla="*/ 62947 w 480164"/>
                <a:gd name="connsiteY82" fmla="*/ 12793 h 428882"/>
                <a:gd name="connsiteX83" fmla="*/ 65328 w 480164"/>
                <a:gd name="connsiteY83" fmla="*/ 5650 h 428882"/>
                <a:gd name="connsiteX84" fmla="*/ 101047 w 480164"/>
                <a:gd name="connsiteY84" fmla="*/ 3268 h 428882"/>
                <a:gd name="connsiteX85" fmla="*/ 108191 w 480164"/>
                <a:gd name="connsiteY85" fmla="*/ 8031 h 428882"/>
                <a:gd name="connsiteX86" fmla="*/ 122478 w 480164"/>
                <a:gd name="connsiteY86" fmla="*/ 12793 h 428882"/>
                <a:gd name="connsiteX87" fmla="*/ 129622 w 480164"/>
                <a:gd name="connsiteY87" fmla="*/ 15175 h 428882"/>
                <a:gd name="connsiteX88" fmla="*/ 151053 w 480164"/>
                <a:gd name="connsiteY88" fmla="*/ 17556 h 428882"/>
                <a:gd name="connsiteX89" fmla="*/ 170103 w 480164"/>
                <a:gd name="connsiteY89" fmla="*/ 41368 h 428882"/>
                <a:gd name="connsiteX90" fmla="*/ 179628 w 480164"/>
                <a:gd name="connsiteY90" fmla="*/ 43750 h 428882"/>
                <a:gd name="connsiteX91" fmla="*/ 184391 w 480164"/>
                <a:gd name="connsiteY91" fmla="*/ 50893 h 428882"/>
                <a:gd name="connsiteX92" fmla="*/ 198678 w 480164"/>
                <a:gd name="connsiteY92" fmla="*/ 60418 h 428882"/>
                <a:gd name="connsiteX93" fmla="*/ 210584 w 480164"/>
                <a:gd name="connsiteY93" fmla="*/ 72325 h 428882"/>
                <a:gd name="connsiteX94" fmla="*/ 210584 w 480164"/>
                <a:gd name="connsiteY94" fmla="*/ 79468 h 42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480164" h="428882">
                  <a:moveTo>
                    <a:pt x="210584" y="79468"/>
                  </a:moveTo>
                  <a:cubicBezTo>
                    <a:pt x="212568" y="81849"/>
                    <a:pt x="218566" y="84159"/>
                    <a:pt x="222491" y="86612"/>
                  </a:cubicBezTo>
                  <a:cubicBezTo>
                    <a:pt x="224918" y="88129"/>
                    <a:pt x="227074" y="90095"/>
                    <a:pt x="229634" y="91375"/>
                  </a:cubicBezTo>
                  <a:cubicBezTo>
                    <a:pt x="231879" y="92498"/>
                    <a:pt x="234397" y="92962"/>
                    <a:pt x="236778" y="93756"/>
                  </a:cubicBezTo>
                  <a:cubicBezTo>
                    <a:pt x="239159" y="96137"/>
                    <a:pt x="242287" y="97956"/>
                    <a:pt x="243922" y="100900"/>
                  </a:cubicBezTo>
                  <a:cubicBezTo>
                    <a:pt x="246360" y="105288"/>
                    <a:pt x="247097" y="110425"/>
                    <a:pt x="248684" y="115187"/>
                  </a:cubicBezTo>
                  <a:cubicBezTo>
                    <a:pt x="249478" y="117568"/>
                    <a:pt x="248977" y="120939"/>
                    <a:pt x="251066" y="122331"/>
                  </a:cubicBezTo>
                  <a:cubicBezTo>
                    <a:pt x="253447" y="123918"/>
                    <a:pt x="255650" y="125813"/>
                    <a:pt x="258209" y="127093"/>
                  </a:cubicBezTo>
                  <a:cubicBezTo>
                    <a:pt x="260454" y="128216"/>
                    <a:pt x="262918" y="128866"/>
                    <a:pt x="265353" y="129475"/>
                  </a:cubicBezTo>
                  <a:cubicBezTo>
                    <a:pt x="269279" y="130457"/>
                    <a:pt x="273259" y="131241"/>
                    <a:pt x="277259" y="131856"/>
                  </a:cubicBezTo>
                  <a:cubicBezTo>
                    <a:pt x="283584" y="132829"/>
                    <a:pt x="289959" y="133443"/>
                    <a:pt x="296309" y="134237"/>
                  </a:cubicBezTo>
                  <a:cubicBezTo>
                    <a:pt x="318550" y="149064"/>
                    <a:pt x="304893" y="143287"/>
                    <a:pt x="339172" y="146143"/>
                  </a:cubicBezTo>
                  <a:cubicBezTo>
                    <a:pt x="354568" y="171804"/>
                    <a:pt x="335229" y="146553"/>
                    <a:pt x="362984" y="160431"/>
                  </a:cubicBezTo>
                  <a:cubicBezTo>
                    <a:pt x="365229" y="161554"/>
                    <a:pt x="364757" y="165140"/>
                    <a:pt x="365366" y="167575"/>
                  </a:cubicBezTo>
                  <a:cubicBezTo>
                    <a:pt x="371117" y="190578"/>
                    <a:pt x="364682" y="170286"/>
                    <a:pt x="370128" y="186625"/>
                  </a:cubicBezTo>
                  <a:cubicBezTo>
                    <a:pt x="370922" y="192181"/>
                    <a:pt x="370896" y="197917"/>
                    <a:pt x="372509" y="203293"/>
                  </a:cubicBezTo>
                  <a:cubicBezTo>
                    <a:pt x="374190" y="208896"/>
                    <a:pt x="379560" y="212772"/>
                    <a:pt x="384416" y="215200"/>
                  </a:cubicBezTo>
                  <a:cubicBezTo>
                    <a:pt x="386661" y="216322"/>
                    <a:pt x="389314" y="216459"/>
                    <a:pt x="391559" y="217581"/>
                  </a:cubicBezTo>
                  <a:cubicBezTo>
                    <a:pt x="394119" y="218861"/>
                    <a:pt x="396322" y="220756"/>
                    <a:pt x="398703" y="222343"/>
                  </a:cubicBezTo>
                  <a:cubicBezTo>
                    <a:pt x="397909" y="224724"/>
                    <a:pt x="397890" y="227527"/>
                    <a:pt x="396322" y="229487"/>
                  </a:cubicBezTo>
                  <a:cubicBezTo>
                    <a:pt x="394534" y="231722"/>
                    <a:pt x="391202" y="232226"/>
                    <a:pt x="389178" y="234250"/>
                  </a:cubicBezTo>
                  <a:cubicBezTo>
                    <a:pt x="387155" y="236273"/>
                    <a:pt x="386003" y="239012"/>
                    <a:pt x="384416" y="241393"/>
                  </a:cubicBezTo>
                  <a:cubicBezTo>
                    <a:pt x="383622" y="244568"/>
                    <a:pt x="382933" y="247771"/>
                    <a:pt x="382034" y="250918"/>
                  </a:cubicBezTo>
                  <a:cubicBezTo>
                    <a:pt x="381344" y="253332"/>
                    <a:pt x="379653" y="255552"/>
                    <a:pt x="379653" y="258062"/>
                  </a:cubicBezTo>
                  <a:cubicBezTo>
                    <a:pt x="379653" y="260572"/>
                    <a:pt x="379717" y="264241"/>
                    <a:pt x="382034" y="265206"/>
                  </a:cubicBezTo>
                  <a:cubicBezTo>
                    <a:pt x="390226" y="268619"/>
                    <a:pt x="399526" y="268228"/>
                    <a:pt x="408228" y="269968"/>
                  </a:cubicBezTo>
                  <a:cubicBezTo>
                    <a:pt x="415695" y="271461"/>
                    <a:pt x="418094" y="272464"/>
                    <a:pt x="424897" y="274731"/>
                  </a:cubicBezTo>
                  <a:cubicBezTo>
                    <a:pt x="425691" y="277906"/>
                    <a:pt x="426740" y="281028"/>
                    <a:pt x="427278" y="284256"/>
                  </a:cubicBezTo>
                  <a:cubicBezTo>
                    <a:pt x="428330" y="290568"/>
                    <a:pt x="427507" y="297279"/>
                    <a:pt x="429659" y="303306"/>
                  </a:cubicBezTo>
                  <a:cubicBezTo>
                    <a:pt x="431584" y="308696"/>
                    <a:pt x="435137" y="313546"/>
                    <a:pt x="439184" y="317593"/>
                  </a:cubicBezTo>
                  <a:lnTo>
                    <a:pt x="453472" y="331881"/>
                  </a:lnTo>
                  <a:cubicBezTo>
                    <a:pt x="462203" y="331087"/>
                    <a:pt x="470899" y="329500"/>
                    <a:pt x="479666" y="329500"/>
                  </a:cubicBezTo>
                  <a:cubicBezTo>
                    <a:pt x="482176" y="329500"/>
                    <a:pt x="474482" y="330313"/>
                    <a:pt x="472522" y="331881"/>
                  </a:cubicBezTo>
                  <a:cubicBezTo>
                    <a:pt x="470287" y="333669"/>
                    <a:pt x="469347" y="336644"/>
                    <a:pt x="467759" y="339025"/>
                  </a:cubicBezTo>
                  <a:cubicBezTo>
                    <a:pt x="468553" y="346169"/>
                    <a:pt x="467685" y="353701"/>
                    <a:pt x="470141" y="360456"/>
                  </a:cubicBezTo>
                  <a:cubicBezTo>
                    <a:pt x="471119" y="363145"/>
                    <a:pt x="476814" y="362395"/>
                    <a:pt x="477284" y="365218"/>
                  </a:cubicBezTo>
                  <a:cubicBezTo>
                    <a:pt x="478595" y="373087"/>
                    <a:pt x="476116" y="381146"/>
                    <a:pt x="474903" y="389031"/>
                  </a:cubicBezTo>
                  <a:cubicBezTo>
                    <a:pt x="469429" y="424614"/>
                    <a:pt x="386416" y="405641"/>
                    <a:pt x="384416" y="405700"/>
                  </a:cubicBezTo>
                  <a:cubicBezTo>
                    <a:pt x="383622" y="412050"/>
                    <a:pt x="387897" y="422185"/>
                    <a:pt x="382034" y="424750"/>
                  </a:cubicBezTo>
                  <a:cubicBezTo>
                    <a:pt x="361075" y="433919"/>
                    <a:pt x="352020" y="426170"/>
                    <a:pt x="339172" y="417606"/>
                  </a:cubicBezTo>
                  <a:cubicBezTo>
                    <a:pt x="337584" y="415225"/>
                    <a:pt x="337271" y="410462"/>
                    <a:pt x="334409" y="410462"/>
                  </a:cubicBezTo>
                  <a:cubicBezTo>
                    <a:pt x="331899" y="410462"/>
                    <a:pt x="332266" y="420105"/>
                    <a:pt x="332028" y="417606"/>
                  </a:cubicBezTo>
                  <a:cubicBezTo>
                    <a:pt x="330220" y="398625"/>
                    <a:pt x="331544" y="379428"/>
                    <a:pt x="329647" y="360456"/>
                  </a:cubicBezTo>
                  <a:cubicBezTo>
                    <a:pt x="329147" y="355461"/>
                    <a:pt x="328997" y="349047"/>
                    <a:pt x="324884" y="346168"/>
                  </a:cubicBezTo>
                  <a:cubicBezTo>
                    <a:pt x="319641" y="342498"/>
                    <a:pt x="312184" y="344581"/>
                    <a:pt x="305834" y="343787"/>
                  </a:cubicBezTo>
                  <a:cubicBezTo>
                    <a:pt x="304247" y="341406"/>
                    <a:pt x="303878" y="337204"/>
                    <a:pt x="301072" y="336643"/>
                  </a:cubicBezTo>
                  <a:cubicBezTo>
                    <a:pt x="287040" y="333837"/>
                    <a:pt x="272460" y="335557"/>
                    <a:pt x="258209" y="334262"/>
                  </a:cubicBezTo>
                  <a:cubicBezTo>
                    <a:pt x="254950" y="333966"/>
                    <a:pt x="251859" y="332675"/>
                    <a:pt x="248684" y="331881"/>
                  </a:cubicBezTo>
                  <a:cubicBezTo>
                    <a:pt x="246303" y="329500"/>
                    <a:pt x="244343" y="326605"/>
                    <a:pt x="241541" y="324737"/>
                  </a:cubicBezTo>
                  <a:cubicBezTo>
                    <a:pt x="239452" y="323345"/>
                    <a:pt x="236847" y="322900"/>
                    <a:pt x="234397" y="322356"/>
                  </a:cubicBezTo>
                  <a:cubicBezTo>
                    <a:pt x="218435" y="318809"/>
                    <a:pt x="203433" y="318783"/>
                    <a:pt x="186772" y="317593"/>
                  </a:cubicBezTo>
                  <a:cubicBezTo>
                    <a:pt x="185184" y="315212"/>
                    <a:pt x="183289" y="313010"/>
                    <a:pt x="182009" y="310450"/>
                  </a:cubicBezTo>
                  <a:cubicBezTo>
                    <a:pt x="180302" y="307035"/>
                    <a:pt x="178009" y="296831"/>
                    <a:pt x="177247" y="293781"/>
                  </a:cubicBezTo>
                  <a:cubicBezTo>
                    <a:pt x="178041" y="288225"/>
                    <a:pt x="178527" y="282616"/>
                    <a:pt x="179628" y="277112"/>
                  </a:cubicBezTo>
                  <a:cubicBezTo>
                    <a:pt x="181791" y="266293"/>
                    <a:pt x="184915" y="272163"/>
                    <a:pt x="179628" y="258062"/>
                  </a:cubicBezTo>
                  <a:cubicBezTo>
                    <a:pt x="178623" y="255382"/>
                    <a:pt x="177351" y="252338"/>
                    <a:pt x="174866" y="250918"/>
                  </a:cubicBezTo>
                  <a:cubicBezTo>
                    <a:pt x="171352" y="248910"/>
                    <a:pt x="166960" y="249152"/>
                    <a:pt x="162959" y="248537"/>
                  </a:cubicBezTo>
                  <a:cubicBezTo>
                    <a:pt x="156634" y="247564"/>
                    <a:pt x="150259" y="246950"/>
                    <a:pt x="143909" y="246156"/>
                  </a:cubicBezTo>
                  <a:cubicBezTo>
                    <a:pt x="126907" y="240488"/>
                    <a:pt x="133799" y="244177"/>
                    <a:pt x="122478" y="236631"/>
                  </a:cubicBezTo>
                  <a:cubicBezTo>
                    <a:pt x="111561" y="220254"/>
                    <a:pt x="118383" y="224153"/>
                    <a:pt x="105809" y="219962"/>
                  </a:cubicBezTo>
                  <a:cubicBezTo>
                    <a:pt x="104222" y="217581"/>
                    <a:pt x="102564" y="215245"/>
                    <a:pt x="101047" y="212818"/>
                  </a:cubicBezTo>
                  <a:cubicBezTo>
                    <a:pt x="98594" y="208893"/>
                    <a:pt x="97176" y="204185"/>
                    <a:pt x="93903" y="200912"/>
                  </a:cubicBezTo>
                  <a:cubicBezTo>
                    <a:pt x="92128" y="199137"/>
                    <a:pt x="89140" y="199325"/>
                    <a:pt x="86759" y="198531"/>
                  </a:cubicBezTo>
                  <a:cubicBezTo>
                    <a:pt x="82790" y="199325"/>
                    <a:pt x="77381" y="197752"/>
                    <a:pt x="74853" y="200912"/>
                  </a:cubicBezTo>
                  <a:cubicBezTo>
                    <a:pt x="74148" y="201793"/>
                    <a:pt x="79032" y="215831"/>
                    <a:pt x="79616" y="217581"/>
                  </a:cubicBezTo>
                  <a:cubicBezTo>
                    <a:pt x="76004" y="242855"/>
                    <a:pt x="81543" y="243649"/>
                    <a:pt x="39134" y="231868"/>
                  </a:cubicBezTo>
                  <a:cubicBezTo>
                    <a:pt x="35714" y="230918"/>
                    <a:pt x="35770" y="225606"/>
                    <a:pt x="34372" y="222343"/>
                  </a:cubicBezTo>
                  <a:cubicBezTo>
                    <a:pt x="28458" y="208544"/>
                    <a:pt x="36380" y="221782"/>
                    <a:pt x="27228" y="208056"/>
                  </a:cubicBezTo>
                  <a:cubicBezTo>
                    <a:pt x="23044" y="195502"/>
                    <a:pt x="27613" y="205659"/>
                    <a:pt x="17703" y="193768"/>
                  </a:cubicBezTo>
                  <a:cubicBezTo>
                    <a:pt x="1126" y="173876"/>
                    <a:pt x="26670" y="200354"/>
                    <a:pt x="5797" y="179481"/>
                  </a:cubicBezTo>
                  <a:cubicBezTo>
                    <a:pt x="5003" y="177100"/>
                    <a:pt x="4106" y="174751"/>
                    <a:pt x="3416" y="172337"/>
                  </a:cubicBezTo>
                  <a:cubicBezTo>
                    <a:pt x="-752" y="157752"/>
                    <a:pt x="-1510" y="150329"/>
                    <a:pt x="3416" y="131856"/>
                  </a:cubicBezTo>
                  <a:cubicBezTo>
                    <a:pt x="4153" y="129091"/>
                    <a:pt x="7783" y="127787"/>
                    <a:pt x="10559" y="127093"/>
                  </a:cubicBezTo>
                  <a:cubicBezTo>
                    <a:pt x="17532" y="125350"/>
                    <a:pt x="24847" y="125506"/>
                    <a:pt x="31991" y="124712"/>
                  </a:cubicBezTo>
                  <a:cubicBezTo>
                    <a:pt x="35602" y="122305"/>
                    <a:pt x="41350" y="117568"/>
                    <a:pt x="46278" y="117568"/>
                  </a:cubicBezTo>
                  <a:cubicBezTo>
                    <a:pt x="48788" y="117568"/>
                    <a:pt x="51041" y="119156"/>
                    <a:pt x="53422" y="119950"/>
                  </a:cubicBezTo>
                  <a:cubicBezTo>
                    <a:pt x="48724" y="91761"/>
                    <a:pt x="56153" y="114906"/>
                    <a:pt x="43897" y="100900"/>
                  </a:cubicBezTo>
                  <a:cubicBezTo>
                    <a:pt x="40128" y="96592"/>
                    <a:pt x="34372" y="86612"/>
                    <a:pt x="34372" y="86612"/>
                  </a:cubicBezTo>
                  <a:cubicBezTo>
                    <a:pt x="33578" y="83437"/>
                    <a:pt x="32931" y="80222"/>
                    <a:pt x="31991" y="77087"/>
                  </a:cubicBezTo>
                  <a:cubicBezTo>
                    <a:pt x="30548" y="72279"/>
                    <a:pt x="27228" y="62800"/>
                    <a:pt x="27228" y="62800"/>
                  </a:cubicBezTo>
                  <a:cubicBezTo>
                    <a:pt x="28022" y="57244"/>
                    <a:pt x="26948" y="51073"/>
                    <a:pt x="29609" y="46131"/>
                  </a:cubicBezTo>
                  <a:cubicBezTo>
                    <a:pt x="37152" y="32123"/>
                    <a:pt x="42019" y="34600"/>
                    <a:pt x="51041" y="27081"/>
                  </a:cubicBezTo>
                  <a:cubicBezTo>
                    <a:pt x="57914" y="21354"/>
                    <a:pt x="58266" y="19815"/>
                    <a:pt x="62947" y="12793"/>
                  </a:cubicBezTo>
                  <a:cubicBezTo>
                    <a:pt x="63741" y="10412"/>
                    <a:pt x="63760" y="7610"/>
                    <a:pt x="65328" y="5650"/>
                  </a:cubicBezTo>
                  <a:cubicBezTo>
                    <a:pt x="73820" y="-4965"/>
                    <a:pt x="91675" y="2487"/>
                    <a:pt x="101047" y="3268"/>
                  </a:cubicBezTo>
                  <a:cubicBezTo>
                    <a:pt x="103428" y="4856"/>
                    <a:pt x="105576" y="6869"/>
                    <a:pt x="108191" y="8031"/>
                  </a:cubicBezTo>
                  <a:cubicBezTo>
                    <a:pt x="112778" y="10070"/>
                    <a:pt x="117716" y="11206"/>
                    <a:pt x="122478" y="12793"/>
                  </a:cubicBezTo>
                  <a:cubicBezTo>
                    <a:pt x="124859" y="13587"/>
                    <a:pt x="127127" y="14898"/>
                    <a:pt x="129622" y="15175"/>
                  </a:cubicBezTo>
                  <a:lnTo>
                    <a:pt x="151053" y="17556"/>
                  </a:lnTo>
                  <a:cubicBezTo>
                    <a:pt x="155034" y="25517"/>
                    <a:pt x="160505" y="38968"/>
                    <a:pt x="170103" y="41368"/>
                  </a:cubicBezTo>
                  <a:lnTo>
                    <a:pt x="179628" y="43750"/>
                  </a:lnTo>
                  <a:cubicBezTo>
                    <a:pt x="181216" y="46131"/>
                    <a:pt x="182237" y="49009"/>
                    <a:pt x="184391" y="50893"/>
                  </a:cubicBezTo>
                  <a:cubicBezTo>
                    <a:pt x="188699" y="54662"/>
                    <a:pt x="198678" y="60418"/>
                    <a:pt x="198678" y="60418"/>
                  </a:cubicBezTo>
                  <a:cubicBezTo>
                    <a:pt x="202718" y="66478"/>
                    <a:pt x="203370" y="69439"/>
                    <a:pt x="210584" y="72325"/>
                  </a:cubicBezTo>
                  <a:cubicBezTo>
                    <a:pt x="212058" y="72915"/>
                    <a:pt x="208600" y="77087"/>
                    <a:pt x="210584" y="79468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6E7E31FE-9AC0-2B0A-A8C5-013B02DF991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6386" y="2006529"/>
              <a:ext cx="316779" cy="250500"/>
            </a:xfrm>
            <a:custGeom>
              <a:avLst/>
              <a:gdLst>
                <a:gd name="T0" fmla="*/ 600 w 976"/>
                <a:gd name="T1" fmla="*/ 713 h 839"/>
                <a:gd name="T2" fmla="*/ 778 w 976"/>
                <a:gd name="T3" fmla="*/ 625 h 839"/>
                <a:gd name="T4" fmla="*/ 922 w 976"/>
                <a:gd name="T5" fmla="*/ 417 h 839"/>
                <a:gd name="T6" fmla="*/ 914 w 976"/>
                <a:gd name="T7" fmla="*/ 128 h 839"/>
                <a:gd name="T8" fmla="*/ 783 w 976"/>
                <a:gd name="T9" fmla="*/ 0 h 839"/>
                <a:gd name="T10" fmla="*/ 489 w 976"/>
                <a:gd name="T11" fmla="*/ 245 h 839"/>
                <a:gd name="T12" fmla="*/ 139 w 976"/>
                <a:gd name="T13" fmla="*/ 566 h 839"/>
                <a:gd name="T14" fmla="*/ 0 w 976"/>
                <a:gd name="T15" fmla="*/ 762 h 839"/>
                <a:gd name="T16" fmla="*/ 18 w 976"/>
                <a:gd name="T17" fmla="*/ 759 h 839"/>
                <a:gd name="T18" fmla="*/ 337 w 976"/>
                <a:gd name="T19" fmla="*/ 816 h 839"/>
                <a:gd name="T20" fmla="*/ 502 w 976"/>
                <a:gd name="T21" fmla="*/ 771 h 839"/>
                <a:gd name="T22" fmla="*/ 600 w 976"/>
                <a:gd name="T23" fmla="*/ 713 h 8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6" h="839">
                  <a:moveTo>
                    <a:pt x="600" y="713"/>
                  </a:moveTo>
                  <a:cubicBezTo>
                    <a:pt x="600" y="713"/>
                    <a:pt x="652" y="636"/>
                    <a:pt x="778" y="625"/>
                  </a:cubicBezTo>
                  <a:cubicBezTo>
                    <a:pt x="903" y="614"/>
                    <a:pt x="976" y="526"/>
                    <a:pt x="922" y="417"/>
                  </a:cubicBezTo>
                  <a:cubicBezTo>
                    <a:pt x="869" y="307"/>
                    <a:pt x="952" y="221"/>
                    <a:pt x="914" y="128"/>
                  </a:cubicBezTo>
                  <a:cubicBezTo>
                    <a:pt x="877" y="34"/>
                    <a:pt x="783" y="0"/>
                    <a:pt x="783" y="0"/>
                  </a:cubicBezTo>
                  <a:cubicBezTo>
                    <a:pt x="783" y="0"/>
                    <a:pt x="700" y="139"/>
                    <a:pt x="489" y="245"/>
                  </a:cubicBezTo>
                  <a:cubicBezTo>
                    <a:pt x="278" y="352"/>
                    <a:pt x="233" y="449"/>
                    <a:pt x="139" y="566"/>
                  </a:cubicBezTo>
                  <a:cubicBezTo>
                    <a:pt x="69" y="654"/>
                    <a:pt x="17" y="724"/>
                    <a:pt x="0" y="762"/>
                  </a:cubicBezTo>
                  <a:cubicBezTo>
                    <a:pt x="6" y="761"/>
                    <a:pt x="12" y="759"/>
                    <a:pt x="18" y="759"/>
                  </a:cubicBezTo>
                  <a:cubicBezTo>
                    <a:pt x="81" y="759"/>
                    <a:pt x="246" y="816"/>
                    <a:pt x="337" y="816"/>
                  </a:cubicBezTo>
                  <a:cubicBezTo>
                    <a:pt x="428" y="816"/>
                    <a:pt x="451" y="839"/>
                    <a:pt x="502" y="771"/>
                  </a:cubicBezTo>
                  <a:cubicBezTo>
                    <a:pt x="543" y="716"/>
                    <a:pt x="581" y="687"/>
                    <a:pt x="600" y="71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4D85AF23-0D50-FCDB-34EE-E8A54EF9B7B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0548" y="3432455"/>
              <a:ext cx="692734" cy="868724"/>
            </a:xfrm>
            <a:custGeom>
              <a:avLst/>
              <a:gdLst>
                <a:gd name="T0" fmla="*/ 0 w 2148"/>
                <a:gd name="T1" fmla="*/ 953 h 2915"/>
                <a:gd name="T2" fmla="*/ 132 w 2148"/>
                <a:gd name="T3" fmla="*/ 1250 h 2915"/>
                <a:gd name="T4" fmla="*/ 290 w 2148"/>
                <a:gd name="T5" fmla="*/ 1595 h 2915"/>
                <a:gd name="T6" fmla="*/ 462 w 2148"/>
                <a:gd name="T7" fmla="*/ 1997 h 2915"/>
                <a:gd name="T8" fmla="*/ 835 w 2148"/>
                <a:gd name="T9" fmla="*/ 2700 h 2915"/>
                <a:gd name="T10" fmla="*/ 950 w 2148"/>
                <a:gd name="T11" fmla="*/ 2413 h 2915"/>
                <a:gd name="T12" fmla="*/ 993 w 2148"/>
                <a:gd name="T13" fmla="*/ 2549 h 2915"/>
                <a:gd name="T14" fmla="*/ 1136 w 2148"/>
                <a:gd name="T15" fmla="*/ 2671 h 2915"/>
                <a:gd name="T16" fmla="*/ 1388 w 2148"/>
                <a:gd name="T17" fmla="*/ 2664 h 2915"/>
                <a:gd name="T18" fmla="*/ 1747 w 2148"/>
                <a:gd name="T19" fmla="*/ 2356 h 2915"/>
                <a:gd name="T20" fmla="*/ 1790 w 2148"/>
                <a:gd name="T21" fmla="*/ 2104 h 2915"/>
                <a:gd name="T22" fmla="*/ 1639 w 2148"/>
                <a:gd name="T23" fmla="*/ 1774 h 2915"/>
                <a:gd name="T24" fmla="*/ 1840 w 2148"/>
                <a:gd name="T25" fmla="*/ 1430 h 2915"/>
                <a:gd name="T26" fmla="*/ 1919 w 2148"/>
                <a:gd name="T27" fmla="*/ 1107 h 2915"/>
                <a:gd name="T28" fmla="*/ 1538 w 2148"/>
                <a:gd name="T29" fmla="*/ 827 h 2915"/>
                <a:gd name="T30" fmla="*/ 1395 w 2148"/>
                <a:gd name="T31" fmla="*/ 529 h 2915"/>
                <a:gd name="T32" fmla="*/ 1285 w 2148"/>
                <a:gd name="T33" fmla="*/ 372 h 2915"/>
                <a:gd name="T34" fmla="*/ 1109 w 2148"/>
                <a:gd name="T35" fmla="*/ 119 h 2915"/>
                <a:gd name="T36" fmla="*/ 981 w 2148"/>
                <a:gd name="T37" fmla="*/ 38 h 2915"/>
                <a:gd name="T38" fmla="*/ 776 w 2148"/>
                <a:gd name="T39" fmla="*/ 62 h 2915"/>
                <a:gd name="T40" fmla="*/ 495 w 2148"/>
                <a:gd name="T41" fmla="*/ 381 h 2915"/>
                <a:gd name="T42" fmla="*/ 281 w 2148"/>
                <a:gd name="T43" fmla="*/ 724 h 2915"/>
                <a:gd name="T44" fmla="*/ 0 w 2148"/>
                <a:gd name="T45" fmla="*/ 953 h 29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48" h="2915">
                  <a:moveTo>
                    <a:pt x="0" y="953"/>
                  </a:moveTo>
                  <a:cubicBezTo>
                    <a:pt x="0" y="953"/>
                    <a:pt x="38" y="1107"/>
                    <a:pt x="132" y="1250"/>
                  </a:cubicBezTo>
                  <a:cubicBezTo>
                    <a:pt x="225" y="1394"/>
                    <a:pt x="225" y="1430"/>
                    <a:pt x="290" y="1595"/>
                  </a:cubicBezTo>
                  <a:cubicBezTo>
                    <a:pt x="354" y="1760"/>
                    <a:pt x="354" y="1717"/>
                    <a:pt x="462" y="1997"/>
                  </a:cubicBezTo>
                  <a:cubicBezTo>
                    <a:pt x="570" y="2277"/>
                    <a:pt x="835" y="2700"/>
                    <a:pt x="835" y="2700"/>
                  </a:cubicBezTo>
                  <a:cubicBezTo>
                    <a:pt x="835" y="2700"/>
                    <a:pt x="814" y="2434"/>
                    <a:pt x="950" y="2413"/>
                  </a:cubicBezTo>
                  <a:cubicBezTo>
                    <a:pt x="1086" y="2391"/>
                    <a:pt x="1036" y="2499"/>
                    <a:pt x="993" y="2549"/>
                  </a:cubicBezTo>
                  <a:cubicBezTo>
                    <a:pt x="950" y="2600"/>
                    <a:pt x="1108" y="2607"/>
                    <a:pt x="1136" y="2671"/>
                  </a:cubicBezTo>
                  <a:cubicBezTo>
                    <a:pt x="1165" y="2736"/>
                    <a:pt x="1187" y="2915"/>
                    <a:pt x="1388" y="2664"/>
                  </a:cubicBezTo>
                  <a:cubicBezTo>
                    <a:pt x="1589" y="2413"/>
                    <a:pt x="1747" y="2356"/>
                    <a:pt x="1747" y="2356"/>
                  </a:cubicBezTo>
                  <a:cubicBezTo>
                    <a:pt x="1747" y="2356"/>
                    <a:pt x="1890" y="2262"/>
                    <a:pt x="1790" y="2104"/>
                  </a:cubicBezTo>
                  <a:cubicBezTo>
                    <a:pt x="1689" y="1946"/>
                    <a:pt x="1639" y="1774"/>
                    <a:pt x="1639" y="1774"/>
                  </a:cubicBezTo>
                  <a:cubicBezTo>
                    <a:pt x="1639" y="1774"/>
                    <a:pt x="1847" y="1645"/>
                    <a:pt x="1840" y="1430"/>
                  </a:cubicBezTo>
                  <a:cubicBezTo>
                    <a:pt x="1833" y="1214"/>
                    <a:pt x="2148" y="1200"/>
                    <a:pt x="1919" y="1107"/>
                  </a:cubicBezTo>
                  <a:cubicBezTo>
                    <a:pt x="1689" y="1013"/>
                    <a:pt x="1682" y="1125"/>
                    <a:pt x="1538" y="827"/>
                  </a:cubicBezTo>
                  <a:cubicBezTo>
                    <a:pt x="1395" y="529"/>
                    <a:pt x="1395" y="529"/>
                    <a:pt x="1395" y="529"/>
                  </a:cubicBezTo>
                  <a:cubicBezTo>
                    <a:pt x="1366" y="529"/>
                    <a:pt x="1328" y="419"/>
                    <a:pt x="1285" y="372"/>
                  </a:cubicBezTo>
                  <a:cubicBezTo>
                    <a:pt x="1243" y="324"/>
                    <a:pt x="1162" y="210"/>
                    <a:pt x="1109" y="119"/>
                  </a:cubicBezTo>
                  <a:cubicBezTo>
                    <a:pt x="1057" y="29"/>
                    <a:pt x="1028" y="15"/>
                    <a:pt x="981" y="38"/>
                  </a:cubicBezTo>
                  <a:cubicBezTo>
                    <a:pt x="933" y="62"/>
                    <a:pt x="833" y="0"/>
                    <a:pt x="776" y="62"/>
                  </a:cubicBezTo>
                  <a:cubicBezTo>
                    <a:pt x="719" y="124"/>
                    <a:pt x="638" y="224"/>
                    <a:pt x="495" y="381"/>
                  </a:cubicBezTo>
                  <a:cubicBezTo>
                    <a:pt x="352" y="539"/>
                    <a:pt x="457" y="629"/>
                    <a:pt x="281" y="724"/>
                  </a:cubicBezTo>
                  <a:cubicBezTo>
                    <a:pt x="104" y="820"/>
                    <a:pt x="23" y="924"/>
                    <a:pt x="0" y="95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9" name="Freeform 47">
              <a:extLst>
                <a:ext uri="{FF2B5EF4-FFF2-40B4-BE49-F238E27FC236}">
                  <a16:creationId xmlns:a16="http://schemas.microsoft.com/office/drawing/2014/main" id="{3A8929BF-7D7A-1160-4BC4-7CD0B7ABAB1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8698" y="2645626"/>
              <a:ext cx="476909" cy="542751"/>
            </a:xfrm>
            <a:custGeom>
              <a:avLst/>
              <a:gdLst>
                <a:gd name="T0" fmla="*/ 0 w 1479"/>
                <a:gd name="T1" fmla="*/ 956 h 1821"/>
                <a:gd name="T2" fmla="*/ 473 w 1479"/>
                <a:gd name="T3" fmla="*/ 1218 h 1821"/>
                <a:gd name="T4" fmla="*/ 973 w 1479"/>
                <a:gd name="T5" fmla="*/ 1787 h 1821"/>
                <a:gd name="T6" fmla="*/ 1280 w 1479"/>
                <a:gd name="T7" fmla="*/ 1582 h 1821"/>
                <a:gd name="T8" fmla="*/ 1360 w 1479"/>
                <a:gd name="T9" fmla="*/ 1514 h 1821"/>
                <a:gd name="T10" fmla="*/ 1354 w 1479"/>
                <a:gd name="T11" fmla="*/ 1297 h 1821"/>
                <a:gd name="T12" fmla="*/ 1229 w 1479"/>
                <a:gd name="T13" fmla="*/ 1127 h 1821"/>
                <a:gd name="T14" fmla="*/ 1315 w 1479"/>
                <a:gd name="T15" fmla="*/ 848 h 1821"/>
                <a:gd name="T16" fmla="*/ 1388 w 1479"/>
                <a:gd name="T17" fmla="*/ 638 h 1821"/>
                <a:gd name="T18" fmla="*/ 1206 w 1479"/>
                <a:gd name="T19" fmla="*/ 530 h 1821"/>
                <a:gd name="T20" fmla="*/ 1047 w 1479"/>
                <a:gd name="T21" fmla="*/ 490 h 1821"/>
                <a:gd name="T22" fmla="*/ 871 w 1479"/>
                <a:gd name="T23" fmla="*/ 296 h 1821"/>
                <a:gd name="T24" fmla="*/ 643 w 1479"/>
                <a:gd name="T25" fmla="*/ 131 h 1821"/>
                <a:gd name="T26" fmla="*/ 592 w 1479"/>
                <a:gd name="T27" fmla="*/ 410 h 1821"/>
                <a:gd name="T28" fmla="*/ 217 w 1479"/>
                <a:gd name="T29" fmla="*/ 581 h 1821"/>
                <a:gd name="T30" fmla="*/ 0 w 1479"/>
                <a:gd name="T31" fmla="*/ 956 h 1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79" h="1821">
                  <a:moveTo>
                    <a:pt x="0" y="956"/>
                  </a:moveTo>
                  <a:cubicBezTo>
                    <a:pt x="0" y="956"/>
                    <a:pt x="234" y="1036"/>
                    <a:pt x="473" y="1218"/>
                  </a:cubicBezTo>
                  <a:cubicBezTo>
                    <a:pt x="712" y="1400"/>
                    <a:pt x="905" y="1821"/>
                    <a:pt x="973" y="1787"/>
                  </a:cubicBezTo>
                  <a:cubicBezTo>
                    <a:pt x="1041" y="1753"/>
                    <a:pt x="1063" y="1548"/>
                    <a:pt x="1280" y="1582"/>
                  </a:cubicBezTo>
                  <a:cubicBezTo>
                    <a:pt x="1300" y="1569"/>
                    <a:pt x="1336" y="1558"/>
                    <a:pt x="1360" y="1514"/>
                  </a:cubicBezTo>
                  <a:cubicBezTo>
                    <a:pt x="1406" y="1428"/>
                    <a:pt x="1388" y="1315"/>
                    <a:pt x="1354" y="1297"/>
                  </a:cubicBezTo>
                  <a:cubicBezTo>
                    <a:pt x="1320" y="1280"/>
                    <a:pt x="1292" y="1241"/>
                    <a:pt x="1229" y="1127"/>
                  </a:cubicBezTo>
                  <a:cubicBezTo>
                    <a:pt x="1167" y="1013"/>
                    <a:pt x="1201" y="911"/>
                    <a:pt x="1315" y="848"/>
                  </a:cubicBezTo>
                  <a:cubicBezTo>
                    <a:pt x="1428" y="786"/>
                    <a:pt x="1297" y="774"/>
                    <a:pt x="1388" y="638"/>
                  </a:cubicBezTo>
                  <a:cubicBezTo>
                    <a:pt x="1479" y="501"/>
                    <a:pt x="1206" y="530"/>
                    <a:pt x="1206" y="530"/>
                  </a:cubicBezTo>
                  <a:cubicBezTo>
                    <a:pt x="1206" y="530"/>
                    <a:pt x="1121" y="535"/>
                    <a:pt x="1047" y="490"/>
                  </a:cubicBezTo>
                  <a:cubicBezTo>
                    <a:pt x="973" y="444"/>
                    <a:pt x="916" y="416"/>
                    <a:pt x="871" y="296"/>
                  </a:cubicBezTo>
                  <a:cubicBezTo>
                    <a:pt x="825" y="177"/>
                    <a:pt x="621" y="0"/>
                    <a:pt x="643" y="131"/>
                  </a:cubicBezTo>
                  <a:cubicBezTo>
                    <a:pt x="666" y="262"/>
                    <a:pt x="740" y="330"/>
                    <a:pt x="592" y="410"/>
                  </a:cubicBezTo>
                  <a:cubicBezTo>
                    <a:pt x="444" y="490"/>
                    <a:pt x="347" y="404"/>
                    <a:pt x="217" y="581"/>
                  </a:cubicBezTo>
                  <a:cubicBezTo>
                    <a:pt x="86" y="757"/>
                    <a:pt x="0" y="956"/>
                    <a:pt x="0" y="95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279CA4A8-511D-D857-294B-305BB382AF1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7778" y="3180349"/>
              <a:ext cx="1853675" cy="1302283"/>
            </a:xfrm>
            <a:custGeom>
              <a:avLst/>
              <a:gdLst>
                <a:gd name="T0" fmla="*/ 28 w 5736"/>
                <a:gd name="T1" fmla="*/ 1444 h 4372"/>
                <a:gd name="T2" fmla="*/ 71 w 5736"/>
                <a:gd name="T3" fmla="*/ 1617 h 4372"/>
                <a:gd name="T4" fmla="*/ 199 w 5736"/>
                <a:gd name="T5" fmla="*/ 1887 h 4372"/>
                <a:gd name="T6" fmla="*/ 270 w 5736"/>
                <a:gd name="T7" fmla="*/ 2114 h 4372"/>
                <a:gd name="T8" fmla="*/ 475 w 5736"/>
                <a:gd name="T9" fmla="*/ 2199 h 4372"/>
                <a:gd name="T10" fmla="*/ 788 w 5736"/>
                <a:gd name="T11" fmla="*/ 1937 h 4372"/>
                <a:gd name="T12" fmla="*/ 1221 w 5736"/>
                <a:gd name="T13" fmla="*/ 1468 h 4372"/>
                <a:gd name="T14" fmla="*/ 1512 w 5736"/>
                <a:gd name="T15" fmla="*/ 1560 h 4372"/>
                <a:gd name="T16" fmla="*/ 1384 w 5736"/>
                <a:gd name="T17" fmla="*/ 1958 h 4372"/>
                <a:gd name="T18" fmla="*/ 1384 w 5736"/>
                <a:gd name="T19" fmla="*/ 2313 h 4372"/>
                <a:gd name="T20" fmla="*/ 1682 w 5736"/>
                <a:gd name="T21" fmla="*/ 3002 h 4372"/>
                <a:gd name="T22" fmla="*/ 1895 w 5736"/>
                <a:gd name="T23" fmla="*/ 3420 h 4372"/>
                <a:gd name="T24" fmla="*/ 1640 w 5736"/>
                <a:gd name="T25" fmla="*/ 3655 h 4372"/>
                <a:gd name="T26" fmla="*/ 1633 w 5736"/>
                <a:gd name="T27" fmla="*/ 3932 h 4372"/>
                <a:gd name="T28" fmla="*/ 1910 w 5736"/>
                <a:gd name="T29" fmla="*/ 3854 h 4372"/>
                <a:gd name="T30" fmla="*/ 2222 w 5736"/>
                <a:gd name="T31" fmla="*/ 3719 h 4372"/>
                <a:gd name="T32" fmla="*/ 2556 w 5736"/>
                <a:gd name="T33" fmla="*/ 3797 h 4372"/>
                <a:gd name="T34" fmla="*/ 2634 w 5736"/>
                <a:gd name="T35" fmla="*/ 4201 h 4372"/>
                <a:gd name="T36" fmla="*/ 2861 w 5736"/>
                <a:gd name="T37" fmla="*/ 4201 h 4372"/>
                <a:gd name="T38" fmla="*/ 3188 w 5736"/>
                <a:gd name="T39" fmla="*/ 4180 h 4372"/>
                <a:gd name="T40" fmla="*/ 3422 w 5736"/>
                <a:gd name="T41" fmla="*/ 4280 h 4372"/>
                <a:gd name="T42" fmla="*/ 3734 w 5736"/>
                <a:gd name="T43" fmla="*/ 4180 h 4372"/>
                <a:gd name="T44" fmla="*/ 3919 w 5736"/>
                <a:gd name="T45" fmla="*/ 4201 h 4372"/>
                <a:gd name="T46" fmla="*/ 4018 w 5736"/>
                <a:gd name="T47" fmla="*/ 3910 h 4372"/>
                <a:gd name="T48" fmla="*/ 4054 w 5736"/>
                <a:gd name="T49" fmla="*/ 3790 h 4372"/>
                <a:gd name="T50" fmla="*/ 4465 w 5736"/>
                <a:gd name="T51" fmla="*/ 3775 h 4372"/>
                <a:gd name="T52" fmla="*/ 4941 w 5736"/>
                <a:gd name="T53" fmla="*/ 3506 h 4372"/>
                <a:gd name="T54" fmla="*/ 5317 w 5736"/>
                <a:gd name="T55" fmla="*/ 3044 h 4372"/>
                <a:gd name="T56" fmla="*/ 5545 w 5736"/>
                <a:gd name="T57" fmla="*/ 2774 h 4372"/>
                <a:gd name="T58" fmla="*/ 5573 w 5736"/>
                <a:gd name="T59" fmla="*/ 2455 h 4372"/>
                <a:gd name="T60" fmla="*/ 5587 w 5736"/>
                <a:gd name="T61" fmla="*/ 2256 h 4372"/>
                <a:gd name="T62" fmla="*/ 5332 w 5736"/>
                <a:gd name="T63" fmla="*/ 2533 h 4372"/>
                <a:gd name="T64" fmla="*/ 5033 w 5736"/>
                <a:gd name="T65" fmla="*/ 2732 h 4372"/>
                <a:gd name="T66" fmla="*/ 4544 w 5736"/>
                <a:gd name="T67" fmla="*/ 2838 h 4372"/>
                <a:gd name="T68" fmla="*/ 3976 w 5736"/>
                <a:gd name="T69" fmla="*/ 2753 h 4372"/>
                <a:gd name="T70" fmla="*/ 3848 w 5736"/>
                <a:gd name="T71" fmla="*/ 2498 h 4372"/>
                <a:gd name="T72" fmla="*/ 3606 w 5736"/>
                <a:gd name="T73" fmla="*/ 2292 h 4372"/>
                <a:gd name="T74" fmla="*/ 3216 w 5736"/>
                <a:gd name="T75" fmla="*/ 2185 h 4372"/>
                <a:gd name="T76" fmla="*/ 2967 w 5736"/>
                <a:gd name="T77" fmla="*/ 2128 h 4372"/>
                <a:gd name="T78" fmla="*/ 3088 w 5736"/>
                <a:gd name="T79" fmla="*/ 1738 h 4372"/>
                <a:gd name="T80" fmla="*/ 2797 w 5736"/>
                <a:gd name="T81" fmla="*/ 1433 h 4372"/>
                <a:gd name="T82" fmla="*/ 2662 w 5736"/>
                <a:gd name="T83" fmla="*/ 1163 h 4372"/>
                <a:gd name="T84" fmla="*/ 2485 w 5736"/>
                <a:gd name="T85" fmla="*/ 936 h 4372"/>
                <a:gd name="T86" fmla="*/ 2300 w 5736"/>
                <a:gd name="T87" fmla="*/ 687 h 4372"/>
                <a:gd name="T88" fmla="*/ 2279 w 5736"/>
                <a:gd name="T89" fmla="*/ 510 h 4372"/>
                <a:gd name="T90" fmla="*/ 2039 w 5736"/>
                <a:gd name="T91" fmla="*/ 248 h 4372"/>
                <a:gd name="T92" fmla="*/ 1680 w 5736"/>
                <a:gd name="T93" fmla="*/ 147 h 4372"/>
                <a:gd name="T94" fmla="*/ 1422 w 5736"/>
                <a:gd name="T95" fmla="*/ 106 h 4372"/>
                <a:gd name="T96" fmla="*/ 1437 w 5736"/>
                <a:gd name="T97" fmla="*/ 577 h 4372"/>
                <a:gd name="T98" fmla="*/ 1275 w 5736"/>
                <a:gd name="T99" fmla="*/ 739 h 4372"/>
                <a:gd name="T100" fmla="*/ 907 w 5736"/>
                <a:gd name="T101" fmla="*/ 900 h 4372"/>
                <a:gd name="T102" fmla="*/ 619 w 5736"/>
                <a:gd name="T103" fmla="*/ 942 h 4372"/>
                <a:gd name="T104" fmla="*/ 533 w 5736"/>
                <a:gd name="T105" fmla="*/ 1130 h 4372"/>
                <a:gd name="T106" fmla="*/ 539 w 5736"/>
                <a:gd name="T107" fmla="*/ 1255 h 4372"/>
                <a:gd name="T108" fmla="*/ 419 w 5736"/>
                <a:gd name="T109" fmla="*/ 1157 h 4372"/>
                <a:gd name="T110" fmla="*/ 31 w 5736"/>
                <a:gd name="T111" fmla="*/ 1450 h 4372"/>
                <a:gd name="T112" fmla="*/ 28 w 5736"/>
                <a:gd name="T113" fmla="*/ 1444 h 4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736" h="4372">
                  <a:moveTo>
                    <a:pt x="28" y="1444"/>
                  </a:moveTo>
                  <a:cubicBezTo>
                    <a:pt x="28" y="1445"/>
                    <a:pt x="0" y="1568"/>
                    <a:pt x="71" y="1617"/>
                  </a:cubicBezTo>
                  <a:cubicBezTo>
                    <a:pt x="142" y="1667"/>
                    <a:pt x="113" y="1816"/>
                    <a:pt x="199" y="1887"/>
                  </a:cubicBezTo>
                  <a:cubicBezTo>
                    <a:pt x="284" y="1958"/>
                    <a:pt x="156" y="2064"/>
                    <a:pt x="270" y="2114"/>
                  </a:cubicBezTo>
                  <a:cubicBezTo>
                    <a:pt x="383" y="2164"/>
                    <a:pt x="397" y="2320"/>
                    <a:pt x="475" y="2199"/>
                  </a:cubicBezTo>
                  <a:cubicBezTo>
                    <a:pt x="554" y="2079"/>
                    <a:pt x="639" y="2199"/>
                    <a:pt x="788" y="1937"/>
                  </a:cubicBezTo>
                  <a:cubicBezTo>
                    <a:pt x="937" y="1674"/>
                    <a:pt x="1086" y="1504"/>
                    <a:pt x="1221" y="1468"/>
                  </a:cubicBezTo>
                  <a:cubicBezTo>
                    <a:pt x="1356" y="1433"/>
                    <a:pt x="1654" y="1347"/>
                    <a:pt x="1512" y="1560"/>
                  </a:cubicBezTo>
                  <a:cubicBezTo>
                    <a:pt x="1370" y="1773"/>
                    <a:pt x="1384" y="1709"/>
                    <a:pt x="1384" y="1958"/>
                  </a:cubicBezTo>
                  <a:cubicBezTo>
                    <a:pt x="1384" y="2206"/>
                    <a:pt x="1200" y="2150"/>
                    <a:pt x="1384" y="2313"/>
                  </a:cubicBezTo>
                  <a:cubicBezTo>
                    <a:pt x="1569" y="2476"/>
                    <a:pt x="1661" y="2732"/>
                    <a:pt x="1682" y="3002"/>
                  </a:cubicBezTo>
                  <a:cubicBezTo>
                    <a:pt x="1704" y="3271"/>
                    <a:pt x="1945" y="3328"/>
                    <a:pt x="1895" y="3420"/>
                  </a:cubicBezTo>
                  <a:cubicBezTo>
                    <a:pt x="1846" y="3513"/>
                    <a:pt x="1718" y="3555"/>
                    <a:pt x="1640" y="3655"/>
                  </a:cubicBezTo>
                  <a:cubicBezTo>
                    <a:pt x="1562" y="3754"/>
                    <a:pt x="1498" y="3925"/>
                    <a:pt x="1633" y="3932"/>
                  </a:cubicBezTo>
                  <a:cubicBezTo>
                    <a:pt x="1768" y="3939"/>
                    <a:pt x="1810" y="3868"/>
                    <a:pt x="1910" y="3854"/>
                  </a:cubicBezTo>
                  <a:cubicBezTo>
                    <a:pt x="2009" y="3839"/>
                    <a:pt x="2130" y="3811"/>
                    <a:pt x="2222" y="3719"/>
                  </a:cubicBezTo>
                  <a:cubicBezTo>
                    <a:pt x="2314" y="3626"/>
                    <a:pt x="2478" y="3619"/>
                    <a:pt x="2556" y="3797"/>
                  </a:cubicBezTo>
                  <a:cubicBezTo>
                    <a:pt x="2634" y="3974"/>
                    <a:pt x="2598" y="4152"/>
                    <a:pt x="2634" y="4201"/>
                  </a:cubicBezTo>
                  <a:cubicBezTo>
                    <a:pt x="2669" y="4251"/>
                    <a:pt x="2740" y="4244"/>
                    <a:pt x="2861" y="4201"/>
                  </a:cubicBezTo>
                  <a:cubicBezTo>
                    <a:pt x="2982" y="4159"/>
                    <a:pt x="3131" y="4102"/>
                    <a:pt x="3188" y="4180"/>
                  </a:cubicBezTo>
                  <a:cubicBezTo>
                    <a:pt x="3244" y="4258"/>
                    <a:pt x="3294" y="4187"/>
                    <a:pt x="3422" y="4280"/>
                  </a:cubicBezTo>
                  <a:cubicBezTo>
                    <a:pt x="3550" y="4372"/>
                    <a:pt x="3656" y="4223"/>
                    <a:pt x="3734" y="4180"/>
                  </a:cubicBezTo>
                  <a:cubicBezTo>
                    <a:pt x="3812" y="4138"/>
                    <a:pt x="3919" y="4201"/>
                    <a:pt x="3919" y="4201"/>
                  </a:cubicBezTo>
                  <a:cubicBezTo>
                    <a:pt x="3919" y="4201"/>
                    <a:pt x="4075" y="4010"/>
                    <a:pt x="4018" y="3910"/>
                  </a:cubicBezTo>
                  <a:cubicBezTo>
                    <a:pt x="3961" y="3811"/>
                    <a:pt x="3983" y="3719"/>
                    <a:pt x="4054" y="3790"/>
                  </a:cubicBezTo>
                  <a:cubicBezTo>
                    <a:pt x="4125" y="3861"/>
                    <a:pt x="4394" y="3917"/>
                    <a:pt x="4465" y="3775"/>
                  </a:cubicBezTo>
                  <a:cubicBezTo>
                    <a:pt x="4536" y="3633"/>
                    <a:pt x="4771" y="3641"/>
                    <a:pt x="4941" y="3506"/>
                  </a:cubicBezTo>
                  <a:cubicBezTo>
                    <a:pt x="5112" y="3371"/>
                    <a:pt x="5282" y="3307"/>
                    <a:pt x="5317" y="3044"/>
                  </a:cubicBezTo>
                  <a:cubicBezTo>
                    <a:pt x="5353" y="2782"/>
                    <a:pt x="5502" y="2845"/>
                    <a:pt x="5545" y="2774"/>
                  </a:cubicBezTo>
                  <a:cubicBezTo>
                    <a:pt x="5587" y="2703"/>
                    <a:pt x="5616" y="2554"/>
                    <a:pt x="5573" y="2455"/>
                  </a:cubicBezTo>
                  <a:cubicBezTo>
                    <a:pt x="5530" y="2356"/>
                    <a:pt x="5736" y="2206"/>
                    <a:pt x="5587" y="2256"/>
                  </a:cubicBezTo>
                  <a:cubicBezTo>
                    <a:pt x="5438" y="2306"/>
                    <a:pt x="5481" y="2462"/>
                    <a:pt x="5332" y="2533"/>
                  </a:cubicBezTo>
                  <a:cubicBezTo>
                    <a:pt x="5183" y="2604"/>
                    <a:pt x="5126" y="2668"/>
                    <a:pt x="5033" y="2732"/>
                  </a:cubicBezTo>
                  <a:cubicBezTo>
                    <a:pt x="4941" y="2796"/>
                    <a:pt x="4806" y="2867"/>
                    <a:pt x="4544" y="2838"/>
                  </a:cubicBezTo>
                  <a:cubicBezTo>
                    <a:pt x="4281" y="2810"/>
                    <a:pt x="4018" y="2916"/>
                    <a:pt x="3976" y="2753"/>
                  </a:cubicBezTo>
                  <a:cubicBezTo>
                    <a:pt x="3933" y="2590"/>
                    <a:pt x="3897" y="2696"/>
                    <a:pt x="3848" y="2498"/>
                  </a:cubicBezTo>
                  <a:cubicBezTo>
                    <a:pt x="3798" y="2299"/>
                    <a:pt x="3798" y="2277"/>
                    <a:pt x="3606" y="2292"/>
                  </a:cubicBezTo>
                  <a:cubicBezTo>
                    <a:pt x="3415" y="2306"/>
                    <a:pt x="3393" y="2150"/>
                    <a:pt x="3216" y="2185"/>
                  </a:cubicBezTo>
                  <a:cubicBezTo>
                    <a:pt x="3038" y="2221"/>
                    <a:pt x="2811" y="2320"/>
                    <a:pt x="2967" y="2128"/>
                  </a:cubicBezTo>
                  <a:cubicBezTo>
                    <a:pt x="3124" y="1937"/>
                    <a:pt x="3251" y="1922"/>
                    <a:pt x="3088" y="1738"/>
                  </a:cubicBezTo>
                  <a:cubicBezTo>
                    <a:pt x="2925" y="1553"/>
                    <a:pt x="2868" y="1539"/>
                    <a:pt x="2797" y="1433"/>
                  </a:cubicBezTo>
                  <a:cubicBezTo>
                    <a:pt x="2726" y="1326"/>
                    <a:pt x="2762" y="1241"/>
                    <a:pt x="2662" y="1163"/>
                  </a:cubicBezTo>
                  <a:cubicBezTo>
                    <a:pt x="2563" y="1085"/>
                    <a:pt x="2541" y="1141"/>
                    <a:pt x="2485" y="936"/>
                  </a:cubicBezTo>
                  <a:cubicBezTo>
                    <a:pt x="2428" y="730"/>
                    <a:pt x="2208" y="787"/>
                    <a:pt x="2300" y="687"/>
                  </a:cubicBezTo>
                  <a:cubicBezTo>
                    <a:pt x="2392" y="588"/>
                    <a:pt x="2414" y="602"/>
                    <a:pt x="2279" y="510"/>
                  </a:cubicBezTo>
                  <a:cubicBezTo>
                    <a:pt x="2144" y="417"/>
                    <a:pt x="2289" y="519"/>
                    <a:pt x="2039" y="248"/>
                  </a:cubicBezTo>
                  <a:cubicBezTo>
                    <a:pt x="1877" y="177"/>
                    <a:pt x="1781" y="162"/>
                    <a:pt x="1680" y="147"/>
                  </a:cubicBezTo>
                  <a:cubicBezTo>
                    <a:pt x="1579" y="131"/>
                    <a:pt x="1396" y="0"/>
                    <a:pt x="1422" y="106"/>
                  </a:cubicBezTo>
                  <a:cubicBezTo>
                    <a:pt x="1447" y="212"/>
                    <a:pt x="1518" y="557"/>
                    <a:pt x="1437" y="577"/>
                  </a:cubicBezTo>
                  <a:cubicBezTo>
                    <a:pt x="1356" y="597"/>
                    <a:pt x="1396" y="718"/>
                    <a:pt x="1275" y="739"/>
                  </a:cubicBezTo>
                  <a:cubicBezTo>
                    <a:pt x="1154" y="759"/>
                    <a:pt x="975" y="897"/>
                    <a:pt x="907" y="900"/>
                  </a:cubicBezTo>
                  <a:cubicBezTo>
                    <a:pt x="838" y="903"/>
                    <a:pt x="649" y="873"/>
                    <a:pt x="619" y="942"/>
                  </a:cubicBezTo>
                  <a:cubicBezTo>
                    <a:pt x="590" y="1010"/>
                    <a:pt x="464" y="1034"/>
                    <a:pt x="533" y="1130"/>
                  </a:cubicBezTo>
                  <a:cubicBezTo>
                    <a:pt x="602" y="1226"/>
                    <a:pt x="581" y="1306"/>
                    <a:pt x="539" y="1255"/>
                  </a:cubicBezTo>
                  <a:cubicBezTo>
                    <a:pt x="497" y="1205"/>
                    <a:pt x="512" y="1085"/>
                    <a:pt x="419" y="1157"/>
                  </a:cubicBezTo>
                  <a:cubicBezTo>
                    <a:pt x="326" y="1229"/>
                    <a:pt x="60" y="1507"/>
                    <a:pt x="31" y="1450"/>
                  </a:cubicBezTo>
                  <a:cubicBezTo>
                    <a:pt x="30" y="1448"/>
                    <a:pt x="29" y="1446"/>
                    <a:pt x="28" y="1444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s-PE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     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s-PE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         </a:t>
              </a:r>
            </a:p>
          </p:txBody>
        </p:sp>
        <p:sp>
          <p:nvSpPr>
            <p:cNvPr id="21" name="Freeform 25">
              <a:extLst>
                <a:ext uri="{FF2B5EF4-FFF2-40B4-BE49-F238E27FC236}">
                  <a16:creationId xmlns:a16="http://schemas.microsoft.com/office/drawing/2014/main" id="{F3D0C93B-B525-7FE5-99DE-ADD4840715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9422" y="4962756"/>
              <a:ext cx="593526" cy="732233"/>
            </a:xfrm>
            <a:custGeom>
              <a:avLst/>
              <a:gdLst>
                <a:gd name="T0" fmla="*/ 1408 w 1833"/>
                <a:gd name="T1" fmla="*/ 2456 h 2456"/>
                <a:gd name="T2" fmla="*/ 1285 w 1833"/>
                <a:gd name="T3" fmla="*/ 2260 h 2456"/>
                <a:gd name="T4" fmla="*/ 1036 w 1833"/>
                <a:gd name="T5" fmla="*/ 2043 h 2456"/>
                <a:gd name="T6" fmla="*/ 873 w 1833"/>
                <a:gd name="T7" fmla="*/ 1924 h 2456"/>
                <a:gd name="T8" fmla="*/ 493 w 1833"/>
                <a:gd name="T9" fmla="*/ 1550 h 2456"/>
                <a:gd name="T10" fmla="*/ 374 w 1833"/>
                <a:gd name="T11" fmla="*/ 1322 h 2456"/>
                <a:gd name="T12" fmla="*/ 200 w 1833"/>
                <a:gd name="T13" fmla="*/ 1176 h 2456"/>
                <a:gd name="T14" fmla="*/ 130 w 1833"/>
                <a:gd name="T15" fmla="*/ 872 h 2456"/>
                <a:gd name="T16" fmla="*/ 276 w 1833"/>
                <a:gd name="T17" fmla="*/ 655 h 2456"/>
                <a:gd name="T18" fmla="*/ 221 w 1833"/>
                <a:gd name="T19" fmla="*/ 327 h 2456"/>
                <a:gd name="T20" fmla="*/ 232 w 1833"/>
                <a:gd name="T21" fmla="*/ 344 h 2456"/>
                <a:gd name="T22" fmla="*/ 378 w 1833"/>
                <a:gd name="T23" fmla="*/ 114 h 2456"/>
                <a:gd name="T24" fmla="*/ 723 w 1833"/>
                <a:gd name="T25" fmla="*/ 0 h 2456"/>
                <a:gd name="T26" fmla="*/ 699 w 1833"/>
                <a:gd name="T27" fmla="*/ 297 h 2456"/>
                <a:gd name="T28" fmla="*/ 835 w 1833"/>
                <a:gd name="T29" fmla="*/ 460 h 2456"/>
                <a:gd name="T30" fmla="*/ 933 w 1833"/>
                <a:gd name="T31" fmla="*/ 671 h 2456"/>
                <a:gd name="T32" fmla="*/ 1014 w 1833"/>
                <a:gd name="T33" fmla="*/ 980 h 2456"/>
                <a:gd name="T34" fmla="*/ 1318 w 1833"/>
                <a:gd name="T35" fmla="*/ 1138 h 2456"/>
                <a:gd name="T36" fmla="*/ 1411 w 1833"/>
                <a:gd name="T37" fmla="*/ 1186 h 2456"/>
                <a:gd name="T38" fmla="*/ 1394 w 1833"/>
                <a:gd name="T39" fmla="*/ 1284 h 2456"/>
                <a:gd name="T40" fmla="*/ 1432 w 1833"/>
                <a:gd name="T41" fmla="*/ 1571 h 2456"/>
                <a:gd name="T42" fmla="*/ 1594 w 1833"/>
                <a:gd name="T43" fmla="*/ 1604 h 2456"/>
                <a:gd name="T44" fmla="*/ 1708 w 1833"/>
                <a:gd name="T45" fmla="*/ 1805 h 2456"/>
                <a:gd name="T46" fmla="*/ 1784 w 1833"/>
                <a:gd name="T47" fmla="*/ 2108 h 2456"/>
                <a:gd name="T48" fmla="*/ 1773 w 1833"/>
                <a:gd name="T49" fmla="*/ 2135 h 2456"/>
                <a:gd name="T50" fmla="*/ 1773 w 1833"/>
                <a:gd name="T51" fmla="*/ 2135 h 2456"/>
                <a:gd name="T52" fmla="*/ 1773 w 1833"/>
                <a:gd name="T53" fmla="*/ 2135 h 2456"/>
                <a:gd name="T54" fmla="*/ 1582 w 1833"/>
                <a:gd name="T55" fmla="*/ 2246 h 2456"/>
                <a:gd name="T56" fmla="*/ 1408 w 1833"/>
                <a:gd name="T57" fmla="*/ 2456 h 2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833" h="2456">
                  <a:moveTo>
                    <a:pt x="1408" y="2456"/>
                  </a:moveTo>
                  <a:cubicBezTo>
                    <a:pt x="1408" y="2456"/>
                    <a:pt x="1372" y="2385"/>
                    <a:pt x="1285" y="2260"/>
                  </a:cubicBezTo>
                  <a:cubicBezTo>
                    <a:pt x="1198" y="2136"/>
                    <a:pt x="1085" y="2179"/>
                    <a:pt x="1036" y="2043"/>
                  </a:cubicBezTo>
                  <a:cubicBezTo>
                    <a:pt x="987" y="1908"/>
                    <a:pt x="987" y="1957"/>
                    <a:pt x="873" y="1924"/>
                  </a:cubicBezTo>
                  <a:cubicBezTo>
                    <a:pt x="759" y="1891"/>
                    <a:pt x="591" y="1756"/>
                    <a:pt x="493" y="1550"/>
                  </a:cubicBezTo>
                  <a:cubicBezTo>
                    <a:pt x="396" y="1344"/>
                    <a:pt x="412" y="1474"/>
                    <a:pt x="374" y="1322"/>
                  </a:cubicBezTo>
                  <a:cubicBezTo>
                    <a:pt x="336" y="1170"/>
                    <a:pt x="141" y="1311"/>
                    <a:pt x="200" y="1176"/>
                  </a:cubicBezTo>
                  <a:cubicBezTo>
                    <a:pt x="260" y="1040"/>
                    <a:pt x="0" y="866"/>
                    <a:pt x="130" y="872"/>
                  </a:cubicBezTo>
                  <a:cubicBezTo>
                    <a:pt x="260" y="877"/>
                    <a:pt x="244" y="801"/>
                    <a:pt x="276" y="655"/>
                  </a:cubicBezTo>
                  <a:cubicBezTo>
                    <a:pt x="296" y="566"/>
                    <a:pt x="250" y="429"/>
                    <a:pt x="221" y="327"/>
                  </a:cubicBezTo>
                  <a:cubicBezTo>
                    <a:pt x="228" y="338"/>
                    <a:pt x="232" y="344"/>
                    <a:pt x="232" y="344"/>
                  </a:cubicBezTo>
                  <a:cubicBezTo>
                    <a:pt x="232" y="344"/>
                    <a:pt x="305" y="224"/>
                    <a:pt x="378" y="114"/>
                  </a:cubicBezTo>
                  <a:cubicBezTo>
                    <a:pt x="451" y="5"/>
                    <a:pt x="686" y="15"/>
                    <a:pt x="723" y="0"/>
                  </a:cubicBezTo>
                  <a:cubicBezTo>
                    <a:pt x="723" y="0"/>
                    <a:pt x="716" y="172"/>
                    <a:pt x="699" y="297"/>
                  </a:cubicBezTo>
                  <a:cubicBezTo>
                    <a:pt x="683" y="422"/>
                    <a:pt x="716" y="443"/>
                    <a:pt x="835" y="460"/>
                  </a:cubicBezTo>
                  <a:cubicBezTo>
                    <a:pt x="954" y="476"/>
                    <a:pt x="933" y="530"/>
                    <a:pt x="933" y="671"/>
                  </a:cubicBezTo>
                  <a:cubicBezTo>
                    <a:pt x="933" y="812"/>
                    <a:pt x="889" y="942"/>
                    <a:pt x="1014" y="980"/>
                  </a:cubicBezTo>
                  <a:cubicBezTo>
                    <a:pt x="1139" y="1018"/>
                    <a:pt x="1223" y="1091"/>
                    <a:pt x="1318" y="1138"/>
                  </a:cubicBezTo>
                  <a:cubicBezTo>
                    <a:pt x="1340" y="1149"/>
                    <a:pt x="1373" y="1167"/>
                    <a:pt x="1411" y="1186"/>
                  </a:cubicBezTo>
                  <a:cubicBezTo>
                    <a:pt x="1400" y="1210"/>
                    <a:pt x="1394" y="1241"/>
                    <a:pt x="1394" y="1284"/>
                  </a:cubicBezTo>
                  <a:cubicBezTo>
                    <a:pt x="1394" y="1463"/>
                    <a:pt x="1334" y="1436"/>
                    <a:pt x="1432" y="1571"/>
                  </a:cubicBezTo>
                  <a:cubicBezTo>
                    <a:pt x="1529" y="1707"/>
                    <a:pt x="1535" y="1631"/>
                    <a:pt x="1594" y="1604"/>
                  </a:cubicBezTo>
                  <a:cubicBezTo>
                    <a:pt x="1654" y="1577"/>
                    <a:pt x="1627" y="1691"/>
                    <a:pt x="1708" y="1805"/>
                  </a:cubicBezTo>
                  <a:cubicBezTo>
                    <a:pt x="1790" y="1919"/>
                    <a:pt x="1833" y="2011"/>
                    <a:pt x="1784" y="2108"/>
                  </a:cubicBezTo>
                  <a:cubicBezTo>
                    <a:pt x="1780" y="2117"/>
                    <a:pt x="1776" y="2126"/>
                    <a:pt x="1773" y="2135"/>
                  </a:cubicBezTo>
                  <a:lnTo>
                    <a:pt x="1773" y="2135"/>
                  </a:lnTo>
                  <a:lnTo>
                    <a:pt x="1773" y="2135"/>
                  </a:lnTo>
                  <a:cubicBezTo>
                    <a:pt x="1720" y="2121"/>
                    <a:pt x="1661" y="2163"/>
                    <a:pt x="1582" y="2246"/>
                  </a:cubicBezTo>
                  <a:cubicBezTo>
                    <a:pt x="1491" y="2342"/>
                    <a:pt x="1408" y="2456"/>
                    <a:pt x="1408" y="245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20A443BB-CBA6-D9BB-AF83-CCD11FDD6AA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0654" y="2207251"/>
              <a:ext cx="725805" cy="724204"/>
            </a:xfrm>
            <a:custGeom>
              <a:avLst/>
              <a:gdLst>
                <a:gd name="T0" fmla="*/ 2036 w 2247"/>
                <a:gd name="T1" fmla="*/ 2003 h 2429"/>
                <a:gd name="T2" fmla="*/ 1877 w 2247"/>
                <a:gd name="T3" fmla="*/ 1963 h 2429"/>
                <a:gd name="T4" fmla="*/ 1701 w 2247"/>
                <a:gd name="T5" fmla="*/ 1769 h 2429"/>
                <a:gd name="T6" fmla="*/ 1473 w 2247"/>
                <a:gd name="T7" fmla="*/ 1604 h 2429"/>
                <a:gd name="T8" fmla="*/ 1422 w 2247"/>
                <a:gd name="T9" fmla="*/ 1883 h 2429"/>
                <a:gd name="T10" fmla="*/ 1047 w 2247"/>
                <a:gd name="T11" fmla="*/ 2054 h 2429"/>
                <a:gd name="T12" fmla="*/ 830 w 2247"/>
                <a:gd name="T13" fmla="*/ 2429 h 2429"/>
                <a:gd name="T14" fmla="*/ 279 w 2247"/>
                <a:gd name="T15" fmla="*/ 2196 h 2429"/>
                <a:gd name="T16" fmla="*/ 398 w 2247"/>
                <a:gd name="T17" fmla="*/ 1934 h 2429"/>
                <a:gd name="T18" fmla="*/ 489 w 2247"/>
                <a:gd name="T19" fmla="*/ 1547 h 2429"/>
                <a:gd name="T20" fmla="*/ 210 w 2247"/>
                <a:gd name="T21" fmla="*/ 1132 h 2429"/>
                <a:gd name="T22" fmla="*/ 222 w 2247"/>
                <a:gd name="T23" fmla="*/ 888 h 2429"/>
                <a:gd name="T24" fmla="*/ 34 w 2247"/>
                <a:gd name="T25" fmla="*/ 643 h 2429"/>
                <a:gd name="T26" fmla="*/ 131 w 2247"/>
                <a:gd name="T27" fmla="*/ 307 h 2429"/>
                <a:gd name="T28" fmla="*/ 318 w 2247"/>
                <a:gd name="T29" fmla="*/ 85 h 2429"/>
                <a:gd name="T30" fmla="*/ 637 w 2247"/>
                <a:gd name="T31" fmla="*/ 142 h 2429"/>
                <a:gd name="T32" fmla="*/ 802 w 2247"/>
                <a:gd name="T33" fmla="*/ 97 h 2429"/>
                <a:gd name="T34" fmla="*/ 910 w 2247"/>
                <a:gd name="T35" fmla="*/ 68 h 2429"/>
                <a:gd name="T36" fmla="*/ 1052 w 2247"/>
                <a:gd name="T37" fmla="*/ 245 h 2429"/>
                <a:gd name="T38" fmla="*/ 1035 w 2247"/>
                <a:gd name="T39" fmla="*/ 467 h 2429"/>
                <a:gd name="T40" fmla="*/ 1325 w 2247"/>
                <a:gd name="T41" fmla="*/ 273 h 2429"/>
                <a:gd name="T42" fmla="*/ 1638 w 2247"/>
                <a:gd name="T43" fmla="*/ 438 h 2429"/>
                <a:gd name="T44" fmla="*/ 1906 w 2247"/>
                <a:gd name="T45" fmla="*/ 461 h 2429"/>
                <a:gd name="T46" fmla="*/ 2019 w 2247"/>
                <a:gd name="T47" fmla="*/ 654 h 2429"/>
                <a:gd name="T48" fmla="*/ 2247 w 2247"/>
                <a:gd name="T49" fmla="*/ 967 h 2429"/>
                <a:gd name="T50" fmla="*/ 2122 w 2247"/>
                <a:gd name="T51" fmla="*/ 1269 h 2429"/>
                <a:gd name="T52" fmla="*/ 2116 w 2247"/>
                <a:gd name="T53" fmla="*/ 1519 h 2429"/>
                <a:gd name="T54" fmla="*/ 2071 w 2247"/>
                <a:gd name="T55" fmla="*/ 1832 h 2429"/>
                <a:gd name="T56" fmla="*/ 2036 w 2247"/>
                <a:gd name="T57" fmla="*/ 2003 h 2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47" h="2429">
                  <a:moveTo>
                    <a:pt x="2036" y="2003"/>
                  </a:moveTo>
                  <a:cubicBezTo>
                    <a:pt x="2036" y="2003"/>
                    <a:pt x="1951" y="2008"/>
                    <a:pt x="1877" y="1963"/>
                  </a:cubicBezTo>
                  <a:cubicBezTo>
                    <a:pt x="1803" y="1917"/>
                    <a:pt x="1746" y="1889"/>
                    <a:pt x="1701" y="1769"/>
                  </a:cubicBezTo>
                  <a:cubicBezTo>
                    <a:pt x="1655" y="1650"/>
                    <a:pt x="1451" y="1473"/>
                    <a:pt x="1473" y="1604"/>
                  </a:cubicBezTo>
                  <a:cubicBezTo>
                    <a:pt x="1496" y="1735"/>
                    <a:pt x="1570" y="1803"/>
                    <a:pt x="1422" y="1883"/>
                  </a:cubicBezTo>
                  <a:cubicBezTo>
                    <a:pt x="1274" y="1963"/>
                    <a:pt x="1177" y="1877"/>
                    <a:pt x="1047" y="2054"/>
                  </a:cubicBezTo>
                  <a:cubicBezTo>
                    <a:pt x="916" y="2230"/>
                    <a:pt x="830" y="2429"/>
                    <a:pt x="830" y="2429"/>
                  </a:cubicBezTo>
                  <a:cubicBezTo>
                    <a:pt x="830" y="2429"/>
                    <a:pt x="364" y="2247"/>
                    <a:pt x="279" y="2196"/>
                  </a:cubicBezTo>
                  <a:cubicBezTo>
                    <a:pt x="193" y="2145"/>
                    <a:pt x="193" y="1929"/>
                    <a:pt x="398" y="1934"/>
                  </a:cubicBezTo>
                  <a:cubicBezTo>
                    <a:pt x="603" y="1940"/>
                    <a:pt x="552" y="1684"/>
                    <a:pt x="489" y="1547"/>
                  </a:cubicBezTo>
                  <a:cubicBezTo>
                    <a:pt x="427" y="1411"/>
                    <a:pt x="97" y="1320"/>
                    <a:pt x="210" y="1132"/>
                  </a:cubicBezTo>
                  <a:cubicBezTo>
                    <a:pt x="324" y="944"/>
                    <a:pt x="353" y="1001"/>
                    <a:pt x="222" y="888"/>
                  </a:cubicBezTo>
                  <a:cubicBezTo>
                    <a:pt x="91" y="774"/>
                    <a:pt x="0" y="774"/>
                    <a:pt x="34" y="643"/>
                  </a:cubicBezTo>
                  <a:cubicBezTo>
                    <a:pt x="68" y="512"/>
                    <a:pt x="28" y="438"/>
                    <a:pt x="131" y="307"/>
                  </a:cubicBezTo>
                  <a:cubicBezTo>
                    <a:pt x="233" y="176"/>
                    <a:pt x="256" y="85"/>
                    <a:pt x="318" y="85"/>
                  </a:cubicBezTo>
                  <a:cubicBezTo>
                    <a:pt x="381" y="85"/>
                    <a:pt x="546" y="142"/>
                    <a:pt x="637" y="142"/>
                  </a:cubicBezTo>
                  <a:cubicBezTo>
                    <a:pt x="728" y="142"/>
                    <a:pt x="751" y="165"/>
                    <a:pt x="802" y="97"/>
                  </a:cubicBezTo>
                  <a:cubicBezTo>
                    <a:pt x="853" y="29"/>
                    <a:pt x="899" y="0"/>
                    <a:pt x="910" y="68"/>
                  </a:cubicBezTo>
                  <a:cubicBezTo>
                    <a:pt x="921" y="137"/>
                    <a:pt x="1115" y="194"/>
                    <a:pt x="1052" y="245"/>
                  </a:cubicBezTo>
                  <a:cubicBezTo>
                    <a:pt x="990" y="296"/>
                    <a:pt x="882" y="461"/>
                    <a:pt x="1035" y="467"/>
                  </a:cubicBezTo>
                  <a:cubicBezTo>
                    <a:pt x="1189" y="472"/>
                    <a:pt x="1149" y="194"/>
                    <a:pt x="1325" y="273"/>
                  </a:cubicBezTo>
                  <a:cubicBezTo>
                    <a:pt x="1502" y="353"/>
                    <a:pt x="1553" y="444"/>
                    <a:pt x="1638" y="438"/>
                  </a:cubicBezTo>
                  <a:cubicBezTo>
                    <a:pt x="1724" y="432"/>
                    <a:pt x="1849" y="404"/>
                    <a:pt x="1906" y="461"/>
                  </a:cubicBezTo>
                  <a:cubicBezTo>
                    <a:pt x="1962" y="518"/>
                    <a:pt x="1980" y="529"/>
                    <a:pt x="2019" y="654"/>
                  </a:cubicBezTo>
                  <a:cubicBezTo>
                    <a:pt x="2059" y="779"/>
                    <a:pt x="2150" y="853"/>
                    <a:pt x="2247" y="967"/>
                  </a:cubicBezTo>
                  <a:cubicBezTo>
                    <a:pt x="2247" y="967"/>
                    <a:pt x="2002" y="1138"/>
                    <a:pt x="2122" y="1269"/>
                  </a:cubicBezTo>
                  <a:cubicBezTo>
                    <a:pt x="2241" y="1400"/>
                    <a:pt x="2179" y="1388"/>
                    <a:pt x="2116" y="1519"/>
                  </a:cubicBezTo>
                  <a:cubicBezTo>
                    <a:pt x="2054" y="1650"/>
                    <a:pt x="2088" y="1718"/>
                    <a:pt x="2071" y="1832"/>
                  </a:cubicBezTo>
                  <a:cubicBezTo>
                    <a:pt x="2054" y="1946"/>
                    <a:pt x="2036" y="2003"/>
                    <a:pt x="2036" y="200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6BA77C13-A2C4-4605-87F0-1C65A453B92C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5443" y="5430038"/>
              <a:ext cx="1385470" cy="846243"/>
            </a:xfrm>
            <a:custGeom>
              <a:avLst/>
              <a:gdLst>
                <a:gd name="T0" fmla="*/ 4271 w 4291"/>
                <a:gd name="T1" fmla="*/ 1445 h 2843"/>
                <a:gd name="T2" fmla="*/ 4222 w 4291"/>
                <a:gd name="T3" fmla="*/ 1620 h 2843"/>
                <a:gd name="T4" fmla="*/ 4181 w 4291"/>
                <a:gd name="T5" fmla="*/ 1798 h 2843"/>
                <a:gd name="T6" fmla="*/ 4117 w 4291"/>
                <a:gd name="T7" fmla="*/ 1990 h 2843"/>
                <a:gd name="T8" fmla="*/ 3775 w 4291"/>
                <a:gd name="T9" fmla="*/ 2118 h 2843"/>
                <a:gd name="T10" fmla="*/ 3684 w 4291"/>
                <a:gd name="T11" fmla="*/ 2455 h 2843"/>
                <a:gd name="T12" fmla="*/ 3720 w 4291"/>
                <a:gd name="T13" fmla="*/ 2661 h 2843"/>
                <a:gd name="T14" fmla="*/ 3592 w 4291"/>
                <a:gd name="T15" fmla="*/ 2807 h 2843"/>
                <a:gd name="T16" fmla="*/ 3200 w 4291"/>
                <a:gd name="T17" fmla="*/ 2602 h 2843"/>
                <a:gd name="T18" fmla="*/ 2949 w 4291"/>
                <a:gd name="T19" fmla="*/ 2446 h 2843"/>
                <a:gd name="T20" fmla="*/ 2826 w 4291"/>
                <a:gd name="T21" fmla="*/ 2323 h 2843"/>
                <a:gd name="T22" fmla="*/ 2091 w 4291"/>
                <a:gd name="T23" fmla="*/ 2013 h 2843"/>
                <a:gd name="T24" fmla="*/ 1607 w 4291"/>
                <a:gd name="T25" fmla="*/ 1748 h 2843"/>
                <a:gd name="T26" fmla="*/ 1132 w 4291"/>
                <a:gd name="T27" fmla="*/ 1502 h 2843"/>
                <a:gd name="T28" fmla="*/ 722 w 4291"/>
                <a:gd name="T29" fmla="*/ 1301 h 2843"/>
                <a:gd name="T30" fmla="*/ 165 w 4291"/>
                <a:gd name="T31" fmla="*/ 995 h 2843"/>
                <a:gd name="T32" fmla="*/ 0 w 4291"/>
                <a:gd name="T33" fmla="*/ 890 h 2843"/>
                <a:gd name="T34" fmla="*/ 174 w 4291"/>
                <a:gd name="T35" fmla="*/ 680 h 2843"/>
                <a:gd name="T36" fmla="*/ 388 w 4291"/>
                <a:gd name="T37" fmla="*/ 580 h 2843"/>
                <a:gd name="T38" fmla="*/ 621 w 4291"/>
                <a:gd name="T39" fmla="*/ 671 h 2843"/>
                <a:gd name="T40" fmla="*/ 918 w 4291"/>
                <a:gd name="T41" fmla="*/ 922 h 2843"/>
                <a:gd name="T42" fmla="*/ 1119 w 4291"/>
                <a:gd name="T43" fmla="*/ 1013 h 2843"/>
                <a:gd name="T44" fmla="*/ 1406 w 4291"/>
                <a:gd name="T45" fmla="*/ 895 h 2843"/>
                <a:gd name="T46" fmla="*/ 1707 w 4291"/>
                <a:gd name="T47" fmla="*/ 844 h 2843"/>
                <a:gd name="T48" fmla="*/ 1890 w 4291"/>
                <a:gd name="T49" fmla="*/ 744 h 2843"/>
                <a:gd name="T50" fmla="*/ 2045 w 4291"/>
                <a:gd name="T51" fmla="*/ 488 h 2843"/>
                <a:gd name="T52" fmla="*/ 2177 w 4291"/>
                <a:gd name="T53" fmla="*/ 228 h 2843"/>
                <a:gd name="T54" fmla="*/ 2365 w 4291"/>
                <a:gd name="T55" fmla="*/ 87 h 2843"/>
                <a:gd name="T56" fmla="*/ 2605 w 4291"/>
                <a:gd name="T57" fmla="*/ 73 h 2843"/>
                <a:gd name="T58" fmla="*/ 2740 w 4291"/>
                <a:gd name="T59" fmla="*/ 265 h 2843"/>
                <a:gd name="T60" fmla="*/ 2980 w 4291"/>
                <a:gd name="T61" fmla="*/ 265 h 2843"/>
                <a:gd name="T62" fmla="*/ 3064 w 4291"/>
                <a:gd name="T63" fmla="*/ 84 h 2843"/>
                <a:gd name="T64" fmla="*/ 3272 w 4291"/>
                <a:gd name="T65" fmla="*/ 389 h 2843"/>
                <a:gd name="T66" fmla="*/ 3557 w 4291"/>
                <a:gd name="T67" fmla="*/ 486 h 2843"/>
                <a:gd name="T68" fmla="*/ 3764 w 4291"/>
                <a:gd name="T69" fmla="*/ 518 h 2843"/>
                <a:gd name="T70" fmla="*/ 3991 w 4291"/>
                <a:gd name="T71" fmla="*/ 713 h 2843"/>
                <a:gd name="T72" fmla="*/ 4053 w 4291"/>
                <a:gd name="T73" fmla="*/ 745 h 2843"/>
                <a:gd name="T74" fmla="*/ 4053 w 4291"/>
                <a:gd name="T75" fmla="*/ 745 h 2843"/>
                <a:gd name="T76" fmla="*/ 4120 w 4291"/>
                <a:gd name="T77" fmla="*/ 1057 h 2843"/>
                <a:gd name="T78" fmla="*/ 4271 w 4291"/>
                <a:gd name="T79" fmla="*/ 1445 h 2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291" h="2843">
                  <a:moveTo>
                    <a:pt x="4271" y="1445"/>
                  </a:moveTo>
                  <a:cubicBezTo>
                    <a:pt x="4271" y="1445"/>
                    <a:pt x="4195" y="1529"/>
                    <a:pt x="4222" y="1620"/>
                  </a:cubicBezTo>
                  <a:cubicBezTo>
                    <a:pt x="4250" y="1712"/>
                    <a:pt x="4190" y="1721"/>
                    <a:pt x="4181" y="1798"/>
                  </a:cubicBezTo>
                  <a:cubicBezTo>
                    <a:pt x="4172" y="1876"/>
                    <a:pt x="4291" y="1990"/>
                    <a:pt x="4117" y="1990"/>
                  </a:cubicBezTo>
                  <a:cubicBezTo>
                    <a:pt x="3944" y="1990"/>
                    <a:pt x="3903" y="1926"/>
                    <a:pt x="3775" y="2118"/>
                  </a:cubicBezTo>
                  <a:cubicBezTo>
                    <a:pt x="3647" y="2309"/>
                    <a:pt x="3597" y="2364"/>
                    <a:pt x="3684" y="2455"/>
                  </a:cubicBezTo>
                  <a:cubicBezTo>
                    <a:pt x="3770" y="2547"/>
                    <a:pt x="3757" y="2624"/>
                    <a:pt x="3720" y="2661"/>
                  </a:cubicBezTo>
                  <a:cubicBezTo>
                    <a:pt x="3684" y="2697"/>
                    <a:pt x="3702" y="2843"/>
                    <a:pt x="3592" y="2807"/>
                  </a:cubicBezTo>
                  <a:cubicBezTo>
                    <a:pt x="3483" y="2770"/>
                    <a:pt x="3364" y="2647"/>
                    <a:pt x="3200" y="2602"/>
                  </a:cubicBezTo>
                  <a:cubicBezTo>
                    <a:pt x="3036" y="2556"/>
                    <a:pt x="3008" y="2538"/>
                    <a:pt x="2949" y="2446"/>
                  </a:cubicBezTo>
                  <a:cubicBezTo>
                    <a:pt x="2889" y="2355"/>
                    <a:pt x="2931" y="2451"/>
                    <a:pt x="2826" y="2323"/>
                  </a:cubicBezTo>
                  <a:cubicBezTo>
                    <a:pt x="2721" y="2195"/>
                    <a:pt x="2314" y="2118"/>
                    <a:pt x="2091" y="2013"/>
                  </a:cubicBezTo>
                  <a:cubicBezTo>
                    <a:pt x="1867" y="1908"/>
                    <a:pt x="1835" y="1803"/>
                    <a:pt x="1607" y="1748"/>
                  </a:cubicBezTo>
                  <a:cubicBezTo>
                    <a:pt x="1379" y="1693"/>
                    <a:pt x="1297" y="1680"/>
                    <a:pt x="1132" y="1502"/>
                  </a:cubicBezTo>
                  <a:cubicBezTo>
                    <a:pt x="968" y="1324"/>
                    <a:pt x="877" y="1438"/>
                    <a:pt x="722" y="1301"/>
                  </a:cubicBezTo>
                  <a:cubicBezTo>
                    <a:pt x="566" y="1164"/>
                    <a:pt x="320" y="1077"/>
                    <a:pt x="165" y="995"/>
                  </a:cubicBezTo>
                  <a:cubicBezTo>
                    <a:pt x="10" y="913"/>
                    <a:pt x="0" y="890"/>
                    <a:pt x="0" y="890"/>
                  </a:cubicBezTo>
                  <a:cubicBezTo>
                    <a:pt x="0" y="890"/>
                    <a:pt x="83" y="776"/>
                    <a:pt x="174" y="680"/>
                  </a:cubicBezTo>
                  <a:cubicBezTo>
                    <a:pt x="265" y="584"/>
                    <a:pt x="329" y="543"/>
                    <a:pt x="388" y="580"/>
                  </a:cubicBezTo>
                  <a:cubicBezTo>
                    <a:pt x="448" y="616"/>
                    <a:pt x="566" y="552"/>
                    <a:pt x="621" y="671"/>
                  </a:cubicBezTo>
                  <a:cubicBezTo>
                    <a:pt x="676" y="790"/>
                    <a:pt x="758" y="1000"/>
                    <a:pt x="918" y="922"/>
                  </a:cubicBezTo>
                  <a:cubicBezTo>
                    <a:pt x="1078" y="844"/>
                    <a:pt x="1009" y="1187"/>
                    <a:pt x="1119" y="1013"/>
                  </a:cubicBezTo>
                  <a:cubicBezTo>
                    <a:pt x="1228" y="840"/>
                    <a:pt x="1288" y="904"/>
                    <a:pt x="1406" y="895"/>
                  </a:cubicBezTo>
                  <a:cubicBezTo>
                    <a:pt x="1525" y="885"/>
                    <a:pt x="1593" y="840"/>
                    <a:pt x="1707" y="844"/>
                  </a:cubicBezTo>
                  <a:cubicBezTo>
                    <a:pt x="1822" y="849"/>
                    <a:pt x="1730" y="826"/>
                    <a:pt x="1890" y="744"/>
                  </a:cubicBezTo>
                  <a:cubicBezTo>
                    <a:pt x="2050" y="662"/>
                    <a:pt x="1977" y="671"/>
                    <a:pt x="2045" y="488"/>
                  </a:cubicBezTo>
                  <a:cubicBezTo>
                    <a:pt x="2114" y="306"/>
                    <a:pt x="2068" y="224"/>
                    <a:pt x="2177" y="228"/>
                  </a:cubicBezTo>
                  <a:cubicBezTo>
                    <a:pt x="2287" y="233"/>
                    <a:pt x="2251" y="64"/>
                    <a:pt x="2365" y="87"/>
                  </a:cubicBezTo>
                  <a:cubicBezTo>
                    <a:pt x="2463" y="106"/>
                    <a:pt x="2477" y="113"/>
                    <a:pt x="2605" y="73"/>
                  </a:cubicBezTo>
                  <a:cubicBezTo>
                    <a:pt x="2647" y="153"/>
                    <a:pt x="2629" y="288"/>
                    <a:pt x="2740" y="265"/>
                  </a:cubicBezTo>
                  <a:cubicBezTo>
                    <a:pt x="2870" y="240"/>
                    <a:pt x="2902" y="214"/>
                    <a:pt x="2980" y="265"/>
                  </a:cubicBezTo>
                  <a:cubicBezTo>
                    <a:pt x="3058" y="317"/>
                    <a:pt x="3058" y="168"/>
                    <a:pt x="3064" y="84"/>
                  </a:cubicBezTo>
                  <a:cubicBezTo>
                    <a:pt x="3071" y="0"/>
                    <a:pt x="3246" y="233"/>
                    <a:pt x="3272" y="389"/>
                  </a:cubicBezTo>
                  <a:cubicBezTo>
                    <a:pt x="3298" y="544"/>
                    <a:pt x="3466" y="557"/>
                    <a:pt x="3557" y="486"/>
                  </a:cubicBezTo>
                  <a:cubicBezTo>
                    <a:pt x="3648" y="415"/>
                    <a:pt x="3680" y="538"/>
                    <a:pt x="3764" y="518"/>
                  </a:cubicBezTo>
                  <a:cubicBezTo>
                    <a:pt x="3849" y="499"/>
                    <a:pt x="3939" y="609"/>
                    <a:pt x="3991" y="713"/>
                  </a:cubicBezTo>
                  <a:cubicBezTo>
                    <a:pt x="4012" y="755"/>
                    <a:pt x="4034" y="761"/>
                    <a:pt x="4053" y="745"/>
                  </a:cubicBezTo>
                  <a:lnTo>
                    <a:pt x="4053" y="745"/>
                  </a:lnTo>
                  <a:cubicBezTo>
                    <a:pt x="4053" y="745"/>
                    <a:pt x="4057" y="944"/>
                    <a:pt x="4120" y="1057"/>
                  </a:cubicBezTo>
                  <a:cubicBezTo>
                    <a:pt x="4172" y="1149"/>
                    <a:pt x="4229" y="1354"/>
                    <a:pt x="4271" y="144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24" name="Freeform 22">
              <a:extLst>
                <a:ext uri="{FF2B5EF4-FFF2-40B4-BE49-F238E27FC236}">
                  <a16:creationId xmlns:a16="http://schemas.microsoft.com/office/drawing/2014/main" id="{A02494C5-CAA1-D9BC-1298-4BCF04E90D11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1076" y="4694592"/>
              <a:ext cx="744951" cy="1098349"/>
            </a:xfrm>
            <a:custGeom>
              <a:avLst/>
              <a:gdLst>
                <a:gd name="T0" fmla="*/ 732 w 2307"/>
                <a:gd name="T1" fmla="*/ 0 h 3684"/>
                <a:gd name="T2" fmla="*/ 618 w 2307"/>
                <a:gd name="T3" fmla="*/ 328 h 3684"/>
                <a:gd name="T4" fmla="*/ 803 w 2307"/>
                <a:gd name="T5" fmla="*/ 621 h 3684"/>
                <a:gd name="T6" fmla="*/ 819 w 2307"/>
                <a:gd name="T7" fmla="*/ 898 h 3684"/>
                <a:gd name="T8" fmla="*/ 711 w 2307"/>
                <a:gd name="T9" fmla="*/ 1055 h 3684"/>
                <a:gd name="T10" fmla="*/ 526 w 2307"/>
                <a:gd name="T11" fmla="*/ 1239 h 3684"/>
                <a:gd name="T12" fmla="*/ 282 w 2307"/>
                <a:gd name="T13" fmla="*/ 1342 h 3684"/>
                <a:gd name="T14" fmla="*/ 282 w 2307"/>
                <a:gd name="T15" fmla="*/ 1982 h 3684"/>
                <a:gd name="T16" fmla="*/ 60 w 2307"/>
                <a:gd name="T17" fmla="*/ 2183 h 3684"/>
                <a:gd name="T18" fmla="*/ 98 w 2307"/>
                <a:gd name="T19" fmla="*/ 2470 h 3684"/>
                <a:gd name="T20" fmla="*/ 260 w 2307"/>
                <a:gd name="T21" fmla="*/ 2503 h 3684"/>
                <a:gd name="T22" fmla="*/ 374 w 2307"/>
                <a:gd name="T23" fmla="*/ 2704 h 3684"/>
                <a:gd name="T24" fmla="*/ 450 w 2307"/>
                <a:gd name="T25" fmla="*/ 3007 h 3684"/>
                <a:gd name="T26" fmla="*/ 429 w 2307"/>
                <a:gd name="T27" fmla="*/ 3064 h 3684"/>
                <a:gd name="T28" fmla="*/ 468 w 2307"/>
                <a:gd name="T29" fmla="*/ 3077 h 3684"/>
                <a:gd name="T30" fmla="*/ 701 w 2307"/>
                <a:gd name="T31" fmla="*/ 3168 h 3684"/>
                <a:gd name="T32" fmla="*/ 997 w 2307"/>
                <a:gd name="T33" fmla="*/ 3420 h 3684"/>
                <a:gd name="T34" fmla="*/ 1198 w 2307"/>
                <a:gd name="T35" fmla="*/ 3511 h 3684"/>
                <a:gd name="T36" fmla="*/ 1486 w 2307"/>
                <a:gd name="T37" fmla="*/ 3392 h 3684"/>
                <a:gd name="T38" fmla="*/ 1787 w 2307"/>
                <a:gd name="T39" fmla="*/ 3342 h 3684"/>
                <a:gd name="T40" fmla="*/ 1969 w 2307"/>
                <a:gd name="T41" fmla="*/ 3242 h 3684"/>
                <a:gd name="T42" fmla="*/ 2125 w 2307"/>
                <a:gd name="T43" fmla="*/ 2986 h 3684"/>
                <a:gd name="T44" fmla="*/ 2257 w 2307"/>
                <a:gd name="T45" fmla="*/ 2726 h 3684"/>
                <a:gd name="T46" fmla="*/ 2307 w 2307"/>
                <a:gd name="T47" fmla="*/ 2711 h 3684"/>
                <a:gd name="T48" fmla="*/ 2099 w 2307"/>
                <a:gd name="T49" fmla="*/ 2574 h 3684"/>
                <a:gd name="T50" fmla="*/ 1855 w 2307"/>
                <a:gd name="T51" fmla="*/ 2644 h 3684"/>
                <a:gd name="T52" fmla="*/ 1616 w 2307"/>
                <a:gd name="T53" fmla="*/ 2628 h 3684"/>
                <a:gd name="T54" fmla="*/ 1616 w 2307"/>
                <a:gd name="T55" fmla="*/ 2454 h 3684"/>
                <a:gd name="T56" fmla="*/ 1551 w 2307"/>
                <a:gd name="T57" fmla="*/ 1993 h 3684"/>
                <a:gd name="T58" fmla="*/ 1351 w 2307"/>
                <a:gd name="T59" fmla="*/ 1483 h 3684"/>
                <a:gd name="T60" fmla="*/ 1535 w 2307"/>
                <a:gd name="T61" fmla="*/ 1201 h 3684"/>
                <a:gd name="T62" fmla="*/ 2025 w 2307"/>
                <a:gd name="T63" fmla="*/ 1338 h 3684"/>
                <a:gd name="T64" fmla="*/ 2025 w 2307"/>
                <a:gd name="T65" fmla="*/ 1338 h 3684"/>
                <a:gd name="T66" fmla="*/ 1893 w 2307"/>
                <a:gd name="T67" fmla="*/ 1233 h 3684"/>
                <a:gd name="T68" fmla="*/ 1556 w 2307"/>
                <a:gd name="T69" fmla="*/ 779 h 3684"/>
                <a:gd name="T70" fmla="*/ 1368 w 2307"/>
                <a:gd name="T71" fmla="*/ 507 h 3684"/>
                <a:gd name="T72" fmla="*/ 1213 w 2307"/>
                <a:gd name="T73" fmla="*/ 109 h 3684"/>
                <a:gd name="T74" fmla="*/ 1097 w 2307"/>
                <a:gd name="T75" fmla="*/ 130 h 3684"/>
                <a:gd name="T76" fmla="*/ 732 w 2307"/>
                <a:gd name="T77" fmla="*/ 0 h 3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307" h="3684">
                  <a:moveTo>
                    <a:pt x="732" y="0"/>
                  </a:moveTo>
                  <a:cubicBezTo>
                    <a:pt x="732" y="0"/>
                    <a:pt x="494" y="263"/>
                    <a:pt x="618" y="328"/>
                  </a:cubicBezTo>
                  <a:cubicBezTo>
                    <a:pt x="743" y="393"/>
                    <a:pt x="765" y="458"/>
                    <a:pt x="803" y="621"/>
                  </a:cubicBezTo>
                  <a:cubicBezTo>
                    <a:pt x="841" y="784"/>
                    <a:pt x="862" y="898"/>
                    <a:pt x="819" y="898"/>
                  </a:cubicBezTo>
                  <a:cubicBezTo>
                    <a:pt x="776" y="898"/>
                    <a:pt x="705" y="957"/>
                    <a:pt x="711" y="1055"/>
                  </a:cubicBezTo>
                  <a:cubicBezTo>
                    <a:pt x="716" y="1152"/>
                    <a:pt x="456" y="1098"/>
                    <a:pt x="526" y="1239"/>
                  </a:cubicBezTo>
                  <a:cubicBezTo>
                    <a:pt x="597" y="1380"/>
                    <a:pt x="184" y="1109"/>
                    <a:pt x="282" y="1342"/>
                  </a:cubicBezTo>
                  <a:cubicBezTo>
                    <a:pt x="380" y="1576"/>
                    <a:pt x="391" y="1944"/>
                    <a:pt x="282" y="1982"/>
                  </a:cubicBezTo>
                  <a:cubicBezTo>
                    <a:pt x="174" y="2020"/>
                    <a:pt x="60" y="2004"/>
                    <a:pt x="60" y="2183"/>
                  </a:cubicBezTo>
                  <a:cubicBezTo>
                    <a:pt x="60" y="2362"/>
                    <a:pt x="0" y="2335"/>
                    <a:pt x="98" y="2470"/>
                  </a:cubicBezTo>
                  <a:cubicBezTo>
                    <a:pt x="195" y="2606"/>
                    <a:pt x="201" y="2530"/>
                    <a:pt x="260" y="2503"/>
                  </a:cubicBezTo>
                  <a:cubicBezTo>
                    <a:pt x="320" y="2476"/>
                    <a:pt x="293" y="2590"/>
                    <a:pt x="374" y="2704"/>
                  </a:cubicBezTo>
                  <a:cubicBezTo>
                    <a:pt x="456" y="2818"/>
                    <a:pt x="499" y="2910"/>
                    <a:pt x="450" y="3007"/>
                  </a:cubicBezTo>
                  <a:cubicBezTo>
                    <a:pt x="442" y="3024"/>
                    <a:pt x="435" y="3044"/>
                    <a:pt x="429" y="3064"/>
                  </a:cubicBezTo>
                  <a:cubicBezTo>
                    <a:pt x="442" y="3065"/>
                    <a:pt x="455" y="3069"/>
                    <a:pt x="468" y="3077"/>
                  </a:cubicBezTo>
                  <a:cubicBezTo>
                    <a:pt x="527" y="3114"/>
                    <a:pt x="646" y="3050"/>
                    <a:pt x="701" y="3168"/>
                  </a:cubicBezTo>
                  <a:cubicBezTo>
                    <a:pt x="755" y="3287"/>
                    <a:pt x="837" y="3497"/>
                    <a:pt x="997" y="3420"/>
                  </a:cubicBezTo>
                  <a:cubicBezTo>
                    <a:pt x="1157" y="3342"/>
                    <a:pt x="1089" y="3684"/>
                    <a:pt x="1198" y="3511"/>
                  </a:cubicBezTo>
                  <a:cubicBezTo>
                    <a:pt x="1308" y="3337"/>
                    <a:pt x="1367" y="3401"/>
                    <a:pt x="1486" y="3392"/>
                  </a:cubicBezTo>
                  <a:cubicBezTo>
                    <a:pt x="1604" y="3383"/>
                    <a:pt x="1673" y="3337"/>
                    <a:pt x="1787" y="3342"/>
                  </a:cubicBezTo>
                  <a:cubicBezTo>
                    <a:pt x="1901" y="3346"/>
                    <a:pt x="1810" y="3324"/>
                    <a:pt x="1969" y="3242"/>
                  </a:cubicBezTo>
                  <a:cubicBezTo>
                    <a:pt x="2129" y="3159"/>
                    <a:pt x="2056" y="3168"/>
                    <a:pt x="2125" y="2986"/>
                  </a:cubicBezTo>
                  <a:cubicBezTo>
                    <a:pt x="2193" y="2803"/>
                    <a:pt x="2147" y="2721"/>
                    <a:pt x="2257" y="2726"/>
                  </a:cubicBezTo>
                  <a:cubicBezTo>
                    <a:pt x="2279" y="2727"/>
                    <a:pt x="2295" y="2721"/>
                    <a:pt x="2307" y="2711"/>
                  </a:cubicBezTo>
                  <a:cubicBezTo>
                    <a:pt x="2263" y="2618"/>
                    <a:pt x="2205" y="2519"/>
                    <a:pt x="2099" y="2574"/>
                  </a:cubicBezTo>
                  <a:cubicBezTo>
                    <a:pt x="1953" y="2649"/>
                    <a:pt x="1947" y="2606"/>
                    <a:pt x="1855" y="2644"/>
                  </a:cubicBezTo>
                  <a:cubicBezTo>
                    <a:pt x="1763" y="2682"/>
                    <a:pt x="1535" y="2725"/>
                    <a:pt x="1616" y="2628"/>
                  </a:cubicBezTo>
                  <a:cubicBezTo>
                    <a:pt x="1698" y="2530"/>
                    <a:pt x="1606" y="2568"/>
                    <a:pt x="1616" y="2454"/>
                  </a:cubicBezTo>
                  <a:cubicBezTo>
                    <a:pt x="1627" y="2340"/>
                    <a:pt x="1692" y="2243"/>
                    <a:pt x="1551" y="1993"/>
                  </a:cubicBezTo>
                  <a:cubicBezTo>
                    <a:pt x="1410" y="1744"/>
                    <a:pt x="1437" y="1624"/>
                    <a:pt x="1351" y="1483"/>
                  </a:cubicBezTo>
                  <a:cubicBezTo>
                    <a:pt x="1264" y="1342"/>
                    <a:pt x="1231" y="984"/>
                    <a:pt x="1535" y="1201"/>
                  </a:cubicBezTo>
                  <a:cubicBezTo>
                    <a:pt x="1839" y="1418"/>
                    <a:pt x="1978" y="1431"/>
                    <a:pt x="2025" y="1338"/>
                  </a:cubicBezTo>
                  <a:lnTo>
                    <a:pt x="2025" y="1338"/>
                  </a:lnTo>
                  <a:cubicBezTo>
                    <a:pt x="1978" y="1324"/>
                    <a:pt x="1965" y="1274"/>
                    <a:pt x="1893" y="1233"/>
                  </a:cubicBezTo>
                  <a:cubicBezTo>
                    <a:pt x="1789" y="1175"/>
                    <a:pt x="1640" y="961"/>
                    <a:pt x="1556" y="779"/>
                  </a:cubicBezTo>
                  <a:cubicBezTo>
                    <a:pt x="1471" y="598"/>
                    <a:pt x="1471" y="546"/>
                    <a:pt x="1368" y="507"/>
                  </a:cubicBezTo>
                  <a:cubicBezTo>
                    <a:pt x="1264" y="468"/>
                    <a:pt x="1213" y="109"/>
                    <a:pt x="1213" y="109"/>
                  </a:cubicBezTo>
                  <a:cubicBezTo>
                    <a:pt x="1174" y="113"/>
                    <a:pt x="1135" y="120"/>
                    <a:pt x="1097" y="130"/>
                  </a:cubicBezTo>
                  <a:cubicBezTo>
                    <a:pt x="899" y="188"/>
                    <a:pt x="789" y="57"/>
                    <a:pt x="732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25" name="Freeform 49">
              <a:extLst>
                <a:ext uri="{FF2B5EF4-FFF2-40B4-BE49-F238E27FC236}">
                  <a16:creationId xmlns:a16="http://schemas.microsoft.com/office/drawing/2014/main" id="{E6DC774B-4D80-3894-9E1F-5EBB3D0CCB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1996" y="3111301"/>
              <a:ext cx="983407" cy="613405"/>
            </a:xfrm>
            <a:custGeom>
              <a:avLst/>
              <a:gdLst>
                <a:gd name="T0" fmla="*/ 0 w 3042"/>
                <a:gd name="T1" fmla="*/ 224 h 2056"/>
                <a:gd name="T2" fmla="*/ 110 w 3042"/>
                <a:gd name="T3" fmla="*/ 528 h 2056"/>
                <a:gd name="T4" fmla="*/ 324 w 3042"/>
                <a:gd name="T5" fmla="*/ 871 h 2056"/>
                <a:gd name="T6" fmla="*/ 763 w 3042"/>
                <a:gd name="T7" fmla="*/ 1314 h 2056"/>
                <a:gd name="T8" fmla="*/ 915 w 3042"/>
                <a:gd name="T9" fmla="*/ 1637 h 2056"/>
                <a:gd name="T10" fmla="*/ 991 w 3042"/>
                <a:gd name="T11" fmla="*/ 1918 h 2056"/>
                <a:gd name="T12" fmla="*/ 1106 w 3042"/>
                <a:gd name="T13" fmla="*/ 2028 h 2056"/>
                <a:gd name="T14" fmla="*/ 1387 w 3042"/>
                <a:gd name="T15" fmla="*/ 1799 h 2056"/>
                <a:gd name="T16" fmla="*/ 1601 w 3042"/>
                <a:gd name="T17" fmla="*/ 1456 h 2056"/>
                <a:gd name="T18" fmla="*/ 1882 w 3042"/>
                <a:gd name="T19" fmla="*/ 1137 h 2056"/>
                <a:gd name="T20" fmla="*/ 2087 w 3042"/>
                <a:gd name="T21" fmla="*/ 1113 h 2056"/>
                <a:gd name="T22" fmla="*/ 2215 w 3042"/>
                <a:gd name="T23" fmla="*/ 1194 h 2056"/>
                <a:gd name="T24" fmla="*/ 2391 w 3042"/>
                <a:gd name="T25" fmla="*/ 1447 h 2056"/>
                <a:gd name="T26" fmla="*/ 2501 w 3042"/>
                <a:gd name="T27" fmla="*/ 1604 h 2056"/>
                <a:gd name="T28" fmla="*/ 2715 w 3042"/>
                <a:gd name="T29" fmla="*/ 1571 h 2056"/>
                <a:gd name="T30" fmla="*/ 3002 w 3042"/>
                <a:gd name="T31" fmla="*/ 1611 h 2056"/>
                <a:gd name="T32" fmla="*/ 2974 w 3042"/>
                <a:gd name="T33" fmla="*/ 1607 h 2056"/>
                <a:gd name="T34" fmla="*/ 2826 w 3042"/>
                <a:gd name="T35" fmla="*/ 1216 h 2056"/>
                <a:gd name="T36" fmla="*/ 2401 w 3042"/>
                <a:gd name="T37" fmla="*/ 1081 h 2056"/>
                <a:gd name="T38" fmla="*/ 2300 w 3042"/>
                <a:gd name="T39" fmla="*/ 690 h 2056"/>
                <a:gd name="T40" fmla="*/ 2097 w 3042"/>
                <a:gd name="T41" fmla="*/ 265 h 2056"/>
                <a:gd name="T42" fmla="*/ 2010 w 3042"/>
                <a:gd name="T43" fmla="*/ 17 h 2056"/>
                <a:gd name="T44" fmla="*/ 1768 w 3042"/>
                <a:gd name="T45" fmla="*/ 0 h 2056"/>
                <a:gd name="T46" fmla="*/ 1766 w 3042"/>
                <a:gd name="T47" fmla="*/ 0 h 2056"/>
                <a:gd name="T48" fmla="*/ 1766 w 3042"/>
                <a:gd name="T49" fmla="*/ 0 h 2056"/>
                <a:gd name="T50" fmla="*/ 1759 w 3042"/>
                <a:gd name="T51" fmla="*/ 6 h 2056"/>
                <a:gd name="T52" fmla="*/ 1974 w 3042"/>
                <a:gd name="T53" fmla="*/ 400 h 2056"/>
                <a:gd name="T54" fmla="*/ 1940 w 3042"/>
                <a:gd name="T55" fmla="*/ 508 h 2056"/>
                <a:gd name="T56" fmla="*/ 1803 w 3042"/>
                <a:gd name="T57" fmla="*/ 684 h 2056"/>
                <a:gd name="T58" fmla="*/ 1587 w 3042"/>
                <a:gd name="T59" fmla="*/ 770 h 2056"/>
                <a:gd name="T60" fmla="*/ 1303 w 3042"/>
                <a:gd name="T61" fmla="*/ 707 h 2056"/>
                <a:gd name="T62" fmla="*/ 865 w 3042"/>
                <a:gd name="T63" fmla="*/ 650 h 2056"/>
                <a:gd name="T64" fmla="*/ 654 w 3042"/>
                <a:gd name="T65" fmla="*/ 673 h 2056"/>
                <a:gd name="T66" fmla="*/ 330 w 3042"/>
                <a:gd name="T67" fmla="*/ 372 h 2056"/>
                <a:gd name="T68" fmla="*/ 313 w 3042"/>
                <a:gd name="T69" fmla="*/ 93 h 2056"/>
                <a:gd name="T70" fmla="*/ 304 w 3042"/>
                <a:gd name="T71" fmla="*/ 21 h 2056"/>
                <a:gd name="T72" fmla="*/ 281 w 3042"/>
                <a:gd name="T73" fmla="*/ 16 h 2056"/>
                <a:gd name="T74" fmla="*/ 0 w 3042"/>
                <a:gd name="T75" fmla="*/ 224 h 2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42" h="2056">
                  <a:moveTo>
                    <a:pt x="0" y="224"/>
                  </a:moveTo>
                  <a:cubicBezTo>
                    <a:pt x="0" y="224"/>
                    <a:pt x="82" y="428"/>
                    <a:pt x="110" y="528"/>
                  </a:cubicBezTo>
                  <a:cubicBezTo>
                    <a:pt x="139" y="628"/>
                    <a:pt x="244" y="680"/>
                    <a:pt x="324" y="871"/>
                  </a:cubicBezTo>
                  <a:cubicBezTo>
                    <a:pt x="405" y="1061"/>
                    <a:pt x="686" y="1199"/>
                    <a:pt x="763" y="1314"/>
                  </a:cubicBezTo>
                  <a:cubicBezTo>
                    <a:pt x="839" y="1428"/>
                    <a:pt x="782" y="1552"/>
                    <a:pt x="915" y="1637"/>
                  </a:cubicBezTo>
                  <a:cubicBezTo>
                    <a:pt x="1048" y="1723"/>
                    <a:pt x="958" y="1828"/>
                    <a:pt x="991" y="1918"/>
                  </a:cubicBezTo>
                  <a:cubicBezTo>
                    <a:pt x="1025" y="2009"/>
                    <a:pt x="1082" y="2056"/>
                    <a:pt x="1106" y="2028"/>
                  </a:cubicBezTo>
                  <a:cubicBezTo>
                    <a:pt x="1129" y="1999"/>
                    <a:pt x="1210" y="1895"/>
                    <a:pt x="1387" y="1799"/>
                  </a:cubicBezTo>
                  <a:cubicBezTo>
                    <a:pt x="1563" y="1704"/>
                    <a:pt x="1458" y="1614"/>
                    <a:pt x="1601" y="1456"/>
                  </a:cubicBezTo>
                  <a:cubicBezTo>
                    <a:pt x="1744" y="1299"/>
                    <a:pt x="1825" y="1199"/>
                    <a:pt x="1882" y="1137"/>
                  </a:cubicBezTo>
                  <a:cubicBezTo>
                    <a:pt x="1939" y="1075"/>
                    <a:pt x="2039" y="1137"/>
                    <a:pt x="2087" y="1113"/>
                  </a:cubicBezTo>
                  <a:cubicBezTo>
                    <a:pt x="2134" y="1090"/>
                    <a:pt x="2163" y="1104"/>
                    <a:pt x="2215" y="1194"/>
                  </a:cubicBezTo>
                  <a:cubicBezTo>
                    <a:pt x="2268" y="1285"/>
                    <a:pt x="2349" y="1399"/>
                    <a:pt x="2391" y="1447"/>
                  </a:cubicBezTo>
                  <a:cubicBezTo>
                    <a:pt x="2434" y="1494"/>
                    <a:pt x="2472" y="1604"/>
                    <a:pt x="2501" y="1604"/>
                  </a:cubicBezTo>
                  <a:cubicBezTo>
                    <a:pt x="2530" y="1604"/>
                    <a:pt x="2687" y="1594"/>
                    <a:pt x="2715" y="1571"/>
                  </a:cubicBezTo>
                  <a:cubicBezTo>
                    <a:pt x="2742" y="1548"/>
                    <a:pt x="2842" y="1773"/>
                    <a:pt x="3002" y="1611"/>
                  </a:cubicBezTo>
                  <a:cubicBezTo>
                    <a:pt x="2993" y="1610"/>
                    <a:pt x="2984" y="1608"/>
                    <a:pt x="2974" y="1607"/>
                  </a:cubicBezTo>
                  <a:cubicBezTo>
                    <a:pt x="2813" y="1587"/>
                    <a:pt x="3042" y="1405"/>
                    <a:pt x="2826" y="1216"/>
                  </a:cubicBezTo>
                  <a:cubicBezTo>
                    <a:pt x="2610" y="1027"/>
                    <a:pt x="2374" y="1216"/>
                    <a:pt x="2401" y="1081"/>
                  </a:cubicBezTo>
                  <a:cubicBezTo>
                    <a:pt x="2428" y="946"/>
                    <a:pt x="2259" y="865"/>
                    <a:pt x="2300" y="690"/>
                  </a:cubicBezTo>
                  <a:cubicBezTo>
                    <a:pt x="2340" y="514"/>
                    <a:pt x="2138" y="427"/>
                    <a:pt x="2097" y="265"/>
                  </a:cubicBezTo>
                  <a:cubicBezTo>
                    <a:pt x="2057" y="103"/>
                    <a:pt x="2010" y="17"/>
                    <a:pt x="2010" y="17"/>
                  </a:cubicBezTo>
                  <a:cubicBezTo>
                    <a:pt x="2023" y="62"/>
                    <a:pt x="1836" y="6"/>
                    <a:pt x="1768" y="0"/>
                  </a:cubicBezTo>
                  <a:lnTo>
                    <a:pt x="1766" y="0"/>
                  </a:lnTo>
                  <a:lnTo>
                    <a:pt x="1766" y="0"/>
                  </a:lnTo>
                  <a:lnTo>
                    <a:pt x="1759" y="6"/>
                  </a:lnTo>
                  <a:cubicBezTo>
                    <a:pt x="1780" y="44"/>
                    <a:pt x="1892" y="256"/>
                    <a:pt x="1974" y="400"/>
                  </a:cubicBezTo>
                  <a:cubicBezTo>
                    <a:pt x="2065" y="559"/>
                    <a:pt x="1974" y="480"/>
                    <a:pt x="1940" y="508"/>
                  </a:cubicBezTo>
                  <a:cubicBezTo>
                    <a:pt x="1906" y="537"/>
                    <a:pt x="1838" y="611"/>
                    <a:pt x="1803" y="684"/>
                  </a:cubicBezTo>
                  <a:cubicBezTo>
                    <a:pt x="1769" y="758"/>
                    <a:pt x="1667" y="702"/>
                    <a:pt x="1587" y="770"/>
                  </a:cubicBezTo>
                  <a:cubicBezTo>
                    <a:pt x="1508" y="838"/>
                    <a:pt x="1485" y="758"/>
                    <a:pt x="1303" y="707"/>
                  </a:cubicBezTo>
                  <a:cubicBezTo>
                    <a:pt x="1121" y="656"/>
                    <a:pt x="996" y="576"/>
                    <a:pt x="865" y="650"/>
                  </a:cubicBezTo>
                  <a:cubicBezTo>
                    <a:pt x="734" y="724"/>
                    <a:pt x="683" y="798"/>
                    <a:pt x="654" y="673"/>
                  </a:cubicBezTo>
                  <a:cubicBezTo>
                    <a:pt x="626" y="548"/>
                    <a:pt x="421" y="423"/>
                    <a:pt x="330" y="372"/>
                  </a:cubicBezTo>
                  <a:cubicBezTo>
                    <a:pt x="239" y="320"/>
                    <a:pt x="376" y="190"/>
                    <a:pt x="313" y="93"/>
                  </a:cubicBezTo>
                  <a:cubicBezTo>
                    <a:pt x="285" y="49"/>
                    <a:pt x="288" y="33"/>
                    <a:pt x="304" y="21"/>
                  </a:cubicBezTo>
                  <a:lnTo>
                    <a:pt x="281" y="16"/>
                  </a:lnTo>
                  <a:cubicBezTo>
                    <a:pt x="89" y="2"/>
                    <a:pt x="66" y="191"/>
                    <a:pt x="0" y="224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D12FB5F5-6C35-20A1-E797-2ED705FDFF4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1573" y="4233737"/>
              <a:ext cx="1032141" cy="629463"/>
            </a:xfrm>
            <a:custGeom>
              <a:avLst/>
              <a:gdLst>
                <a:gd name="T0" fmla="*/ 1041 w 3194"/>
                <a:gd name="T1" fmla="*/ 2116 h 2116"/>
                <a:gd name="T2" fmla="*/ 1177 w 3194"/>
                <a:gd name="T3" fmla="*/ 1959 h 2116"/>
                <a:gd name="T4" fmla="*/ 1469 w 3194"/>
                <a:gd name="T5" fmla="*/ 1620 h 2116"/>
                <a:gd name="T6" fmla="*/ 1621 w 3194"/>
                <a:gd name="T7" fmla="*/ 1421 h 2116"/>
                <a:gd name="T8" fmla="*/ 1992 w 3194"/>
                <a:gd name="T9" fmla="*/ 1416 h 2116"/>
                <a:gd name="T10" fmla="*/ 2154 w 3194"/>
                <a:gd name="T11" fmla="*/ 1552 h 2116"/>
                <a:gd name="T12" fmla="*/ 2519 w 3194"/>
                <a:gd name="T13" fmla="*/ 1682 h 2116"/>
                <a:gd name="T14" fmla="*/ 2964 w 3194"/>
                <a:gd name="T15" fmla="*/ 1489 h 2116"/>
                <a:gd name="T16" fmla="*/ 3042 w 3194"/>
                <a:gd name="T17" fmla="*/ 1066 h 2116"/>
                <a:gd name="T18" fmla="*/ 2974 w 3194"/>
                <a:gd name="T19" fmla="*/ 914 h 2116"/>
                <a:gd name="T20" fmla="*/ 3112 w 3194"/>
                <a:gd name="T21" fmla="*/ 690 h 2116"/>
                <a:gd name="T22" fmla="*/ 3112 w 3194"/>
                <a:gd name="T23" fmla="*/ 690 h 2116"/>
                <a:gd name="T24" fmla="*/ 3089 w 3194"/>
                <a:gd name="T25" fmla="*/ 668 h 2116"/>
                <a:gd name="T26" fmla="*/ 3011 w 3194"/>
                <a:gd name="T27" fmla="*/ 264 h 2116"/>
                <a:gd name="T28" fmla="*/ 2677 w 3194"/>
                <a:gd name="T29" fmla="*/ 186 h 2116"/>
                <a:gd name="T30" fmla="*/ 2365 w 3194"/>
                <a:gd name="T31" fmla="*/ 321 h 2116"/>
                <a:gd name="T32" fmla="*/ 2088 w 3194"/>
                <a:gd name="T33" fmla="*/ 399 h 2116"/>
                <a:gd name="T34" fmla="*/ 2035 w 3194"/>
                <a:gd name="T35" fmla="*/ 220 h 2116"/>
                <a:gd name="T36" fmla="*/ 1767 w 3194"/>
                <a:gd name="T37" fmla="*/ 177 h 2116"/>
                <a:gd name="T38" fmla="*/ 1488 w 3194"/>
                <a:gd name="T39" fmla="*/ 32 h 2116"/>
                <a:gd name="T40" fmla="*/ 1227 w 3194"/>
                <a:gd name="T41" fmla="*/ 131 h 2116"/>
                <a:gd name="T42" fmla="*/ 938 w 3194"/>
                <a:gd name="T43" fmla="*/ 209 h 2116"/>
                <a:gd name="T44" fmla="*/ 434 w 3194"/>
                <a:gd name="T45" fmla="*/ 262 h 2116"/>
                <a:gd name="T46" fmla="*/ 254 w 3194"/>
                <a:gd name="T47" fmla="*/ 364 h 2116"/>
                <a:gd name="T48" fmla="*/ 0 w 3194"/>
                <a:gd name="T49" fmla="*/ 441 h 2116"/>
                <a:gd name="T50" fmla="*/ 105 w 3194"/>
                <a:gd name="T51" fmla="*/ 815 h 2116"/>
                <a:gd name="T52" fmla="*/ 215 w 3194"/>
                <a:gd name="T53" fmla="*/ 993 h 2116"/>
                <a:gd name="T54" fmla="*/ 330 w 3194"/>
                <a:gd name="T55" fmla="*/ 1202 h 2116"/>
                <a:gd name="T56" fmla="*/ 529 w 3194"/>
                <a:gd name="T57" fmla="*/ 1442 h 2116"/>
                <a:gd name="T58" fmla="*/ 774 w 3194"/>
                <a:gd name="T59" fmla="*/ 1479 h 2116"/>
                <a:gd name="T60" fmla="*/ 894 w 3194"/>
                <a:gd name="T61" fmla="*/ 1641 h 2116"/>
                <a:gd name="T62" fmla="*/ 999 w 3194"/>
                <a:gd name="T63" fmla="*/ 1923 h 2116"/>
                <a:gd name="T64" fmla="*/ 1041 w 3194"/>
                <a:gd name="T65" fmla="*/ 2116 h 2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194" h="2116">
                  <a:moveTo>
                    <a:pt x="1041" y="2116"/>
                  </a:moveTo>
                  <a:cubicBezTo>
                    <a:pt x="1041" y="2116"/>
                    <a:pt x="1114" y="2038"/>
                    <a:pt x="1177" y="1959"/>
                  </a:cubicBezTo>
                  <a:cubicBezTo>
                    <a:pt x="1239" y="1881"/>
                    <a:pt x="1464" y="1776"/>
                    <a:pt x="1469" y="1620"/>
                  </a:cubicBezTo>
                  <a:cubicBezTo>
                    <a:pt x="1474" y="1463"/>
                    <a:pt x="1506" y="1421"/>
                    <a:pt x="1621" y="1421"/>
                  </a:cubicBezTo>
                  <a:cubicBezTo>
                    <a:pt x="1736" y="1421"/>
                    <a:pt x="1908" y="1369"/>
                    <a:pt x="1992" y="1416"/>
                  </a:cubicBezTo>
                  <a:cubicBezTo>
                    <a:pt x="2075" y="1463"/>
                    <a:pt x="2096" y="1494"/>
                    <a:pt x="2154" y="1552"/>
                  </a:cubicBezTo>
                  <a:cubicBezTo>
                    <a:pt x="2211" y="1609"/>
                    <a:pt x="2321" y="1740"/>
                    <a:pt x="2519" y="1682"/>
                  </a:cubicBezTo>
                  <a:cubicBezTo>
                    <a:pt x="2718" y="1625"/>
                    <a:pt x="2964" y="1698"/>
                    <a:pt x="2964" y="1489"/>
                  </a:cubicBezTo>
                  <a:cubicBezTo>
                    <a:pt x="2964" y="1280"/>
                    <a:pt x="3194" y="1139"/>
                    <a:pt x="3042" y="1066"/>
                  </a:cubicBezTo>
                  <a:cubicBezTo>
                    <a:pt x="2891" y="993"/>
                    <a:pt x="2828" y="1071"/>
                    <a:pt x="2974" y="914"/>
                  </a:cubicBezTo>
                  <a:cubicBezTo>
                    <a:pt x="3120" y="757"/>
                    <a:pt x="3035" y="784"/>
                    <a:pt x="3112" y="690"/>
                  </a:cubicBezTo>
                  <a:lnTo>
                    <a:pt x="3112" y="690"/>
                  </a:lnTo>
                  <a:cubicBezTo>
                    <a:pt x="3103" y="685"/>
                    <a:pt x="3095" y="677"/>
                    <a:pt x="3089" y="668"/>
                  </a:cubicBezTo>
                  <a:cubicBezTo>
                    <a:pt x="3053" y="619"/>
                    <a:pt x="3089" y="441"/>
                    <a:pt x="3011" y="264"/>
                  </a:cubicBezTo>
                  <a:cubicBezTo>
                    <a:pt x="2933" y="86"/>
                    <a:pt x="2769" y="93"/>
                    <a:pt x="2677" y="186"/>
                  </a:cubicBezTo>
                  <a:cubicBezTo>
                    <a:pt x="2585" y="278"/>
                    <a:pt x="2464" y="306"/>
                    <a:pt x="2365" y="321"/>
                  </a:cubicBezTo>
                  <a:cubicBezTo>
                    <a:pt x="2265" y="335"/>
                    <a:pt x="2223" y="406"/>
                    <a:pt x="2088" y="399"/>
                  </a:cubicBezTo>
                  <a:cubicBezTo>
                    <a:pt x="1992" y="394"/>
                    <a:pt x="1996" y="306"/>
                    <a:pt x="2035" y="220"/>
                  </a:cubicBezTo>
                  <a:cubicBezTo>
                    <a:pt x="1946" y="206"/>
                    <a:pt x="1846" y="186"/>
                    <a:pt x="1767" y="177"/>
                  </a:cubicBezTo>
                  <a:cubicBezTo>
                    <a:pt x="1608" y="159"/>
                    <a:pt x="1545" y="64"/>
                    <a:pt x="1488" y="32"/>
                  </a:cubicBezTo>
                  <a:cubicBezTo>
                    <a:pt x="1432" y="0"/>
                    <a:pt x="1358" y="89"/>
                    <a:pt x="1227" y="131"/>
                  </a:cubicBezTo>
                  <a:cubicBezTo>
                    <a:pt x="1097" y="173"/>
                    <a:pt x="1090" y="135"/>
                    <a:pt x="938" y="209"/>
                  </a:cubicBezTo>
                  <a:cubicBezTo>
                    <a:pt x="786" y="283"/>
                    <a:pt x="568" y="240"/>
                    <a:pt x="434" y="262"/>
                  </a:cubicBezTo>
                  <a:cubicBezTo>
                    <a:pt x="299" y="283"/>
                    <a:pt x="268" y="247"/>
                    <a:pt x="254" y="364"/>
                  </a:cubicBezTo>
                  <a:cubicBezTo>
                    <a:pt x="239" y="480"/>
                    <a:pt x="63" y="512"/>
                    <a:pt x="0" y="441"/>
                  </a:cubicBezTo>
                  <a:cubicBezTo>
                    <a:pt x="0" y="441"/>
                    <a:pt x="16" y="710"/>
                    <a:pt x="105" y="815"/>
                  </a:cubicBezTo>
                  <a:cubicBezTo>
                    <a:pt x="194" y="919"/>
                    <a:pt x="126" y="940"/>
                    <a:pt x="215" y="993"/>
                  </a:cubicBezTo>
                  <a:cubicBezTo>
                    <a:pt x="304" y="1045"/>
                    <a:pt x="267" y="1097"/>
                    <a:pt x="330" y="1202"/>
                  </a:cubicBezTo>
                  <a:cubicBezTo>
                    <a:pt x="393" y="1306"/>
                    <a:pt x="455" y="1442"/>
                    <a:pt x="529" y="1442"/>
                  </a:cubicBezTo>
                  <a:cubicBezTo>
                    <a:pt x="602" y="1442"/>
                    <a:pt x="685" y="1426"/>
                    <a:pt x="774" y="1479"/>
                  </a:cubicBezTo>
                  <a:cubicBezTo>
                    <a:pt x="863" y="1531"/>
                    <a:pt x="863" y="1526"/>
                    <a:pt x="894" y="1641"/>
                  </a:cubicBezTo>
                  <a:cubicBezTo>
                    <a:pt x="926" y="1756"/>
                    <a:pt x="1035" y="1839"/>
                    <a:pt x="999" y="1923"/>
                  </a:cubicBezTo>
                  <a:cubicBezTo>
                    <a:pt x="962" y="2006"/>
                    <a:pt x="1015" y="2048"/>
                    <a:pt x="1041" y="211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27" name="Freeform 23">
              <a:extLst>
                <a:ext uri="{FF2B5EF4-FFF2-40B4-BE49-F238E27FC236}">
                  <a16:creationId xmlns:a16="http://schemas.microsoft.com/office/drawing/2014/main" id="{A985BAA8-7B30-F64C-DEAF-844CD60045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99659" y="4988451"/>
              <a:ext cx="617893" cy="518665"/>
            </a:xfrm>
            <a:custGeom>
              <a:avLst/>
              <a:gdLst>
                <a:gd name="T0" fmla="*/ 1063 w 1913"/>
                <a:gd name="T1" fmla="*/ 1700 h 1741"/>
                <a:gd name="T2" fmla="*/ 868 w 1913"/>
                <a:gd name="T3" fmla="*/ 1590 h 1741"/>
                <a:gd name="T4" fmla="*/ 624 w 1913"/>
                <a:gd name="T5" fmla="*/ 1660 h 1741"/>
                <a:gd name="T6" fmla="*/ 385 w 1913"/>
                <a:gd name="T7" fmla="*/ 1644 h 1741"/>
                <a:gd name="T8" fmla="*/ 385 w 1913"/>
                <a:gd name="T9" fmla="*/ 1470 h 1741"/>
                <a:gd name="T10" fmla="*/ 320 w 1913"/>
                <a:gd name="T11" fmla="*/ 1009 h 1741"/>
                <a:gd name="T12" fmla="*/ 120 w 1913"/>
                <a:gd name="T13" fmla="*/ 499 h 1741"/>
                <a:gd name="T14" fmla="*/ 304 w 1913"/>
                <a:gd name="T15" fmla="*/ 217 h 1741"/>
                <a:gd name="T16" fmla="*/ 794 w 1913"/>
                <a:gd name="T17" fmla="*/ 354 h 1741"/>
                <a:gd name="T18" fmla="*/ 794 w 1913"/>
                <a:gd name="T19" fmla="*/ 354 h 1741"/>
                <a:gd name="T20" fmla="*/ 882 w 1913"/>
                <a:gd name="T21" fmla="*/ 346 h 1741"/>
                <a:gd name="T22" fmla="*/ 1284 w 1913"/>
                <a:gd name="T23" fmla="*/ 431 h 1741"/>
                <a:gd name="T24" fmla="*/ 1608 w 1913"/>
                <a:gd name="T25" fmla="*/ 573 h 1741"/>
                <a:gd name="T26" fmla="*/ 1803 w 1913"/>
                <a:gd name="T27" fmla="*/ 1085 h 1741"/>
                <a:gd name="T28" fmla="*/ 1602 w 1913"/>
                <a:gd name="T29" fmla="*/ 1338 h 1741"/>
                <a:gd name="T30" fmla="*/ 1427 w 1913"/>
                <a:gd name="T31" fmla="*/ 1552 h 1741"/>
                <a:gd name="T32" fmla="*/ 1433 w 1913"/>
                <a:gd name="T33" fmla="*/ 1558 h 1741"/>
                <a:gd name="T34" fmla="*/ 1208 w 1913"/>
                <a:gd name="T35" fmla="*/ 1568 h 1741"/>
                <a:gd name="T36" fmla="*/ 1063 w 1913"/>
                <a:gd name="T37" fmla="*/ 1700 h 1741"/>
                <a:gd name="T38" fmla="*/ 794 w 1913"/>
                <a:gd name="T39" fmla="*/ 354 h 1741"/>
                <a:gd name="T40" fmla="*/ 794 w 1913"/>
                <a:gd name="T41" fmla="*/ 354 h 1741"/>
                <a:gd name="T42" fmla="*/ 794 w 1913"/>
                <a:gd name="T43" fmla="*/ 353 h 1741"/>
                <a:gd name="T44" fmla="*/ 794 w 1913"/>
                <a:gd name="T45" fmla="*/ 354 h 17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913" h="1741">
                  <a:moveTo>
                    <a:pt x="1063" y="1700"/>
                  </a:moveTo>
                  <a:cubicBezTo>
                    <a:pt x="1020" y="1616"/>
                    <a:pt x="964" y="1540"/>
                    <a:pt x="868" y="1590"/>
                  </a:cubicBezTo>
                  <a:cubicBezTo>
                    <a:pt x="722" y="1665"/>
                    <a:pt x="716" y="1622"/>
                    <a:pt x="624" y="1660"/>
                  </a:cubicBezTo>
                  <a:cubicBezTo>
                    <a:pt x="532" y="1698"/>
                    <a:pt x="304" y="1741"/>
                    <a:pt x="385" y="1644"/>
                  </a:cubicBezTo>
                  <a:cubicBezTo>
                    <a:pt x="467" y="1546"/>
                    <a:pt x="375" y="1584"/>
                    <a:pt x="385" y="1470"/>
                  </a:cubicBezTo>
                  <a:cubicBezTo>
                    <a:pt x="396" y="1356"/>
                    <a:pt x="461" y="1259"/>
                    <a:pt x="320" y="1009"/>
                  </a:cubicBezTo>
                  <a:cubicBezTo>
                    <a:pt x="179" y="760"/>
                    <a:pt x="206" y="640"/>
                    <a:pt x="120" y="499"/>
                  </a:cubicBezTo>
                  <a:cubicBezTo>
                    <a:pt x="33" y="358"/>
                    <a:pt x="0" y="0"/>
                    <a:pt x="304" y="217"/>
                  </a:cubicBezTo>
                  <a:cubicBezTo>
                    <a:pt x="608" y="434"/>
                    <a:pt x="747" y="447"/>
                    <a:pt x="794" y="354"/>
                  </a:cubicBezTo>
                  <a:lnTo>
                    <a:pt x="794" y="354"/>
                  </a:lnTo>
                  <a:cubicBezTo>
                    <a:pt x="814" y="359"/>
                    <a:pt x="841" y="358"/>
                    <a:pt x="882" y="346"/>
                  </a:cubicBezTo>
                  <a:cubicBezTo>
                    <a:pt x="1018" y="308"/>
                    <a:pt x="1141" y="372"/>
                    <a:pt x="1284" y="431"/>
                  </a:cubicBezTo>
                  <a:cubicBezTo>
                    <a:pt x="1427" y="489"/>
                    <a:pt x="1485" y="470"/>
                    <a:pt x="1608" y="573"/>
                  </a:cubicBezTo>
                  <a:cubicBezTo>
                    <a:pt x="1731" y="677"/>
                    <a:pt x="1913" y="852"/>
                    <a:pt x="1803" y="1085"/>
                  </a:cubicBezTo>
                  <a:cubicBezTo>
                    <a:pt x="1692" y="1319"/>
                    <a:pt x="1699" y="1260"/>
                    <a:pt x="1602" y="1338"/>
                  </a:cubicBezTo>
                  <a:cubicBezTo>
                    <a:pt x="1504" y="1416"/>
                    <a:pt x="1349" y="1487"/>
                    <a:pt x="1427" y="1552"/>
                  </a:cubicBezTo>
                  <a:cubicBezTo>
                    <a:pt x="1429" y="1554"/>
                    <a:pt x="1431" y="1556"/>
                    <a:pt x="1433" y="1558"/>
                  </a:cubicBezTo>
                  <a:cubicBezTo>
                    <a:pt x="1318" y="1593"/>
                    <a:pt x="1302" y="1587"/>
                    <a:pt x="1208" y="1568"/>
                  </a:cubicBezTo>
                  <a:cubicBezTo>
                    <a:pt x="1112" y="1549"/>
                    <a:pt x="1122" y="1665"/>
                    <a:pt x="1063" y="1700"/>
                  </a:cubicBezTo>
                  <a:close/>
                  <a:moveTo>
                    <a:pt x="794" y="354"/>
                  </a:moveTo>
                  <a:lnTo>
                    <a:pt x="794" y="354"/>
                  </a:lnTo>
                  <a:lnTo>
                    <a:pt x="794" y="353"/>
                  </a:lnTo>
                  <a:lnTo>
                    <a:pt x="794" y="3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28" name="Freeform 24">
              <a:extLst>
                <a:ext uri="{FF2B5EF4-FFF2-40B4-BE49-F238E27FC236}">
                  <a16:creationId xmlns:a16="http://schemas.microsoft.com/office/drawing/2014/main" id="{19A20216-2917-E402-5BDD-35E8DB087A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990471" y="4641604"/>
              <a:ext cx="489092" cy="674424"/>
            </a:xfrm>
            <a:custGeom>
              <a:avLst/>
              <a:gdLst>
                <a:gd name="T0" fmla="*/ 40 w 1513"/>
                <a:gd name="T1" fmla="*/ 1082 h 2268"/>
                <a:gd name="T2" fmla="*/ 16 w 1513"/>
                <a:gd name="T3" fmla="*/ 1379 h 2268"/>
                <a:gd name="T4" fmla="*/ 152 w 1513"/>
                <a:gd name="T5" fmla="*/ 1542 h 2268"/>
                <a:gd name="T6" fmla="*/ 250 w 1513"/>
                <a:gd name="T7" fmla="*/ 1753 h 2268"/>
                <a:gd name="T8" fmla="*/ 331 w 1513"/>
                <a:gd name="T9" fmla="*/ 2062 h 2268"/>
                <a:gd name="T10" fmla="*/ 635 w 1513"/>
                <a:gd name="T11" fmla="*/ 2220 h 2268"/>
                <a:gd name="T12" fmla="*/ 728 w 1513"/>
                <a:gd name="T13" fmla="*/ 2268 h 2268"/>
                <a:gd name="T14" fmla="*/ 933 w 1513"/>
                <a:gd name="T15" fmla="*/ 2165 h 2268"/>
                <a:gd name="T16" fmla="*/ 933 w 1513"/>
                <a:gd name="T17" fmla="*/ 1525 h 2268"/>
                <a:gd name="T18" fmla="*/ 1177 w 1513"/>
                <a:gd name="T19" fmla="*/ 1422 h 2268"/>
                <a:gd name="T20" fmla="*/ 1362 w 1513"/>
                <a:gd name="T21" fmla="*/ 1238 h 2268"/>
                <a:gd name="T22" fmla="*/ 1470 w 1513"/>
                <a:gd name="T23" fmla="*/ 1081 h 2268"/>
                <a:gd name="T24" fmla="*/ 1454 w 1513"/>
                <a:gd name="T25" fmla="*/ 804 h 2268"/>
                <a:gd name="T26" fmla="*/ 1269 w 1513"/>
                <a:gd name="T27" fmla="*/ 511 h 2268"/>
                <a:gd name="T28" fmla="*/ 1383 w 1513"/>
                <a:gd name="T29" fmla="*/ 183 h 2268"/>
                <a:gd name="T30" fmla="*/ 1221 w 1513"/>
                <a:gd name="T31" fmla="*/ 47 h 2268"/>
                <a:gd name="T32" fmla="*/ 850 w 1513"/>
                <a:gd name="T33" fmla="*/ 52 h 2268"/>
                <a:gd name="T34" fmla="*/ 698 w 1513"/>
                <a:gd name="T35" fmla="*/ 251 h 2268"/>
                <a:gd name="T36" fmla="*/ 406 w 1513"/>
                <a:gd name="T37" fmla="*/ 590 h 2268"/>
                <a:gd name="T38" fmla="*/ 270 w 1513"/>
                <a:gd name="T39" fmla="*/ 747 h 2268"/>
                <a:gd name="T40" fmla="*/ 160 w 1513"/>
                <a:gd name="T41" fmla="*/ 998 h 2268"/>
                <a:gd name="T42" fmla="*/ 40 w 1513"/>
                <a:gd name="T43" fmla="*/ 1082 h 2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13" h="2268">
                  <a:moveTo>
                    <a:pt x="40" y="1082"/>
                  </a:moveTo>
                  <a:cubicBezTo>
                    <a:pt x="40" y="1082"/>
                    <a:pt x="33" y="1254"/>
                    <a:pt x="16" y="1379"/>
                  </a:cubicBezTo>
                  <a:cubicBezTo>
                    <a:pt x="0" y="1504"/>
                    <a:pt x="33" y="1525"/>
                    <a:pt x="152" y="1542"/>
                  </a:cubicBezTo>
                  <a:cubicBezTo>
                    <a:pt x="271" y="1558"/>
                    <a:pt x="250" y="1612"/>
                    <a:pt x="250" y="1753"/>
                  </a:cubicBezTo>
                  <a:cubicBezTo>
                    <a:pt x="250" y="1894"/>
                    <a:pt x="206" y="2024"/>
                    <a:pt x="331" y="2062"/>
                  </a:cubicBezTo>
                  <a:cubicBezTo>
                    <a:pt x="456" y="2100"/>
                    <a:pt x="540" y="2173"/>
                    <a:pt x="635" y="2220"/>
                  </a:cubicBezTo>
                  <a:cubicBezTo>
                    <a:pt x="657" y="2231"/>
                    <a:pt x="690" y="2249"/>
                    <a:pt x="728" y="2268"/>
                  </a:cubicBezTo>
                  <a:cubicBezTo>
                    <a:pt x="765" y="2192"/>
                    <a:pt x="850" y="2194"/>
                    <a:pt x="933" y="2165"/>
                  </a:cubicBezTo>
                  <a:cubicBezTo>
                    <a:pt x="1042" y="2127"/>
                    <a:pt x="1031" y="1759"/>
                    <a:pt x="933" y="1525"/>
                  </a:cubicBezTo>
                  <a:cubicBezTo>
                    <a:pt x="835" y="1292"/>
                    <a:pt x="1248" y="1563"/>
                    <a:pt x="1177" y="1422"/>
                  </a:cubicBezTo>
                  <a:cubicBezTo>
                    <a:pt x="1107" y="1281"/>
                    <a:pt x="1367" y="1335"/>
                    <a:pt x="1362" y="1238"/>
                  </a:cubicBezTo>
                  <a:cubicBezTo>
                    <a:pt x="1356" y="1140"/>
                    <a:pt x="1427" y="1081"/>
                    <a:pt x="1470" y="1081"/>
                  </a:cubicBezTo>
                  <a:cubicBezTo>
                    <a:pt x="1513" y="1081"/>
                    <a:pt x="1492" y="967"/>
                    <a:pt x="1454" y="804"/>
                  </a:cubicBezTo>
                  <a:cubicBezTo>
                    <a:pt x="1416" y="641"/>
                    <a:pt x="1394" y="576"/>
                    <a:pt x="1269" y="511"/>
                  </a:cubicBezTo>
                  <a:cubicBezTo>
                    <a:pt x="1145" y="446"/>
                    <a:pt x="1383" y="183"/>
                    <a:pt x="1383" y="183"/>
                  </a:cubicBezTo>
                  <a:cubicBezTo>
                    <a:pt x="1325" y="125"/>
                    <a:pt x="1304" y="94"/>
                    <a:pt x="1221" y="47"/>
                  </a:cubicBezTo>
                  <a:cubicBezTo>
                    <a:pt x="1137" y="0"/>
                    <a:pt x="965" y="52"/>
                    <a:pt x="850" y="52"/>
                  </a:cubicBezTo>
                  <a:cubicBezTo>
                    <a:pt x="735" y="52"/>
                    <a:pt x="703" y="94"/>
                    <a:pt x="698" y="251"/>
                  </a:cubicBezTo>
                  <a:cubicBezTo>
                    <a:pt x="693" y="407"/>
                    <a:pt x="468" y="512"/>
                    <a:pt x="406" y="590"/>
                  </a:cubicBezTo>
                  <a:cubicBezTo>
                    <a:pt x="343" y="669"/>
                    <a:pt x="270" y="747"/>
                    <a:pt x="270" y="747"/>
                  </a:cubicBezTo>
                  <a:cubicBezTo>
                    <a:pt x="296" y="815"/>
                    <a:pt x="228" y="940"/>
                    <a:pt x="160" y="998"/>
                  </a:cubicBezTo>
                  <a:cubicBezTo>
                    <a:pt x="92" y="1055"/>
                    <a:pt x="76" y="1066"/>
                    <a:pt x="40" y="1082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29" name="Freeform 48">
              <a:extLst>
                <a:ext uri="{FF2B5EF4-FFF2-40B4-BE49-F238E27FC236}">
                  <a16:creationId xmlns:a16="http://schemas.microsoft.com/office/drawing/2014/main" id="{D7DC046F-D5EA-FFA1-0C5C-5EA5092A4AA2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2697" y="4402343"/>
              <a:ext cx="1164422" cy="1279802"/>
            </a:xfrm>
            <a:custGeom>
              <a:avLst/>
              <a:gdLst>
                <a:gd name="T0" fmla="*/ 0 w 3600"/>
                <a:gd name="T1" fmla="*/ 1092 h 4297"/>
                <a:gd name="T2" fmla="*/ 155 w 3600"/>
                <a:gd name="T3" fmla="*/ 1490 h 4297"/>
                <a:gd name="T4" fmla="*/ 343 w 3600"/>
                <a:gd name="T5" fmla="*/ 1762 h 4297"/>
                <a:gd name="T6" fmla="*/ 680 w 3600"/>
                <a:gd name="T7" fmla="*/ 2216 h 4297"/>
                <a:gd name="T8" fmla="*/ 900 w 3600"/>
                <a:gd name="T9" fmla="*/ 2313 h 4297"/>
                <a:gd name="T10" fmla="*/ 1302 w 3600"/>
                <a:gd name="T11" fmla="*/ 2398 h 4297"/>
                <a:gd name="T12" fmla="*/ 1626 w 3600"/>
                <a:gd name="T13" fmla="*/ 2540 h 4297"/>
                <a:gd name="T14" fmla="*/ 1821 w 3600"/>
                <a:gd name="T15" fmla="*/ 3052 h 4297"/>
                <a:gd name="T16" fmla="*/ 1620 w 3600"/>
                <a:gd name="T17" fmla="*/ 3305 h 4297"/>
                <a:gd name="T18" fmla="*/ 1445 w 3600"/>
                <a:gd name="T19" fmla="*/ 3519 h 4297"/>
                <a:gd name="T20" fmla="*/ 1607 w 3600"/>
                <a:gd name="T21" fmla="*/ 3746 h 4297"/>
                <a:gd name="T22" fmla="*/ 1847 w 3600"/>
                <a:gd name="T23" fmla="*/ 3746 h 4297"/>
                <a:gd name="T24" fmla="*/ 1931 w 3600"/>
                <a:gd name="T25" fmla="*/ 3565 h 4297"/>
                <a:gd name="T26" fmla="*/ 2138 w 3600"/>
                <a:gd name="T27" fmla="*/ 3869 h 4297"/>
                <a:gd name="T28" fmla="*/ 2423 w 3600"/>
                <a:gd name="T29" fmla="*/ 3966 h 4297"/>
                <a:gd name="T30" fmla="*/ 2631 w 3600"/>
                <a:gd name="T31" fmla="*/ 3999 h 4297"/>
                <a:gd name="T32" fmla="*/ 2858 w 3600"/>
                <a:gd name="T33" fmla="*/ 4193 h 4297"/>
                <a:gd name="T34" fmla="*/ 2968 w 3600"/>
                <a:gd name="T35" fmla="*/ 4064 h 4297"/>
                <a:gd name="T36" fmla="*/ 2968 w 3600"/>
                <a:gd name="T37" fmla="*/ 3850 h 4297"/>
                <a:gd name="T38" fmla="*/ 2825 w 3600"/>
                <a:gd name="T39" fmla="*/ 3577 h 4297"/>
                <a:gd name="T40" fmla="*/ 3026 w 3600"/>
                <a:gd name="T41" fmla="*/ 3312 h 4297"/>
                <a:gd name="T42" fmla="*/ 3137 w 3600"/>
                <a:gd name="T43" fmla="*/ 2923 h 4297"/>
                <a:gd name="T44" fmla="*/ 3124 w 3600"/>
                <a:gd name="T45" fmla="*/ 2663 h 4297"/>
                <a:gd name="T46" fmla="*/ 3331 w 3600"/>
                <a:gd name="T47" fmla="*/ 2495 h 4297"/>
                <a:gd name="T48" fmla="*/ 3551 w 3600"/>
                <a:gd name="T49" fmla="*/ 2190 h 4297"/>
                <a:gd name="T50" fmla="*/ 3600 w 3600"/>
                <a:gd name="T51" fmla="*/ 1853 h 4297"/>
                <a:gd name="T52" fmla="*/ 3559 w 3600"/>
                <a:gd name="T53" fmla="*/ 1833 h 4297"/>
                <a:gd name="T54" fmla="*/ 3405 w 3600"/>
                <a:gd name="T55" fmla="*/ 1920 h 4297"/>
                <a:gd name="T56" fmla="*/ 3225 w 3600"/>
                <a:gd name="T57" fmla="*/ 1940 h 4297"/>
                <a:gd name="T58" fmla="*/ 2852 w 3600"/>
                <a:gd name="T59" fmla="*/ 1840 h 4297"/>
                <a:gd name="T60" fmla="*/ 2545 w 3600"/>
                <a:gd name="T61" fmla="*/ 1727 h 4297"/>
                <a:gd name="T62" fmla="*/ 2198 w 3600"/>
                <a:gd name="T63" fmla="*/ 1667 h 4297"/>
                <a:gd name="T64" fmla="*/ 2038 w 3600"/>
                <a:gd name="T65" fmla="*/ 1427 h 4297"/>
                <a:gd name="T66" fmla="*/ 1865 w 3600"/>
                <a:gd name="T67" fmla="*/ 1113 h 4297"/>
                <a:gd name="T68" fmla="*/ 1692 w 3600"/>
                <a:gd name="T69" fmla="*/ 846 h 4297"/>
                <a:gd name="T70" fmla="*/ 1625 w 3600"/>
                <a:gd name="T71" fmla="*/ 380 h 4297"/>
                <a:gd name="T72" fmla="*/ 1698 w 3600"/>
                <a:gd name="T73" fmla="*/ 286 h 4297"/>
                <a:gd name="T74" fmla="*/ 1739 w 3600"/>
                <a:gd name="T75" fmla="*/ 99 h 4297"/>
                <a:gd name="T76" fmla="*/ 1554 w 3600"/>
                <a:gd name="T77" fmla="*/ 78 h 4297"/>
                <a:gd name="T78" fmla="*/ 1242 w 3600"/>
                <a:gd name="T79" fmla="*/ 178 h 4297"/>
                <a:gd name="T80" fmla="*/ 1008 w 3600"/>
                <a:gd name="T81" fmla="*/ 78 h 4297"/>
                <a:gd name="T82" fmla="*/ 681 w 3600"/>
                <a:gd name="T83" fmla="*/ 99 h 4297"/>
                <a:gd name="T84" fmla="*/ 477 w 3600"/>
                <a:gd name="T85" fmla="*/ 121 h 4297"/>
                <a:gd name="T86" fmla="*/ 477 w 3600"/>
                <a:gd name="T87" fmla="*/ 121 h 4297"/>
                <a:gd name="T88" fmla="*/ 339 w 3600"/>
                <a:gd name="T89" fmla="*/ 345 h 4297"/>
                <a:gd name="T90" fmla="*/ 407 w 3600"/>
                <a:gd name="T91" fmla="*/ 497 h 4297"/>
                <a:gd name="T92" fmla="*/ 329 w 3600"/>
                <a:gd name="T93" fmla="*/ 920 h 4297"/>
                <a:gd name="T94" fmla="*/ 0 w 3600"/>
                <a:gd name="T95" fmla="*/ 1092 h 4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600" h="4297">
                  <a:moveTo>
                    <a:pt x="0" y="1092"/>
                  </a:moveTo>
                  <a:cubicBezTo>
                    <a:pt x="0" y="1092"/>
                    <a:pt x="51" y="1451"/>
                    <a:pt x="155" y="1490"/>
                  </a:cubicBezTo>
                  <a:cubicBezTo>
                    <a:pt x="258" y="1529"/>
                    <a:pt x="258" y="1581"/>
                    <a:pt x="343" y="1762"/>
                  </a:cubicBezTo>
                  <a:cubicBezTo>
                    <a:pt x="427" y="1944"/>
                    <a:pt x="576" y="2158"/>
                    <a:pt x="680" y="2216"/>
                  </a:cubicBezTo>
                  <a:cubicBezTo>
                    <a:pt x="783" y="2275"/>
                    <a:pt x="764" y="2352"/>
                    <a:pt x="900" y="2313"/>
                  </a:cubicBezTo>
                  <a:cubicBezTo>
                    <a:pt x="1036" y="2275"/>
                    <a:pt x="1159" y="2339"/>
                    <a:pt x="1302" y="2398"/>
                  </a:cubicBezTo>
                  <a:cubicBezTo>
                    <a:pt x="1445" y="2456"/>
                    <a:pt x="1503" y="2437"/>
                    <a:pt x="1626" y="2540"/>
                  </a:cubicBezTo>
                  <a:cubicBezTo>
                    <a:pt x="1749" y="2644"/>
                    <a:pt x="1931" y="2819"/>
                    <a:pt x="1821" y="3052"/>
                  </a:cubicBezTo>
                  <a:cubicBezTo>
                    <a:pt x="1710" y="3286"/>
                    <a:pt x="1717" y="3227"/>
                    <a:pt x="1620" y="3305"/>
                  </a:cubicBezTo>
                  <a:cubicBezTo>
                    <a:pt x="1522" y="3383"/>
                    <a:pt x="1367" y="3454"/>
                    <a:pt x="1445" y="3519"/>
                  </a:cubicBezTo>
                  <a:cubicBezTo>
                    <a:pt x="1522" y="3584"/>
                    <a:pt x="1477" y="3772"/>
                    <a:pt x="1607" y="3746"/>
                  </a:cubicBezTo>
                  <a:cubicBezTo>
                    <a:pt x="1736" y="3720"/>
                    <a:pt x="1769" y="3694"/>
                    <a:pt x="1847" y="3746"/>
                  </a:cubicBezTo>
                  <a:cubicBezTo>
                    <a:pt x="1924" y="3798"/>
                    <a:pt x="1924" y="3649"/>
                    <a:pt x="1931" y="3565"/>
                  </a:cubicBezTo>
                  <a:cubicBezTo>
                    <a:pt x="1937" y="3480"/>
                    <a:pt x="2112" y="3714"/>
                    <a:pt x="2138" y="3869"/>
                  </a:cubicBezTo>
                  <a:cubicBezTo>
                    <a:pt x="2164" y="4025"/>
                    <a:pt x="2333" y="4038"/>
                    <a:pt x="2423" y="3966"/>
                  </a:cubicBezTo>
                  <a:cubicBezTo>
                    <a:pt x="2514" y="3895"/>
                    <a:pt x="2547" y="4018"/>
                    <a:pt x="2631" y="3999"/>
                  </a:cubicBezTo>
                  <a:cubicBezTo>
                    <a:pt x="2715" y="3979"/>
                    <a:pt x="2806" y="4090"/>
                    <a:pt x="2858" y="4193"/>
                  </a:cubicBezTo>
                  <a:cubicBezTo>
                    <a:pt x="2910" y="4297"/>
                    <a:pt x="2968" y="4180"/>
                    <a:pt x="2968" y="4064"/>
                  </a:cubicBezTo>
                  <a:cubicBezTo>
                    <a:pt x="2968" y="3947"/>
                    <a:pt x="2916" y="3979"/>
                    <a:pt x="2968" y="3850"/>
                  </a:cubicBezTo>
                  <a:cubicBezTo>
                    <a:pt x="3020" y="3720"/>
                    <a:pt x="2851" y="3688"/>
                    <a:pt x="2825" y="3577"/>
                  </a:cubicBezTo>
                  <a:cubicBezTo>
                    <a:pt x="2799" y="3467"/>
                    <a:pt x="2961" y="3474"/>
                    <a:pt x="3026" y="3312"/>
                  </a:cubicBezTo>
                  <a:cubicBezTo>
                    <a:pt x="3091" y="3150"/>
                    <a:pt x="3162" y="3072"/>
                    <a:pt x="3137" y="2923"/>
                  </a:cubicBezTo>
                  <a:cubicBezTo>
                    <a:pt x="3111" y="2774"/>
                    <a:pt x="3065" y="2683"/>
                    <a:pt x="3124" y="2663"/>
                  </a:cubicBezTo>
                  <a:cubicBezTo>
                    <a:pt x="3182" y="2644"/>
                    <a:pt x="3292" y="2696"/>
                    <a:pt x="3331" y="2495"/>
                  </a:cubicBezTo>
                  <a:cubicBezTo>
                    <a:pt x="3370" y="2294"/>
                    <a:pt x="3525" y="2262"/>
                    <a:pt x="3551" y="2190"/>
                  </a:cubicBezTo>
                  <a:cubicBezTo>
                    <a:pt x="3568" y="2143"/>
                    <a:pt x="3588" y="1968"/>
                    <a:pt x="3600" y="1853"/>
                  </a:cubicBezTo>
                  <a:lnTo>
                    <a:pt x="3559" y="1833"/>
                  </a:lnTo>
                  <a:cubicBezTo>
                    <a:pt x="3559" y="1833"/>
                    <a:pt x="3392" y="1860"/>
                    <a:pt x="3405" y="1920"/>
                  </a:cubicBezTo>
                  <a:cubicBezTo>
                    <a:pt x="3419" y="1980"/>
                    <a:pt x="3365" y="1940"/>
                    <a:pt x="3225" y="1940"/>
                  </a:cubicBezTo>
                  <a:cubicBezTo>
                    <a:pt x="3085" y="1940"/>
                    <a:pt x="2919" y="1953"/>
                    <a:pt x="2852" y="1840"/>
                  </a:cubicBezTo>
                  <a:cubicBezTo>
                    <a:pt x="2785" y="1727"/>
                    <a:pt x="2672" y="1833"/>
                    <a:pt x="2545" y="1727"/>
                  </a:cubicBezTo>
                  <a:cubicBezTo>
                    <a:pt x="2418" y="1620"/>
                    <a:pt x="2298" y="1707"/>
                    <a:pt x="2198" y="1667"/>
                  </a:cubicBezTo>
                  <a:cubicBezTo>
                    <a:pt x="2098" y="1627"/>
                    <a:pt x="2065" y="1620"/>
                    <a:pt x="2038" y="1427"/>
                  </a:cubicBezTo>
                  <a:cubicBezTo>
                    <a:pt x="2012" y="1233"/>
                    <a:pt x="1972" y="1153"/>
                    <a:pt x="1865" y="1113"/>
                  </a:cubicBezTo>
                  <a:cubicBezTo>
                    <a:pt x="1758" y="1073"/>
                    <a:pt x="1798" y="966"/>
                    <a:pt x="1692" y="846"/>
                  </a:cubicBezTo>
                  <a:cubicBezTo>
                    <a:pt x="1585" y="726"/>
                    <a:pt x="1625" y="380"/>
                    <a:pt x="1625" y="380"/>
                  </a:cubicBezTo>
                  <a:cubicBezTo>
                    <a:pt x="1625" y="380"/>
                    <a:pt x="1612" y="420"/>
                    <a:pt x="1698" y="286"/>
                  </a:cubicBezTo>
                  <a:cubicBezTo>
                    <a:pt x="1785" y="153"/>
                    <a:pt x="1739" y="99"/>
                    <a:pt x="1739" y="99"/>
                  </a:cubicBezTo>
                  <a:cubicBezTo>
                    <a:pt x="1739" y="99"/>
                    <a:pt x="1632" y="36"/>
                    <a:pt x="1554" y="78"/>
                  </a:cubicBezTo>
                  <a:cubicBezTo>
                    <a:pt x="1476" y="121"/>
                    <a:pt x="1370" y="270"/>
                    <a:pt x="1242" y="178"/>
                  </a:cubicBezTo>
                  <a:cubicBezTo>
                    <a:pt x="1114" y="85"/>
                    <a:pt x="1064" y="156"/>
                    <a:pt x="1008" y="78"/>
                  </a:cubicBezTo>
                  <a:cubicBezTo>
                    <a:pt x="951" y="0"/>
                    <a:pt x="802" y="57"/>
                    <a:pt x="681" y="99"/>
                  </a:cubicBezTo>
                  <a:cubicBezTo>
                    <a:pt x="582" y="134"/>
                    <a:pt x="517" y="145"/>
                    <a:pt x="477" y="121"/>
                  </a:cubicBezTo>
                  <a:lnTo>
                    <a:pt x="477" y="121"/>
                  </a:lnTo>
                  <a:cubicBezTo>
                    <a:pt x="400" y="215"/>
                    <a:pt x="485" y="188"/>
                    <a:pt x="339" y="345"/>
                  </a:cubicBezTo>
                  <a:cubicBezTo>
                    <a:pt x="193" y="502"/>
                    <a:pt x="256" y="424"/>
                    <a:pt x="407" y="497"/>
                  </a:cubicBezTo>
                  <a:cubicBezTo>
                    <a:pt x="559" y="570"/>
                    <a:pt x="329" y="711"/>
                    <a:pt x="329" y="920"/>
                  </a:cubicBezTo>
                  <a:cubicBezTo>
                    <a:pt x="329" y="1090"/>
                    <a:pt x="167" y="1073"/>
                    <a:pt x="0" y="1092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4BCC0F13-8950-57D6-7133-31FA21B0A4AC}"/>
              </a:ext>
            </a:extLst>
          </p:cNvPr>
          <p:cNvSpPr txBox="1">
            <a:spLocks/>
          </p:cNvSpPr>
          <p:nvPr/>
        </p:nvSpPr>
        <p:spPr>
          <a:xfrm>
            <a:off x="1019788" y="731666"/>
            <a:ext cx="10958286" cy="751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000000"/>
              </a:buClr>
            </a:pPr>
            <a:r>
              <a:rPr kumimoji="0" lang="es-PE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pitchFamily="34" charset="0"/>
                <a:cs typeface="Calibri"/>
                <a:sym typeface="Calibri"/>
              </a:rPr>
              <a:t>Grupos de trabajo </a:t>
            </a:r>
            <a:r>
              <a:rPr kumimoji="0" lang="es-PE" sz="1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(</a:t>
            </a:r>
            <a:r>
              <a:rPr kumimoji="0" lang="es-PE" sz="16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Formación según acuerdo en Sesión</a:t>
            </a:r>
            <a:r>
              <a:rPr kumimoji="0" lang="es-PE" sz="16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049168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"/>
          <p:cNvSpPr/>
          <p:nvPr/>
        </p:nvSpPr>
        <p:spPr>
          <a:xfrm>
            <a:off x="10108087" y="166268"/>
            <a:ext cx="1970314" cy="81224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F7F9C0DF-7D31-6504-8787-E45354447F78}"/>
              </a:ext>
            </a:extLst>
          </p:cNvPr>
          <p:cNvSpPr/>
          <p:nvPr/>
        </p:nvSpPr>
        <p:spPr>
          <a:xfrm>
            <a:off x="381000" y="260350"/>
            <a:ext cx="990600" cy="9906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PE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04A66EB4-DC6B-3DAA-B985-730833D990B7}"/>
              </a:ext>
            </a:extLst>
          </p:cNvPr>
          <p:cNvGrpSpPr/>
          <p:nvPr/>
        </p:nvGrpSpPr>
        <p:grpSpPr>
          <a:xfrm>
            <a:off x="533399" y="424940"/>
            <a:ext cx="638175" cy="665672"/>
            <a:chOff x="6070654" y="912997"/>
            <a:chExt cx="4286511" cy="5691506"/>
          </a:xfrm>
          <a:solidFill>
            <a:schemeClr val="bg1">
              <a:lumMod val="75000"/>
            </a:schemeClr>
          </a:solidFill>
          <a:effectLst/>
        </p:grpSpPr>
        <p:sp>
          <p:nvSpPr>
            <p:cNvPr id="4" name="Freeform 21">
              <a:extLst>
                <a:ext uri="{FF2B5EF4-FFF2-40B4-BE49-F238E27FC236}">
                  <a16:creationId xmlns:a16="http://schemas.microsoft.com/office/drawing/2014/main" id="{8BB1CA1E-94D6-823E-84BB-53AB936A0877}"/>
                </a:ext>
              </a:extLst>
            </p:cNvPr>
            <p:cNvSpPr>
              <a:spLocks/>
            </p:cNvSpPr>
            <p:nvPr/>
          </p:nvSpPr>
          <p:spPr bwMode="auto">
            <a:xfrm>
              <a:off x="9488652" y="6103502"/>
              <a:ext cx="570898" cy="501001"/>
            </a:xfrm>
            <a:custGeom>
              <a:avLst/>
              <a:gdLst>
                <a:gd name="T0" fmla="*/ 0 w 1763"/>
                <a:gd name="T1" fmla="*/ 1073 h 1681"/>
                <a:gd name="T2" fmla="*/ 408 w 1763"/>
                <a:gd name="T3" fmla="*/ 1385 h 1681"/>
                <a:gd name="T4" fmla="*/ 752 w 1763"/>
                <a:gd name="T5" fmla="*/ 1633 h 1681"/>
                <a:gd name="T6" fmla="*/ 1399 w 1763"/>
                <a:gd name="T7" fmla="*/ 1325 h 1681"/>
                <a:gd name="T8" fmla="*/ 1473 w 1763"/>
                <a:gd name="T9" fmla="*/ 942 h 1681"/>
                <a:gd name="T10" fmla="*/ 1655 w 1763"/>
                <a:gd name="T11" fmla="*/ 708 h 1681"/>
                <a:gd name="T12" fmla="*/ 1531 w 1763"/>
                <a:gd name="T13" fmla="*/ 543 h 1681"/>
                <a:gd name="T14" fmla="*/ 1298 w 1763"/>
                <a:gd name="T15" fmla="*/ 501 h 1681"/>
                <a:gd name="T16" fmla="*/ 984 w 1763"/>
                <a:gd name="T17" fmla="*/ 100 h 1681"/>
                <a:gd name="T18" fmla="*/ 834 w 1763"/>
                <a:gd name="T19" fmla="*/ 78 h 1681"/>
                <a:gd name="T20" fmla="*/ 665 w 1763"/>
                <a:gd name="T21" fmla="*/ 291 h 1681"/>
                <a:gd name="T22" fmla="*/ 369 w 1763"/>
                <a:gd name="T23" fmla="*/ 630 h 1681"/>
                <a:gd name="T24" fmla="*/ 0 w 1763"/>
                <a:gd name="T25" fmla="*/ 1073 h 1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63" h="1681">
                  <a:moveTo>
                    <a:pt x="0" y="1073"/>
                  </a:moveTo>
                  <a:cubicBezTo>
                    <a:pt x="0" y="1073"/>
                    <a:pt x="278" y="1220"/>
                    <a:pt x="408" y="1385"/>
                  </a:cubicBezTo>
                  <a:cubicBezTo>
                    <a:pt x="539" y="1551"/>
                    <a:pt x="639" y="1585"/>
                    <a:pt x="752" y="1633"/>
                  </a:cubicBezTo>
                  <a:cubicBezTo>
                    <a:pt x="864" y="1681"/>
                    <a:pt x="1373" y="1603"/>
                    <a:pt x="1399" y="1325"/>
                  </a:cubicBezTo>
                  <a:cubicBezTo>
                    <a:pt x="1425" y="1047"/>
                    <a:pt x="1225" y="1047"/>
                    <a:pt x="1473" y="942"/>
                  </a:cubicBezTo>
                  <a:cubicBezTo>
                    <a:pt x="1720" y="838"/>
                    <a:pt x="1763" y="884"/>
                    <a:pt x="1655" y="708"/>
                  </a:cubicBezTo>
                  <a:cubicBezTo>
                    <a:pt x="1593" y="606"/>
                    <a:pt x="1555" y="565"/>
                    <a:pt x="1531" y="543"/>
                  </a:cubicBezTo>
                  <a:cubicBezTo>
                    <a:pt x="1470" y="575"/>
                    <a:pt x="1384" y="501"/>
                    <a:pt x="1298" y="501"/>
                  </a:cubicBezTo>
                  <a:cubicBezTo>
                    <a:pt x="1203" y="501"/>
                    <a:pt x="1031" y="221"/>
                    <a:pt x="984" y="100"/>
                  </a:cubicBezTo>
                  <a:cubicBezTo>
                    <a:pt x="873" y="169"/>
                    <a:pt x="895" y="156"/>
                    <a:pt x="834" y="78"/>
                  </a:cubicBezTo>
                  <a:cubicBezTo>
                    <a:pt x="773" y="0"/>
                    <a:pt x="725" y="91"/>
                    <a:pt x="665" y="291"/>
                  </a:cubicBezTo>
                  <a:cubicBezTo>
                    <a:pt x="604" y="491"/>
                    <a:pt x="491" y="456"/>
                    <a:pt x="369" y="630"/>
                  </a:cubicBezTo>
                  <a:cubicBezTo>
                    <a:pt x="248" y="803"/>
                    <a:pt x="0" y="1073"/>
                    <a:pt x="0" y="107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5" name="Freeform 20">
              <a:extLst>
                <a:ext uri="{FF2B5EF4-FFF2-40B4-BE49-F238E27FC236}">
                  <a16:creationId xmlns:a16="http://schemas.microsoft.com/office/drawing/2014/main" id="{D957B854-799D-1F2D-7C41-C76786AFC979}"/>
                </a:ext>
              </a:extLst>
            </p:cNvPr>
            <p:cNvSpPr>
              <a:spLocks/>
            </p:cNvSpPr>
            <p:nvPr/>
          </p:nvSpPr>
          <p:spPr bwMode="auto">
            <a:xfrm>
              <a:off x="9362354" y="5846819"/>
              <a:ext cx="529637" cy="592935"/>
            </a:xfrm>
            <a:custGeom>
              <a:avLst/>
              <a:gdLst>
                <a:gd name="T0" fmla="*/ 18 w 1503"/>
                <a:gd name="T1" fmla="*/ 1367 h 1885"/>
                <a:gd name="T2" fmla="*/ 152 w 1503"/>
                <a:gd name="T3" fmla="*/ 1637 h 1885"/>
                <a:gd name="T4" fmla="*/ 334 w 1503"/>
                <a:gd name="T5" fmla="*/ 1885 h 1885"/>
                <a:gd name="T6" fmla="*/ 703 w 1503"/>
                <a:gd name="T7" fmla="*/ 1442 h 1885"/>
                <a:gd name="T8" fmla="*/ 999 w 1503"/>
                <a:gd name="T9" fmla="*/ 1103 h 1885"/>
                <a:gd name="T10" fmla="*/ 1168 w 1503"/>
                <a:gd name="T11" fmla="*/ 890 h 1885"/>
                <a:gd name="T12" fmla="*/ 1318 w 1503"/>
                <a:gd name="T13" fmla="*/ 912 h 1885"/>
                <a:gd name="T14" fmla="*/ 1446 w 1503"/>
                <a:gd name="T15" fmla="*/ 733 h 1885"/>
                <a:gd name="T16" fmla="*/ 1257 w 1503"/>
                <a:gd name="T17" fmla="*/ 611 h 1885"/>
                <a:gd name="T18" fmla="*/ 1162 w 1503"/>
                <a:gd name="T19" fmla="*/ 398 h 1885"/>
                <a:gd name="T20" fmla="*/ 1098 w 1503"/>
                <a:gd name="T21" fmla="*/ 169 h 1885"/>
                <a:gd name="T22" fmla="*/ 913 w 1503"/>
                <a:gd name="T23" fmla="*/ 47 h 1885"/>
                <a:gd name="T24" fmla="*/ 700 w 1503"/>
                <a:gd name="T25" fmla="*/ 42 h 1885"/>
                <a:gd name="T26" fmla="*/ 674 w 1503"/>
                <a:gd name="T27" fmla="*/ 0 h 1885"/>
                <a:gd name="T28" fmla="*/ 674 w 1503"/>
                <a:gd name="T29" fmla="*/ 0 h 1885"/>
                <a:gd name="T30" fmla="*/ 674 w 1503"/>
                <a:gd name="T31" fmla="*/ 0 h 1885"/>
                <a:gd name="T32" fmla="*/ 672 w 1503"/>
                <a:gd name="T33" fmla="*/ 2 h 1885"/>
                <a:gd name="T34" fmla="*/ 626 w 1503"/>
                <a:gd name="T35" fmla="*/ 175 h 1885"/>
                <a:gd name="T36" fmla="*/ 585 w 1503"/>
                <a:gd name="T37" fmla="*/ 353 h 1885"/>
                <a:gd name="T38" fmla="*/ 521 w 1503"/>
                <a:gd name="T39" fmla="*/ 545 h 1885"/>
                <a:gd name="T40" fmla="*/ 178 w 1503"/>
                <a:gd name="T41" fmla="*/ 672 h 1885"/>
                <a:gd name="T42" fmla="*/ 87 w 1503"/>
                <a:gd name="T43" fmla="*/ 1010 h 1885"/>
                <a:gd name="T44" fmla="*/ 124 w 1503"/>
                <a:gd name="T45" fmla="*/ 1215 h 1885"/>
                <a:gd name="T46" fmla="*/ 18 w 1503"/>
                <a:gd name="T47" fmla="*/ 1367 h 18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03" h="1885">
                  <a:moveTo>
                    <a:pt x="18" y="1367"/>
                  </a:moveTo>
                  <a:cubicBezTo>
                    <a:pt x="18" y="1367"/>
                    <a:pt x="69" y="1468"/>
                    <a:pt x="152" y="1637"/>
                  </a:cubicBezTo>
                  <a:cubicBezTo>
                    <a:pt x="234" y="1807"/>
                    <a:pt x="334" y="1885"/>
                    <a:pt x="334" y="1885"/>
                  </a:cubicBezTo>
                  <a:cubicBezTo>
                    <a:pt x="334" y="1885"/>
                    <a:pt x="582" y="1615"/>
                    <a:pt x="703" y="1442"/>
                  </a:cubicBezTo>
                  <a:cubicBezTo>
                    <a:pt x="825" y="1268"/>
                    <a:pt x="938" y="1303"/>
                    <a:pt x="999" y="1103"/>
                  </a:cubicBezTo>
                  <a:cubicBezTo>
                    <a:pt x="1059" y="903"/>
                    <a:pt x="1107" y="812"/>
                    <a:pt x="1168" y="890"/>
                  </a:cubicBezTo>
                  <a:cubicBezTo>
                    <a:pt x="1229" y="968"/>
                    <a:pt x="1207" y="981"/>
                    <a:pt x="1318" y="912"/>
                  </a:cubicBezTo>
                  <a:cubicBezTo>
                    <a:pt x="1270" y="790"/>
                    <a:pt x="1388" y="807"/>
                    <a:pt x="1446" y="733"/>
                  </a:cubicBezTo>
                  <a:cubicBezTo>
                    <a:pt x="1503" y="658"/>
                    <a:pt x="1358" y="672"/>
                    <a:pt x="1257" y="611"/>
                  </a:cubicBezTo>
                  <a:cubicBezTo>
                    <a:pt x="1156" y="550"/>
                    <a:pt x="1149" y="466"/>
                    <a:pt x="1162" y="398"/>
                  </a:cubicBezTo>
                  <a:cubicBezTo>
                    <a:pt x="1176" y="331"/>
                    <a:pt x="1132" y="240"/>
                    <a:pt x="1098" y="169"/>
                  </a:cubicBezTo>
                  <a:cubicBezTo>
                    <a:pt x="1064" y="98"/>
                    <a:pt x="1010" y="30"/>
                    <a:pt x="913" y="47"/>
                  </a:cubicBezTo>
                  <a:cubicBezTo>
                    <a:pt x="815" y="64"/>
                    <a:pt x="742" y="77"/>
                    <a:pt x="700" y="42"/>
                  </a:cubicBezTo>
                  <a:cubicBezTo>
                    <a:pt x="692" y="35"/>
                    <a:pt x="684" y="20"/>
                    <a:pt x="674" y="0"/>
                  </a:cubicBezTo>
                  <a:lnTo>
                    <a:pt x="674" y="0"/>
                  </a:lnTo>
                  <a:lnTo>
                    <a:pt x="674" y="0"/>
                  </a:lnTo>
                  <a:cubicBezTo>
                    <a:pt x="674" y="1"/>
                    <a:pt x="673" y="1"/>
                    <a:pt x="672" y="2"/>
                  </a:cubicBezTo>
                  <a:cubicBezTo>
                    <a:pt x="661" y="15"/>
                    <a:pt x="601" y="92"/>
                    <a:pt x="626" y="175"/>
                  </a:cubicBezTo>
                  <a:cubicBezTo>
                    <a:pt x="653" y="266"/>
                    <a:pt x="594" y="275"/>
                    <a:pt x="585" y="353"/>
                  </a:cubicBezTo>
                  <a:cubicBezTo>
                    <a:pt x="575" y="430"/>
                    <a:pt x="694" y="545"/>
                    <a:pt x="521" y="545"/>
                  </a:cubicBezTo>
                  <a:cubicBezTo>
                    <a:pt x="347" y="545"/>
                    <a:pt x="306" y="481"/>
                    <a:pt x="178" y="672"/>
                  </a:cubicBezTo>
                  <a:cubicBezTo>
                    <a:pt x="51" y="864"/>
                    <a:pt x="0" y="919"/>
                    <a:pt x="87" y="1010"/>
                  </a:cubicBezTo>
                  <a:cubicBezTo>
                    <a:pt x="174" y="1101"/>
                    <a:pt x="160" y="1179"/>
                    <a:pt x="124" y="1215"/>
                  </a:cubicBezTo>
                  <a:cubicBezTo>
                    <a:pt x="90" y="1249"/>
                    <a:pt x="103" y="1377"/>
                    <a:pt x="18" y="1367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6" name="Freeform 13">
              <a:extLst>
                <a:ext uri="{FF2B5EF4-FFF2-40B4-BE49-F238E27FC236}">
                  <a16:creationId xmlns:a16="http://schemas.microsoft.com/office/drawing/2014/main" id="{E19B65E7-1270-7AED-D5E0-A51A989D4BB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61345" y="3485446"/>
              <a:ext cx="962519" cy="711358"/>
            </a:xfrm>
            <a:custGeom>
              <a:avLst/>
              <a:gdLst>
                <a:gd name="T0" fmla="*/ 355 w 2978"/>
                <a:gd name="T1" fmla="*/ 2172 h 2388"/>
                <a:gd name="T2" fmla="*/ 505 w 2978"/>
                <a:gd name="T3" fmla="*/ 2283 h 2388"/>
                <a:gd name="T4" fmla="*/ 644 w 2978"/>
                <a:gd name="T5" fmla="*/ 2291 h 2388"/>
                <a:gd name="T6" fmla="*/ 986 w 2978"/>
                <a:gd name="T7" fmla="*/ 2119 h 2388"/>
                <a:gd name="T8" fmla="*/ 1176 w 2978"/>
                <a:gd name="T9" fmla="*/ 2245 h 2388"/>
                <a:gd name="T10" fmla="*/ 1420 w 2978"/>
                <a:gd name="T11" fmla="*/ 2262 h 2388"/>
                <a:gd name="T12" fmla="*/ 1593 w 2978"/>
                <a:gd name="T13" fmla="*/ 2114 h 2388"/>
                <a:gd name="T14" fmla="*/ 1547 w 2978"/>
                <a:gd name="T15" fmla="*/ 1933 h 2388"/>
                <a:gd name="T16" fmla="*/ 1631 w 2978"/>
                <a:gd name="T17" fmla="*/ 1748 h 2388"/>
                <a:gd name="T18" fmla="*/ 2082 w 2978"/>
                <a:gd name="T19" fmla="*/ 1663 h 2388"/>
                <a:gd name="T20" fmla="*/ 2369 w 2978"/>
                <a:gd name="T21" fmla="*/ 1587 h 2388"/>
                <a:gd name="T22" fmla="*/ 2838 w 2978"/>
                <a:gd name="T23" fmla="*/ 1439 h 2388"/>
                <a:gd name="T24" fmla="*/ 2708 w 2978"/>
                <a:gd name="T25" fmla="*/ 1288 h 2388"/>
                <a:gd name="T26" fmla="*/ 2708 w 2978"/>
                <a:gd name="T27" fmla="*/ 933 h 2388"/>
                <a:gd name="T28" fmla="*/ 2836 w 2978"/>
                <a:gd name="T29" fmla="*/ 535 h 2388"/>
                <a:gd name="T30" fmla="*/ 2545 w 2978"/>
                <a:gd name="T31" fmla="*/ 443 h 2388"/>
                <a:gd name="T32" fmla="*/ 2112 w 2978"/>
                <a:gd name="T33" fmla="*/ 912 h 2388"/>
                <a:gd name="T34" fmla="*/ 1799 w 2978"/>
                <a:gd name="T35" fmla="*/ 1174 h 2388"/>
                <a:gd name="T36" fmla="*/ 1594 w 2978"/>
                <a:gd name="T37" fmla="*/ 1089 h 2388"/>
                <a:gd name="T38" fmla="*/ 1523 w 2978"/>
                <a:gd name="T39" fmla="*/ 862 h 2388"/>
                <a:gd name="T40" fmla="*/ 1395 w 2978"/>
                <a:gd name="T41" fmla="*/ 592 h 2388"/>
                <a:gd name="T42" fmla="*/ 1352 w 2978"/>
                <a:gd name="T43" fmla="*/ 419 h 2388"/>
                <a:gd name="T44" fmla="*/ 1352 w 2978"/>
                <a:gd name="T45" fmla="*/ 419 h 2388"/>
                <a:gd name="T46" fmla="*/ 1276 w 2978"/>
                <a:gd name="T47" fmla="*/ 405 h 2388"/>
                <a:gd name="T48" fmla="*/ 1081 w 2978"/>
                <a:gd name="T49" fmla="*/ 216 h 2388"/>
                <a:gd name="T50" fmla="*/ 865 w 2978"/>
                <a:gd name="T51" fmla="*/ 405 h 2388"/>
                <a:gd name="T52" fmla="*/ 501 w 2978"/>
                <a:gd name="T53" fmla="*/ 355 h 2388"/>
                <a:gd name="T54" fmla="*/ 214 w 2978"/>
                <a:gd name="T55" fmla="*/ 315 h 2388"/>
                <a:gd name="T56" fmla="*/ 0 w 2978"/>
                <a:gd name="T57" fmla="*/ 348 h 2388"/>
                <a:gd name="T58" fmla="*/ 143 w 2978"/>
                <a:gd name="T59" fmla="*/ 646 h 2388"/>
                <a:gd name="T60" fmla="*/ 524 w 2978"/>
                <a:gd name="T61" fmla="*/ 926 h 2388"/>
                <a:gd name="T62" fmla="*/ 445 w 2978"/>
                <a:gd name="T63" fmla="*/ 1249 h 2388"/>
                <a:gd name="T64" fmla="*/ 244 w 2978"/>
                <a:gd name="T65" fmla="*/ 1593 h 2388"/>
                <a:gd name="T66" fmla="*/ 395 w 2978"/>
                <a:gd name="T67" fmla="*/ 1923 h 2388"/>
                <a:gd name="T68" fmla="*/ 355 w 2978"/>
                <a:gd name="T69" fmla="*/ 2172 h 2388"/>
                <a:gd name="T70" fmla="*/ 1353 w 2978"/>
                <a:gd name="T71" fmla="*/ 422 h 2388"/>
                <a:gd name="T72" fmla="*/ 1354 w 2978"/>
                <a:gd name="T73" fmla="*/ 425 h 2388"/>
                <a:gd name="T74" fmla="*/ 1353 w 2978"/>
                <a:gd name="T75" fmla="*/ 422 h 2388"/>
                <a:gd name="T76" fmla="*/ 1355 w 2978"/>
                <a:gd name="T77" fmla="*/ 425 h 2388"/>
                <a:gd name="T78" fmla="*/ 1356 w 2978"/>
                <a:gd name="T79" fmla="*/ 427 h 2388"/>
                <a:gd name="T80" fmla="*/ 1355 w 2978"/>
                <a:gd name="T81" fmla="*/ 425 h 2388"/>
                <a:gd name="T82" fmla="*/ 1356 w 2978"/>
                <a:gd name="T83" fmla="*/ 427 h 2388"/>
                <a:gd name="T84" fmla="*/ 1358 w 2978"/>
                <a:gd name="T85" fmla="*/ 429 h 2388"/>
                <a:gd name="T86" fmla="*/ 1356 w 2978"/>
                <a:gd name="T87" fmla="*/ 427 h 2388"/>
                <a:gd name="T88" fmla="*/ 1358 w 2978"/>
                <a:gd name="T89" fmla="*/ 429 h 2388"/>
                <a:gd name="T90" fmla="*/ 1360 w 2978"/>
                <a:gd name="T91" fmla="*/ 431 h 2388"/>
                <a:gd name="T92" fmla="*/ 1358 w 2978"/>
                <a:gd name="T93" fmla="*/ 429 h 2388"/>
                <a:gd name="T94" fmla="*/ 1360 w 2978"/>
                <a:gd name="T95" fmla="*/ 431 h 2388"/>
                <a:gd name="T96" fmla="*/ 1363 w 2978"/>
                <a:gd name="T97" fmla="*/ 432 h 2388"/>
                <a:gd name="T98" fmla="*/ 1360 w 2978"/>
                <a:gd name="T99" fmla="*/ 431 h 2388"/>
                <a:gd name="T100" fmla="*/ 1363 w 2978"/>
                <a:gd name="T101" fmla="*/ 432 h 2388"/>
                <a:gd name="T102" fmla="*/ 1365 w 2978"/>
                <a:gd name="T103" fmla="*/ 432 h 2388"/>
                <a:gd name="T104" fmla="*/ 1363 w 2978"/>
                <a:gd name="T105" fmla="*/ 432 h 2388"/>
                <a:gd name="T106" fmla="*/ 1366 w 2978"/>
                <a:gd name="T107" fmla="*/ 432 h 2388"/>
                <a:gd name="T108" fmla="*/ 1369 w 2978"/>
                <a:gd name="T109" fmla="*/ 432 h 2388"/>
                <a:gd name="T110" fmla="*/ 1366 w 2978"/>
                <a:gd name="T111" fmla="*/ 432 h 2388"/>
                <a:gd name="T112" fmla="*/ 1369 w 2978"/>
                <a:gd name="T113" fmla="*/ 432 h 2388"/>
                <a:gd name="T114" fmla="*/ 1372 w 2978"/>
                <a:gd name="T115" fmla="*/ 432 h 2388"/>
                <a:gd name="T116" fmla="*/ 1369 w 2978"/>
                <a:gd name="T117" fmla="*/ 432 h 2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978" h="2388">
                  <a:moveTo>
                    <a:pt x="355" y="2172"/>
                  </a:moveTo>
                  <a:cubicBezTo>
                    <a:pt x="382" y="2156"/>
                    <a:pt x="453" y="2182"/>
                    <a:pt x="505" y="2283"/>
                  </a:cubicBezTo>
                  <a:cubicBezTo>
                    <a:pt x="560" y="2388"/>
                    <a:pt x="615" y="2334"/>
                    <a:pt x="644" y="2291"/>
                  </a:cubicBezTo>
                  <a:cubicBezTo>
                    <a:pt x="674" y="2249"/>
                    <a:pt x="902" y="2089"/>
                    <a:pt x="986" y="2119"/>
                  </a:cubicBezTo>
                  <a:cubicBezTo>
                    <a:pt x="1070" y="2148"/>
                    <a:pt x="1117" y="2245"/>
                    <a:pt x="1176" y="2245"/>
                  </a:cubicBezTo>
                  <a:cubicBezTo>
                    <a:pt x="1235" y="2245"/>
                    <a:pt x="1323" y="2270"/>
                    <a:pt x="1420" y="2262"/>
                  </a:cubicBezTo>
                  <a:cubicBezTo>
                    <a:pt x="1517" y="2254"/>
                    <a:pt x="1627" y="2195"/>
                    <a:pt x="1593" y="2114"/>
                  </a:cubicBezTo>
                  <a:cubicBezTo>
                    <a:pt x="1559" y="2034"/>
                    <a:pt x="1500" y="2043"/>
                    <a:pt x="1547" y="1933"/>
                  </a:cubicBezTo>
                  <a:cubicBezTo>
                    <a:pt x="1593" y="1823"/>
                    <a:pt x="1484" y="1802"/>
                    <a:pt x="1631" y="1748"/>
                  </a:cubicBezTo>
                  <a:cubicBezTo>
                    <a:pt x="1779" y="1693"/>
                    <a:pt x="1964" y="1735"/>
                    <a:pt x="2082" y="1663"/>
                  </a:cubicBezTo>
                  <a:cubicBezTo>
                    <a:pt x="2200" y="1592"/>
                    <a:pt x="2146" y="1604"/>
                    <a:pt x="2369" y="1587"/>
                  </a:cubicBezTo>
                  <a:cubicBezTo>
                    <a:pt x="2551" y="1574"/>
                    <a:pt x="2738" y="1501"/>
                    <a:pt x="2838" y="1439"/>
                  </a:cubicBezTo>
                  <a:cubicBezTo>
                    <a:pt x="2801" y="1383"/>
                    <a:pt x="2758" y="1332"/>
                    <a:pt x="2708" y="1288"/>
                  </a:cubicBezTo>
                  <a:cubicBezTo>
                    <a:pt x="2524" y="1125"/>
                    <a:pt x="2708" y="1181"/>
                    <a:pt x="2708" y="933"/>
                  </a:cubicBezTo>
                  <a:cubicBezTo>
                    <a:pt x="2708" y="684"/>
                    <a:pt x="2694" y="748"/>
                    <a:pt x="2836" y="535"/>
                  </a:cubicBezTo>
                  <a:cubicBezTo>
                    <a:pt x="2978" y="322"/>
                    <a:pt x="2680" y="408"/>
                    <a:pt x="2545" y="443"/>
                  </a:cubicBezTo>
                  <a:cubicBezTo>
                    <a:pt x="2410" y="479"/>
                    <a:pt x="2261" y="649"/>
                    <a:pt x="2112" y="912"/>
                  </a:cubicBezTo>
                  <a:cubicBezTo>
                    <a:pt x="1963" y="1174"/>
                    <a:pt x="1878" y="1054"/>
                    <a:pt x="1799" y="1174"/>
                  </a:cubicBezTo>
                  <a:cubicBezTo>
                    <a:pt x="1721" y="1295"/>
                    <a:pt x="1707" y="1139"/>
                    <a:pt x="1594" y="1089"/>
                  </a:cubicBezTo>
                  <a:cubicBezTo>
                    <a:pt x="1480" y="1039"/>
                    <a:pt x="1608" y="933"/>
                    <a:pt x="1523" y="862"/>
                  </a:cubicBezTo>
                  <a:cubicBezTo>
                    <a:pt x="1437" y="791"/>
                    <a:pt x="1466" y="642"/>
                    <a:pt x="1395" y="592"/>
                  </a:cubicBezTo>
                  <a:cubicBezTo>
                    <a:pt x="1324" y="543"/>
                    <a:pt x="1352" y="420"/>
                    <a:pt x="1352" y="419"/>
                  </a:cubicBezTo>
                  <a:lnTo>
                    <a:pt x="1352" y="419"/>
                  </a:lnTo>
                  <a:cubicBezTo>
                    <a:pt x="1326" y="413"/>
                    <a:pt x="1327" y="347"/>
                    <a:pt x="1276" y="405"/>
                  </a:cubicBezTo>
                  <a:cubicBezTo>
                    <a:pt x="1180" y="517"/>
                    <a:pt x="1148" y="432"/>
                    <a:pt x="1081" y="216"/>
                  </a:cubicBezTo>
                  <a:cubicBezTo>
                    <a:pt x="1013" y="0"/>
                    <a:pt x="973" y="351"/>
                    <a:pt x="865" y="405"/>
                  </a:cubicBezTo>
                  <a:cubicBezTo>
                    <a:pt x="763" y="456"/>
                    <a:pt x="649" y="381"/>
                    <a:pt x="501" y="355"/>
                  </a:cubicBezTo>
                  <a:cubicBezTo>
                    <a:pt x="341" y="517"/>
                    <a:pt x="241" y="292"/>
                    <a:pt x="214" y="315"/>
                  </a:cubicBezTo>
                  <a:cubicBezTo>
                    <a:pt x="186" y="338"/>
                    <a:pt x="29" y="348"/>
                    <a:pt x="0" y="348"/>
                  </a:cubicBezTo>
                  <a:cubicBezTo>
                    <a:pt x="0" y="348"/>
                    <a:pt x="0" y="348"/>
                    <a:pt x="143" y="646"/>
                  </a:cubicBezTo>
                  <a:cubicBezTo>
                    <a:pt x="287" y="944"/>
                    <a:pt x="294" y="832"/>
                    <a:pt x="524" y="926"/>
                  </a:cubicBezTo>
                  <a:cubicBezTo>
                    <a:pt x="753" y="1019"/>
                    <a:pt x="438" y="1033"/>
                    <a:pt x="445" y="1249"/>
                  </a:cubicBezTo>
                  <a:cubicBezTo>
                    <a:pt x="452" y="1464"/>
                    <a:pt x="244" y="1593"/>
                    <a:pt x="244" y="1593"/>
                  </a:cubicBezTo>
                  <a:cubicBezTo>
                    <a:pt x="244" y="1593"/>
                    <a:pt x="294" y="1765"/>
                    <a:pt x="395" y="1923"/>
                  </a:cubicBezTo>
                  <a:cubicBezTo>
                    <a:pt x="486" y="2067"/>
                    <a:pt x="376" y="2157"/>
                    <a:pt x="355" y="2172"/>
                  </a:cubicBezTo>
                  <a:close/>
                  <a:moveTo>
                    <a:pt x="1353" y="422"/>
                  </a:moveTo>
                  <a:cubicBezTo>
                    <a:pt x="1354" y="423"/>
                    <a:pt x="1354" y="424"/>
                    <a:pt x="1354" y="425"/>
                  </a:cubicBezTo>
                  <a:cubicBezTo>
                    <a:pt x="1354" y="424"/>
                    <a:pt x="1354" y="423"/>
                    <a:pt x="1353" y="422"/>
                  </a:cubicBezTo>
                  <a:close/>
                  <a:moveTo>
                    <a:pt x="1355" y="425"/>
                  </a:moveTo>
                  <a:cubicBezTo>
                    <a:pt x="1355" y="426"/>
                    <a:pt x="1355" y="426"/>
                    <a:pt x="1356" y="427"/>
                  </a:cubicBezTo>
                  <a:cubicBezTo>
                    <a:pt x="1355" y="426"/>
                    <a:pt x="1355" y="426"/>
                    <a:pt x="1355" y="425"/>
                  </a:cubicBezTo>
                  <a:close/>
                  <a:moveTo>
                    <a:pt x="1356" y="427"/>
                  </a:moveTo>
                  <a:cubicBezTo>
                    <a:pt x="1357" y="428"/>
                    <a:pt x="1357" y="429"/>
                    <a:pt x="1358" y="429"/>
                  </a:cubicBezTo>
                  <a:cubicBezTo>
                    <a:pt x="1357" y="429"/>
                    <a:pt x="1357" y="428"/>
                    <a:pt x="1356" y="427"/>
                  </a:cubicBezTo>
                  <a:close/>
                  <a:moveTo>
                    <a:pt x="1358" y="429"/>
                  </a:moveTo>
                  <a:cubicBezTo>
                    <a:pt x="1359" y="430"/>
                    <a:pt x="1359" y="430"/>
                    <a:pt x="1360" y="431"/>
                  </a:cubicBezTo>
                  <a:cubicBezTo>
                    <a:pt x="1359" y="430"/>
                    <a:pt x="1359" y="430"/>
                    <a:pt x="1358" y="429"/>
                  </a:cubicBezTo>
                  <a:close/>
                  <a:moveTo>
                    <a:pt x="1360" y="431"/>
                  </a:moveTo>
                  <a:cubicBezTo>
                    <a:pt x="1361" y="431"/>
                    <a:pt x="1362" y="431"/>
                    <a:pt x="1363" y="432"/>
                  </a:cubicBezTo>
                  <a:cubicBezTo>
                    <a:pt x="1362" y="431"/>
                    <a:pt x="1361" y="431"/>
                    <a:pt x="1360" y="431"/>
                  </a:cubicBezTo>
                  <a:close/>
                  <a:moveTo>
                    <a:pt x="1363" y="432"/>
                  </a:moveTo>
                  <a:cubicBezTo>
                    <a:pt x="1364" y="432"/>
                    <a:pt x="1365" y="432"/>
                    <a:pt x="1365" y="432"/>
                  </a:cubicBezTo>
                  <a:cubicBezTo>
                    <a:pt x="1365" y="432"/>
                    <a:pt x="1364" y="432"/>
                    <a:pt x="1363" y="432"/>
                  </a:cubicBezTo>
                  <a:close/>
                  <a:moveTo>
                    <a:pt x="1366" y="432"/>
                  </a:moveTo>
                  <a:cubicBezTo>
                    <a:pt x="1367" y="432"/>
                    <a:pt x="1368" y="432"/>
                    <a:pt x="1369" y="432"/>
                  </a:cubicBezTo>
                  <a:cubicBezTo>
                    <a:pt x="1368" y="432"/>
                    <a:pt x="1367" y="432"/>
                    <a:pt x="1366" y="432"/>
                  </a:cubicBezTo>
                  <a:close/>
                  <a:moveTo>
                    <a:pt x="1369" y="432"/>
                  </a:moveTo>
                  <a:cubicBezTo>
                    <a:pt x="1370" y="432"/>
                    <a:pt x="1371" y="432"/>
                    <a:pt x="1372" y="432"/>
                  </a:cubicBezTo>
                  <a:cubicBezTo>
                    <a:pt x="1371" y="432"/>
                    <a:pt x="1370" y="432"/>
                    <a:pt x="1369" y="432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96645E29-1EFF-F661-5C99-CD444EAF80F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6848" y="2608693"/>
              <a:ext cx="809351" cy="1030907"/>
            </a:xfrm>
            <a:custGeom>
              <a:avLst/>
              <a:gdLst>
                <a:gd name="T0" fmla="*/ 77 w 2503"/>
                <a:gd name="T1" fmla="*/ 1706 h 3462"/>
                <a:gd name="T2" fmla="*/ 164 w 2503"/>
                <a:gd name="T3" fmla="*/ 1954 h 3462"/>
                <a:gd name="T4" fmla="*/ 367 w 2503"/>
                <a:gd name="T5" fmla="*/ 2379 h 3462"/>
                <a:gd name="T6" fmla="*/ 468 w 2503"/>
                <a:gd name="T7" fmla="*/ 2770 h 3462"/>
                <a:gd name="T8" fmla="*/ 893 w 2503"/>
                <a:gd name="T9" fmla="*/ 2905 h 3462"/>
                <a:gd name="T10" fmla="*/ 1041 w 2503"/>
                <a:gd name="T11" fmla="*/ 3296 h 3462"/>
                <a:gd name="T12" fmla="*/ 1433 w 2503"/>
                <a:gd name="T13" fmla="*/ 3350 h 3462"/>
                <a:gd name="T14" fmla="*/ 1649 w 2503"/>
                <a:gd name="T15" fmla="*/ 3161 h 3462"/>
                <a:gd name="T16" fmla="*/ 1844 w 2503"/>
                <a:gd name="T17" fmla="*/ 3350 h 3462"/>
                <a:gd name="T18" fmla="*/ 1920 w 2503"/>
                <a:gd name="T19" fmla="*/ 3364 h 3462"/>
                <a:gd name="T20" fmla="*/ 2021 w 2503"/>
                <a:gd name="T21" fmla="*/ 3029 h 3462"/>
                <a:gd name="T22" fmla="*/ 2066 w 2503"/>
                <a:gd name="T23" fmla="*/ 2697 h 3462"/>
                <a:gd name="T24" fmla="*/ 1788 w 2503"/>
                <a:gd name="T25" fmla="*/ 1796 h 3462"/>
                <a:gd name="T26" fmla="*/ 2088 w 2503"/>
                <a:gd name="T27" fmla="*/ 1493 h 3462"/>
                <a:gd name="T28" fmla="*/ 2391 w 2503"/>
                <a:gd name="T29" fmla="*/ 1314 h 3462"/>
                <a:gd name="T30" fmla="*/ 2216 w 2503"/>
                <a:gd name="T31" fmla="*/ 768 h 3462"/>
                <a:gd name="T32" fmla="*/ 1746 w 2503"/>
                <a:gd name="T33" fmla="*/ 755 h 3462"/>
                <a:gd name="T34" fmla="*/ 1459 w 2503"/>
                <a:gd name="T35" fmla="*/ 555 h 3462"/>
                <a:gd name="T36" fmla="*/ 1078 w 2503"/>
                <a:gd name="T37" fmla="*/ 498 h 3462"/>
                <a:gd name="T38" fmla="*/ 664 w 2503"/>
                <a:gd name="T39" fmla="*/ 305 h 3462"/>
                <a:gd name="T40" fmla="*/ 380 w 2503"/>
                <a:gd name="T41" fmla="*/ 118 h 3462"/>
                <a:gd name="T42" fmla="*/ 194 w 2503"/>
                <a:gd name="T43" fmla="*/ 0 h 3462"/>
                <a:gd name="T44" fmla="*/ 158 w 2503"/>
                <a:gd name="T45" fmla="*/ 13 h 3462"/>
                <a:gd name="T46" fmla="*/ 140 w 2503"/>
                <a:gd name="T47" fmla="*/ 427 h 3462"/>
                <a:gd name="T48" fmla="*/ 514 w 2503"/>
                <a:gd name="T49" fmla="*/ 750 h 3462"/>
                <a:gd name="T50" fmla="*/ 637 w 2503"/>
                <a:gd name="T51" fmla="*/ 1004 h 3462"/>
                <a:gd name="T52" fmla="*/ 484 w 2503"/>
                <a:gd name="T53" fmla="*/ 1236 h 3462"/>
                <a:gd name="T54" fmla="*/ 254 w 2503"/>
                <a:gd name="T55" fmla="*/ 1298 h 3462"/>
                <a:gd name="T56" fmla="*/ 107 w 2503"/>
                <a:gd name="T57" fmla="*/ 1300 h 3462"/>
                <a:gd name="T58" fmla="*/ 57 w 2503"/>
                <a:gd name="T59" fmla="*/ 1514 h 3462"/>
                <a:gd name="T60" fmla="*/ 77 w 2503"/>
                <a:gd name="T61" fmla="*/ 1706 h 3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503" h="3462">
                  <a:moveTo>
                    <a:pt x="77" y="1706"/>
                  </a:moveTo>
                  <a:cubicBezTo>
                    <a:pt x="77" y="1706"/>
                    <a:pt x="124" y="1792"/>
                    <a:pt x="164" y="1954"/>
                  </a:cubicBezTo>
                  <a:cubicBezTo>
                    <a:pt x="205" y="2116"/>
                    <a:pt x="407" y="2203"/>
                    <a:pt x="367" y="2379"/>
                  </a:cubicBezTo>
                  <a:cubicBezTo>
                    <a:pt x="326" y="2554"/>
                    <a:pt x="495" y="2635"/>
                    <a:pt x="468" y="2770"/>
                  </a:cubicBezTo>
                  <a:cubicBezTo>
                    <a:pt x="441" y="2905"/>
                    <a:pt x="677" y="2716"/>
                    <a:pt x="893" y="2905"/>
                  </a:cubicBezTo>
                  <a:cubicBezTo>
                    <a:pt x="1109" y="3094"/>
                    <a:pt x="880" y="3276"/>
                    <a:pt x="1041" y="3296"/>
                  </a:cubicBezTo>
                  <a:cubicBezTo>
                    <a:pt x="1203" y="3316"/>
                    <a:pt x="1325" y="3404"/>
                    <a:pt x="1433" y="3350"/>
                  </a:cubicBezTo>
                  <a:cubicBezTo>
                    <a:pt x="1541" y="3296"/>
                    <a:pt x="1581" y="2945"/>
                    <a:pt x="1649" y="3161"/>
                  </a:cubicBezTo>
                  <a:cubicBezTo>
                    <a:pt x="1716" y="3377"/>
                    <a:pt x="1748" y="3462"/>
                    <a:pt x="1844" y="3350"/>
                  </a:cubicBezTo>
                  <a:cubicBezTo>
                    <a:pt x="1895" y="3292"/>
                    <a:pt x="1894" y="3358"/>
                    <a:pt x="1920" y="3364"/>
                  </a:cubicBezTo>
                  <a:cubicBezTo>
                    <a:pt x="1897" y="3304"/>
                    <a:pt x="1975" y="3168"/>
                    <a:pt x="2021" y="3029"/>
                  </a:cubicBezTo>
                  <a:cubicBezTo>
                    <a:pt x="2069" y="2885"/>
                    <a:pt x="2138" y="2835"/>
                    <a:pt x="2066" y="2697"/>
                  </a:cubicBezTo>
                  <a:cubicBezTo>
                    <a:pt x="1994" y="2560"/>
                    <a:pt x="1772" y="2163"/>
                    <a:pt x="1788" y="1796"/>
                  </a:cubicBezTo>
                  <a:cubicBezTo>
                    <a:pt x="1804" y="1429"/>
                    <a:pt x="1912" y="1356"/>
                    <a:pt x="2088" y="1493"/>
                  </a:cubicBezTo>
                  <a:cubicBezTo>
                    <a:pt x="2264" y="1630"/>
                    <a:pt x="2436" y="1502"/>
                    <a:pt x="2391" y="1314"/>
                  </a:cubicBezTo>
                  <a:cubicBezTo>
                    <a:pt x="2346" y="1126"/>
                    <a:pt x="2503" y="816"/>
                    <a:pt x="2216" y="768"/>
                  </a:cubicBezTo>
                  <a:cubicBezTo>
                    <a:pt x="1928" y="720"/>
                    <a:pt x="1849" y="845"/>
                    <a:pt x="1746" y="755"/>
                  </a:cubicBezTo>
                  <a:cubicBezTo>
                    <a:pt x="1644" y="666"/>
                    <a:pt x="1559" y="472"/>
                    <a:pt x="1459" y="555"/>
                  </a:cubicBezTo>
                  <a:cubicBezTo>
                    <a:pt x="1359" y="639"/>
                    <a:pt x="1192" y="792"/>
                    <a:pt x="1078" y="498"/>
                  </a:cubicBezTo>
                  <a:cubicBezTo>
                    <a:pt x="965" y="204"/>
                    <a:pt x="798" y="392"/>
                    <a:pt x="664" y="305"/>
                  </a:cubicBezTo>
                  <a:cubicBezTo>
                    <a:pt x="530" y="218"/>
                    <a:pt x="520" y="181"/>
                    <a:pt x="380" y="118"/>
                  </a:cubicBezTo>
                  <a:cubicBezTo>
                    <a:pt x="292" y="78"/>
                    <a:pt x="240" y="55"/>
                    <a:pt x="194" y="0"/>
                  </a:cubicBezTo>
                  <a:cubicBezTo>
                    <a:pt x="194" y="0"/>
                    <a:pt x="180" y="5"/>
                    <a:pt x="158" y="13"/>
                  </a:cubicBezTo>
                  <a:cubicBezTo>
                    <a:pt x="56" y="62"/>
                    <a:pt x="63" y="214"/>
                    <a:pt x="140" y="427"/>
                  </a:cubicBezTo>
                  <a:cubicBezTo>
                    <a:pt x="242" y="707"/>
                    <a:pt x="440" y="742"/>
                    <a:pt x="514" y="750"/>
                  </a:cubicBezTo>
                  <a:cubicBezTo>
                    <a:pt x="587" y="758"/>
                    <a:pt x="637" y="927"/>
                    <a:pt x="637" y="1004"/>
                  </a:cubicBezTo>
                  <a:cubicBezTo>
                    <a:pt x="637" y="1081"/>
                    <a:pt x="555" y="1167"/>
                    <a:pt x="484" y="1236"/>
                  </a:cubicBezTo>
                  <a:cubicBezTo>
                    <a:pt x="412" y="1306"/>
                    <a:pt x="323" y="1323"/>
                    <a:pt x="254" y="1298"/>
                  </a:cubicBezTo>
                  <a:cubicBezTo>
                    <a:pt x="184" y="1272"/>
                    <a:pt x="178" y="1232"/>
                    <a:pt x="107" y="1300"/>
                  </a:cubicBezTo>
                  <a:cubicBezTo>
                    <a:pt x="35" y="1367"/>
                    <a:pt x="115" y="1450"/>
                    <a:pt x="57" y="1514"/>
                  </a:cubicBezTo>
                  <a:cubicBezTo>
                    <a:pt x="0" y="1577"/>
                    <a:pt x="63" y="1659"/>
                    <a:pt x="77" y="170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F998CAE1-B1E5-E165-A149-CBD8F35D030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2924" y="912997"/>
              <a:ext cx="2659546" cy="2716969"/>
            </a:xfrm>
            <a:custGeom>
              <a:avLst/>
              <a:gdLst>
                <a:gd name="T0" fmla="*/ 645 w 8230"/>
                <a:gd name="T1" fmla="*/ 2991 h 9120"/>
                <a:gd name="T2" fmla="*/ 2553 w 8230"/>
                <a:gd name="T3" fmla="*/ 1089 h 9120"/>
                <a:gd name="T4" fmla="*/ 2669 w 8230"/>
                <a:gd name="T5" fmla="*/ 761 h 9120"/>
                <a:gd name="T6" fmla="*/ 2375 w 8230"/>
                <a:gd name="T7" fmla="*/ 300 h 9120"/>
                <a:gd name="T8" fmla="*/ 2893 w 8230"/>
                <a:gd name="T9" fmla="*/ 196 h 9120"/>
                <a:gd name="T10" fmla="*/ 3660 w 8230"/>
                <a:gd name="T11" fmla="*/ 893 h 9120"/>
                <a:gd name="T12" fmla="*/ 4190 w 8230"/>
                <a:gd name="T13" fmla="*/ 1401 h 9120"/>
                <a:gd name="T14" fmla="*/ 4634 w 8230"/>
                <a:gd name="T15" fmla="*/ 2011 h 9120"/>
                <a:gd name="T16" fmla="*/ 4905 w 8230"/>
                <a:gd name="T17" fmla="*/ 2519 h 9120"/>
                <a:gd name="T18" fmla="*/ 5318 w 8230"/>
                <a:gd name="T19" fmla="*/ 2644 h 9120"/>
                <a:gd name="T20" fmla="*/ 6058 w 8230"/>
                <a:gd name="T21" fmla="*/ 2547 h 9120"/>
                <a:gd name="T22" fmla="*/ 6376 w 8230"/>
                <a:gd name="T23" fmla="*/ 2369 h 9120"/>
                <a:gd name="T24" fmla="*/ 6748 w 8230"/>
                <a:gd name="T25" fmla="*/ 2588 h 9120"/>
                <a:gd name="T26" fmla="*/ 7297 w 8230"/>
                <a:gd name="T27" fmla="*/ 2475 h 9120"/>
                <a:gd name="T28" fmla="*/ 7747 w 8230"/>
                <a:gd name="T29" fmla="*/ 2703 h 9120"/>
                <a:gd name="T30" fmla="*/ 8078 w 8230"/>
                <a:gd name="T31" fmla="*/ 2962 h 9120"/>
                <a:gd name="T32" fmla="*/ 7819 w 8230"/>
                <a:gd name="T33" fmla="*/ 4033 h 9120"/>
                <a:gd name="T34" fmla="*/ 8151 w 8230"/>
                <a:gd name="T35" fmla="*/ 4519 h 9120"/>
                <a:gd name="T36" fmla="*/ 7811 w 8230"/>
                <a:gd name="T37" fmla="*/ 4464 h 9120"/>
                <a:gd name="T38" fmla="*/ 7468 w 8230"/>
                <a:gd name="T39" fmla="*/ 4393 h 9120"/>
                <a:gd name="T40" fmla="*/ 6836 w 8230"/>
                <a:gd name="T41" fmla="*/ 4614 h 9120"/>
                <a:gd name="T42" fmla="*/ 6342 w 8230"/>
                <a:gd name="T43" fmla="*/ 4760 h 9120"/>
                <a:gd name="T44" fmla="*/ 5655 w 8230"/>
                <a:gd name="T45" fmla="*/ 5123 h 9120"/>
                <a:gd name="T46" fmla="*/ 5083 w 8230"/>
                <a:gd name="T47" fmla="*/ 5692 h 9120"/>
                <a:gd name="T48" fmla="*/ 4815 w 8230"/>
                <a:gd name="T49" fmla="*/ 6439 h 9120"/>
                <a:gd name="T50" fmla="*/ 4319 w 8230"/>
                <a:gd name="T51" fmla="*/ 7173 h 9120"/>
                <a:gd name="T52" fmla="*/ 4081 w 8230"/>
                <a:gd name="T53" fmla="*/ 7765 h 9120"/>
                <a:gd name="T54" fmla="*/ 3616 w 8230"/>
                <a:gd name="T55" fmla="*/ 7760 h 9120"/>
                <a:gd name="T56" fmla="*/ 3373 w 8230"/>
                <a:gd name="T57" fmla="*/ 8190 h 9120"/>
                <a:gd name="T58" fmla="*/ 2843 w 8230"/>
                <a:gd name="T59" fmla="*/ 8513 h 9120"/>
                <a:gd name="T60" fmla="*/ 2469 w 8230"/>
                <a:gd name="T61" fmla="*/ 8743 h 9120"/>
                <a:gd name="T62" fmla="*/ 2355 w 8230"/>
                <a:gd name="T63" fmla="*/ 8770 h 9120"/>
                <a:gd name="T64" fmla="*/ 2065 w 8230"/>
                <a:gd name="T65" fmla="*/ 8722 h 9120"/>
                <a:gd name="T66" fmla="*/ 1832 w 8230"/>
                <a:gd name="T67" fmla="*/ 7489 h 9120"/>
                <a:gd name="T68" fmla="*/ 2435 w 8230"/>
                <a:gd name="T69" fmla="*/ 7007 h 9120"/>
                <a:gd name="T70" fmla="*/ 1790 w 8230"/>
                <a:gd name="T71" fmla="*/ 6448 h 9120"/>
                <a:gd name="T72" fmla="*/ 1122 w 8230"/>
                <a:gd name="T73" fmla="*/ 6191 h 9120"/>
                <a:gd name="T74" fmla="*/ 424 w 8230"/>
                <a:gd name="T75" fmla="*/ 5811 h 9120"/>
                <a:gd name="T76" fmla="*/ 141 w 8230"/>
                <a:gd name="T77" fmla="*/ 4932 h 9120"/>
                <a:gd name="T78" fmla="*/ 254 w 8230"/>
                <a:gd name="T79" fmla="*/ 4124 h 9120"/>
                <a:gd name="T80" fmla="*/ 11 w 8230"/>
                <a:gd name="T81" fmla="*/ 3256 h 9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230" h="9120">
                  <a:moveTo>
                    <a:pt x="11" y="3256"/>
                  </a:moveTo>
                  <a:cubicBezTo>
                    <a:pt x="11" y="3256"/>
                    <a:pt x="46" y="3182"/>
                    <a:pt x="645" y="2991"/>
                  </a:cubicBezTo>
                  <a:cubicBezTo>
                    <a:pt x="1245" y="2801"/>
                    <a:pt x="1839" y="2478"/>
                    <a:pt x="2190" y="1867"/>
                  </a:cubicBezTo>
                  <a:cubicBezTo>
                    <a:pt x="2542" y="1256"/>
                    <a:pt x="2444" y="1055"/>
                    <a:pt x="2553" y="1089"/>
                  </a:cubicBezTo>
                  <a:cubicBezTo>
                    <a:pt x="2663" y="1124"/>
                    <a:pt x="2755" y="1107"/>
                    <a:pt x="2697" y="980"/>
                  </a:cubicBezTo>
                  <a:cubicBezTo>
                    <a:pt x="2640" y="853"/>
                    <a:pt x="2611" y="853"/>
                    <a:pt x="2669" y="761"/>
                  </a:cubicBezTo>
                  <a:cubicBezTo>
                    <a:pt x="2726" y="669"/>
                    <a:pt x="2692" y="622"/>
                    <a:pt x="2542" y="565"/>
                  </a:cubicBezTo>
                  <a:cubicBezTo>
                    <a:pt x="2392" y="507"/>
                    <a:pt x="2513" y="352"/>
                    <a:pt x="2375" y="300"/>
                  </a:cubicBezTo>
                  <a:cubicBezTo>
                    <a:pt x="2236" y="248"/>
                    <a:pt x="2340" y="179"/>
                    <a:pt x="2467" y="213"/>
                  </a:cubicBezTo>
                  <a:cubicBezTo>
                    <a:pt x="2594" y="248"/>
                    <a:pt x="2807" y="0"/>
                    <a:pt x="2893" y="196"/>
                  </a:cubicBezTo>
                  <a:cubicBezTo>
                    <a:pt x="2980" y="392"/>
                    <a:pt x="3228" y="248"/>
                    <a:pt x="3233" y="415"/>
                  </a:cubicBezTo>
                  <a:cubicBezTo>
                    <a:pt x="3239" y="582"/>
                    <a:pt x="3631" y="548"/>
                    <a:pt x="3660" y="893"/>
                  </a:cubicBezTo>
                  <a:cubicBezTo>
                    <a:pt x="3689" y="1239"/>
                    <a:pt x="3890" y="1135"/>
                    <a:pt x="3954" y="1228"/>
                  </a:cubicBezTo>
                  <a:cubicBezTo>
                    <a:pt x="4017" y="1320"/>
                    <a:pt x="4173" y="1326"/>
                    <a:pt x="4190" y="1401"/>
                  </a:cubicBezTo>
                  <a:cubicBezTo>
                    <a:pt x="4207" y="1475"/>
                    <a:pt x="4352" y="1349"/>
                    <a:pt x="4461" y="1585"/>
                  </a:cubicBezTo>
                  <a:cubicBezTo>
                    <a:pt x="4571" y="1821"/>
                    <a:pt x="4484" y="2000"/>
                    <a:pt x="4634" y="2011"/>
                  </a:cubicBezTo>
                  <a:cubicBezTo>
                    <a:pt x="4784" y="2023"/>
                    <a:pt x="4824" y="1919"/>
                    <a:pt x="4905" y="2173"/>
                  </a:cubicBezTo>
                  <a:cubicBezTo>
                    <a:pt x="4986" y="2426"/>
                    <a:pt x="4847" y="2450"/>
                    <a:pt x="4905" y="2519"/>
                  </a:cubicBezTo>
                  <a:cubicBezTo>
                    <a:pt x="4962" y="2588"/>
                    <a:pt x="5055" y="2582"/>
                    <a:pt x="5112" y="2657"/>
                  </a:cubicBezTo>
                  <a:cubicBezTo>
                    <a:pt x="5170" y="2732"/>
                    <a:pt x="5168" y="2600"/>
                    <a:pt x="5318" y="2644"/>
                  </a:cubicBezTo>
                  <a:cubicBezTo>
                    <a:pt x="5467" y="2688"/>
                    <a:pt x="5552" y="2591"/>
                    <a:pt x="5736" y="2660"/>
                  </a:cubicBezTo>
                  <a:cubicBezTo>
                    <a:pt x="5920" y="2728"/>
                    <a:pt x="5955" y="2591"/>
                    <a:pt x="6058" y="2547"/>
                  </a:cubicBezTo>
                  <a:cubicBezTo>
                    <a:pt x="6161" y="2503"/>
                    <a:pt x="6139" y="2622"/>
                    <a:pt x="6211" y="2479"/>
                  </a:cubicBezTo>
                  <a:cubicBezTo>
                    <a:pt x="6282" y="2335"/>
                    <a:pt x="6314" y="2322"/>
                    <a:pt x="6376" y="2369"/>
                  </a:cubicBezTo>
                  <a:cubicBezTo>
                    <a:pt x="6438" y="2416"/>
                    <a:pt x="6510" y="2413"/>
                    <a:pt x="6579" y="2500"/>
                  </a:cubicBezTo>
                  <a:cubicBezTo>
                    <a:pt x="6648" y="2588"/>
                    <a:pt x="6666" y="2538"/>
                    <a:pt x="6748" y="2588"/>
                  </a:cubicBezTo>
                  <a:cubicBezTo>
                    <a:pt x="6829" y="2638"/>
                    <a:pt x="6938" y="2479"/>
                    <a:pt x="7038" y="2500"/>
                  </a:cubicBezTo>
                  <a:cubicBezTo>
                    <a:pt x="7138" y="2522"/>
                    <a:pt x="7138" y="2326"/>
                    <a:pt x="7297" y="2475"/>
                  </a:cubicBezTo>
                  <a:cubicBezTo>
                    <a:pt x="7456" y="2625"/>
                    <a:pt x="7597" y="2653"/>
                    <a:pt x="7634" y="2638"/>
                  </a:cubicBezTo>
                  <a:cubicBezTo>
                    <a:pt x="7672" y="2622"/>
                    <a:pt x="7612" y="2700"/>
                    <a:pt x="7747" y="2703"/>
                  </a:cubicBezTo>
                  <a:cubicBezTo>
                    <a:pt x="7881" y="2706"/>
                    <a:pt x="7853" y="2778"/>
                    <a:pt x="7921" y="2847"/>
                  </a:cubicBezTo>
                  <a:cubicBezTo>
                    <a:pt x="7990" y="2916"/>
                    <a:pt x="8152" y="2875"/>
                    <a:pt x="8078" y="2962"/>
                  </a:cubicBezTo>
                  <a:cubicBezTo>
                    <a:pt x="8003" y="3050"/>
                    <a:pt x="7235" y="3918"/>
                    <a:pt x="7438" y="4027"/>
                  </a:cubicBezTo>
                  <a:cubicBezTo>
                    <a:pt x="7640" y="4136"/>
                    <a:pt x="7736" y="3950"/>
                    <a:pt x="7819" y="4033"/>
                  </a:cubicBezTo>
                  <a:cubicBezTo>
                    <a:pt x="7902" y="4116"/>
                    <a:pt x="7910" y="4152"/>
                    <a:pt x="7930" y="4247"/>
                  </a:cubicBezTo>
                  <a:cubicBezTo>
                    <a:pt x="7949" y="4341"/>
                    <a:pt x="8230" y="4420"/>
                    <a:pt x="8151" y="4519"/>
                  </a:cubicBezTo>
                  <a:cubicBezTo>
                    <a:pt x="8072" y="4618"/>
                    <a:pt x="8040" y="4452"/>
                    <a:pt x="7993" y="4495"/>
                  </a:cubicBezTo>
                  <a:cubicBezTo>
                    <a:pt x="7945" y="4539"/>
                    <a:pt x="7839" y="4606"/>
                    <a:pt x="7811" y="4464"/>
                  </a:cubicBezTo>
                  <a:cubicBezTo>
                    <a:pt x="7784" y="4322"/>
                    <a:pt x="7799" y="4365"/>
                    <a:pt x="7673" y="4381"/>
                  </a:cubicBezTo>
                  <a:cubicBezTo>
                    <a:pt x="7547" y="4397"/>
                    <a:pt x="7507" y="4444"/>
                    <a:pt x="7468" y="4393"/>
                  </a:cubicBezTo>
                  <a:cubicBezTo>
                    <a:pt x="7428" y="4341"/>
                    <a:pt x="7251" y="4389"/>
                    <a:pt x="7215" y="4511"/>
                  </a:cubicBezTo>
                  <a:cubicBezTo>
                    <a:pt x="7179" y="4634"/>
                    <a:pt x="6978" y="4618"/>
                    <a:pt x="6836" y="4614"/>
                  </a:cubicBezTo>
                  <a:cubicBezTo>
                    <a:pt x="6694" y="4610"/>
                    <a:pt x="6674" y="4705"/>
                    <a:pt x="6563" y="4705"/>
                  </a:cubicBezTo>
                  <a:cubicBezTo>
                    <a:pt x="6453" y="4705"/>
                    <a:pt x="6536" y="4768"/>
                    <a:pt x="6342" y="4760"/>
                  </a:cubicBezTo>
                  <a:cubicBezTo>
                    <a:pt x="6149" y="4752"/>
                    <a:pt x="5865" y="5020"/>
                    <a:pt x="5801" y="5032"/>
                  </a:cubicBezTo>
                  <a:cubicBezTo>
                    <a:pt x="5738" y="5044"/>
                    <a:pt x="5699" y="5013"/>
                    <a:pt x="5655" y="5123"/>
                  </a:cubicBezTo>
                  <a:cubicBezTo>
                    <a:pt x="5612" y="5234"/>
                    <a:pt x="5466" y="5309"/>
                    <a:pt x="5351" y="5309"/>
                  </a:cubicBezTo>
                  <a:cubicBezTo>
                    <a:pt x="5237" y="5309"/>
                    <a:pt x="5103" y="5368"/>
                    <a:pt x="5083" y="5692"/>
                  </a:cubicBezTo>
                  <a:cubicBezTo>
                    <a:pt x="5063" y="6015"/>
                    <a:pt x="5016" y="6067"/>
                    <a:pt x="4984" y="6106"/>
                  </a:cubicBezTo>
                  <a:cubicBezTo>
                    <a:pt x="4953" y="6146"/>
                    <a:pt x="4749" y="6277"/>
                    <a:pt x="4815" y="6439"/>
                  </a:cubicBezTo>
                  <a:cubicBezTo>
                    <a:pt x="4881" y="6601"/>
                    <a:pt x="5068" y="6803"/>
                    <a:pt x="4866" y="6869"/>
                  </a:cubicBezTo>
                  <a:cubicBezTo>
                    <a:pt x="4663" y="6935"/>
                    <a:pt x="4496" y="6945"/>
                    <a:pt x="4319" y="7173"/>
                  </a:cubicBezTo>
                  <a:cubicBezTo>
                    <a:pt x="4142" y="7400"/>
                    <a:pt x="4299" y="7527"/>
                    <a:pt x="4314" y="7633"/>
                  </a:cubicBezTo>
                  <a:cubicBezTo>
                    <a:pt x="4329" y="7739"/>
                    <a:pt x="4006" y="7664"/>
                    <a:pt x="4081" y="7765"/>
                  </a:cubicBezTo>
                  <a:cubicBezTo>
                    <a:pt x="4157" y="7866"/>
                    <a:pt x="4137" y="7932"/>
                    <a:pt x="3975" y="7861"/>
                  </a:cubicBezTo>
                  <a:cubicBezTo>
                    <a:pt x="3813" y="7790"/>
                    <a:pt x="3717" y="7775"/>
                    <a:pt x="3616" y="7760"/>
                  </a:cubicBezTo>
                  <a:cubicBezTo>
                    <a:pt x="3515" y="7744"/>
                    <a:pt x="3332" y="7613"/>
                    <a:pt x="3358" y="7719"/>
                  </a:cubicBezTo>
                  <a:cubicBezTo>
                    <a:pt x="3383" y="7825"/>
                    <a:pt x="3454" y="8170"/>
                    <a:pt x="3373" y="8190"/>
                  </a:cubicBezTo>
                  <a:cubicBezTo>
                    <a:pt x="3292" y="8210"/>
                    <a:pt x="3332" y="8331"/>
                    <a:pt x="3211" y="8352"/>
                  </a:cubicBezTo>
                  <a:cubicBezTo>
                    <a:pt x="3090" y="8372"/>
                    <a:pt x="2911" y="8510"/>
                    <a:pt x="2843" y="8513"/>
                  </a:cubicBezTo>
                  <a:cubicBezTo>
                    <a:pt x="2774" y="8516"/>
                    <a:pt x="2585" y="8486"/>
                    <a:pt x="2555" y="8555"/>
                  </a:cubicBezTo>
                  <a:cubicBezTo>
                    <a:pt x="2526" y="8623"/>
                    <a:pt x="2400" y="8647"/>
                    <a:pt x="2469" y="8743"/>
                  </a:cubicBezTo>
                  <a:cubicBezTo>
                    <a:pt x="2538" y="8839"/>
                    <a:pt x="2517" y="8919"/>
                    <a:pt x="2475" y="8868"/>
                  </a:cubicBezTo>
                  <a:cubicBezTo>
                    <a:pt x="2433" y="8818"/>
                    <a:pt x="2448" y="8698"/>
                    <a:pt x="2355" y="8770"/>
                  </a:cubicBezTo>
                  <a:cubicBezTo>
                    <a:pt x="2262" y="8842"/>
                    <a:pt x="1996" y="9120"/>
                    <a:pt x="1967" y="9063"/>
                  </a:cubicBezTo>
                  <a:cubicBezTo>
                    <a:pt x="1937" y="9006"/>
                    <a:pt x="2017" y="8865"/>
                    <a:pt x="2065" y="8722"/>
                  </a:cubicBezTo>
                  <a:cubicBezTo>
                    <a:pt x="2113" y="8578"/>
                    <a:pt x="2182" y="8528"/>
                    <a:pt x="2110" y="8390"/>
                  </a:cubicBezTo>
                  <a:cubicBezTo>
                    <a:pt x="2038" y="8253"/>
                    <a:pt x="1816" y="7856"/>
                    <a:pt x="1832" y="7489"/>
                  </a:cubicBezTo>
                  <a:cubicBezTo>
                    <a:pt x="1848" y="7122"/>
                    <a:pt x="1956" y="7049"/>
                    <a:pt x="2132" y="7186"/>
                  </a:cubicBezTo>
                  <a:cubicBezTo>
                    <a:pt x="2308" y="7323"/>
                    <a:pt x="2480" y="7195"/>
                    <a:pt x="2435" y="7007"/>
                  </a:cubicBezTo>
                  <a:cubicBezTo>
                    <a:pt x="2390" y="6819"/>
                    <a:pt x="2547" y="6509"/>
                    <a:pt x="2260" y="6461"/>
                  </a:cubicBezTo>
                  <a:cubicBezTo>
                    <a:pt x="1972" y="6413"/>
                    <a:pt x="1893" y="6538"/>
                    <a:pt x="1790" y="6448"/>
                  </a:cubicBezTo>
                  <a:cubicBezTo>
                    <a:pt x="1688" y="6359"/>
                    <a:pt x="1603" y="6165"/>
                    <a:pt x="1503" y="6248"/>
                  </a:cubicBezTo>
                  <a:cubicBezTo>
                    <a:pt x="1403" y="6332"/>
                    <a:pt x="1236" y="6485"/>
                    <a:pt x="1122" y="6191"/>
                  </a:cubicBezTo>
                  <a:cubicBezTo>
                    <a:pt x="1009" y="5897"/>
                    <a:pt x="842" y="6085"/>
                    <a:pt x="708" y="5998"/>
                  </a:cubicBezTo>
                  <a:cubicBezTo>
                    <a:pt x="574" y="5911"/>
                    <a:pt x="564" y="5874"/>
                    <a:pt x="424" y="5811"/>
                  </a:cubicBezTo>
                  <a:cubicBezTo>
                    <a:pt x="284" y="5747"/>
                    <a:pt x="234" y="5727"/>
                    <a:pt x="157" y="5550"/>
                  </a:cubicBezTo>
                  <a:cubicBezTo>
                    <a:pt x="80" y="5373"/>
                    <a:pt x="0" y="5139"/>
                    <a:pt x="141" y="4932"/>
                  </a:cubicBezTo>
                  <a:cubicBezTo>
                    <a:pt x="281" y="4725"/>
                    <a:pt x="269" y="4768"/>
                    <a:pt x="262" y="4569"/>
                  </a:cubicBezTo>
                  <a:cubicBezTo>
                    <a:pt x="254" y="4370"/>
                    <a:pt x="375" y="4319"/>
                    <a:pt x="254" y="4124"/>
                  </a:cubicBezTo>
                  <a:cubicBezTo>
                    <a:pt x="133" y="3929"/>
                    <a:pt x="238" y="3878"/>
                    <a:pt x="137" y="3679"/>
                  </a:cubicBezTo>
                  <a:cubicBezTo>
                    <a:pt x="35" y="3480"/>
                    <a:pt x="11" y="3256"/>
                    <a:pt x="11" y="325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92BE7688-9758-8B28-CD0B-7536560B6F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3963" y="1876462"/>
              <a:ext cx="548270" cy="1254109"/>
            </a:xfrm>
            <a:custGeom>
              <a:avLst/>
              <a:gdLst>
                <a:gd name="T0" fmla="*/ 1031 w 1701"/>
                <a:gd name="T1" fmla="*/ 23 h 4214"/>
                <a:gd name="T2" fmla="*/ 821 w 1701"/>
                <a:gd name="T3" fmla="*/ 191 h 4214"/>
                <a:gd name="T4" fmla="*/ 662 w 1701"/>
                <a:gd name="T5" fmla="*/ 449 h 4214"/>
                <a:gd name="T6" fmla="*/ 563 w 1701"/>
                <a:gd name="T7" fmla="*/ 443 h 4214"/>
                <a:gd name="T8" fmla="*/ 463 w 1701"/>
                <a:gd name="T9" fmla="*/ 707 h 4214"/>
                <a:gd name="T10" fmla="*/ 265 w 1701"/>
                <a:gd name="T11" fmla="*/ 1031 h 4214"/>
                <a:gd name="T12" fmla="*/ 212 w 1701"/>
                <a:gd name="T13" fmla="*/ 1468 h 4214"/>
                <a:gd name="T14" fmla="*/ 113 w 1701"/>
                <a:gd name="T15" fmla="*/ 1706 h 4214"/>
                <a:gd name="T16" fmla="*/ 172 w 1701"/>
                <a:gd name="T17" fmla="*/ 2136 h 4214"/>
                <a:gd name="T18" fmla="*/ 212 w 1701"/>
                <a:gd name="T19" fmla="*/ 2692 h 4214"/>
                <a:gd name="T20" fmla="*/ 159 w 1701"/>
                <a:gd name="T21" fmla="*/ 3108 h 4214"/>
                <a:gd name="T22" fmla="*/ 510 w 1701"/>
                <a:gd name="T23" fmla="*/ 3439 h 4214"/>
                <a:gd name="T24" fmla="*/ 754 w 1701"/>
                <a:gd name="T25" fmla="*/ 3697 h 4214"/>
                <a:gd name="T26" fmla="*/ 857 w 1701"/>
                <a:gd name="T27" fmla="*/ 4035 h 4214"/>
                <a:gd name="T28" fmla="*/ 887 w 1701"/>
                <a:gd name="T29" fmla="*/ 4149 h 4214"/>
                <a:gd name="T30" fmla="*/ 1141 w 1701"/>
                <a:gd name="T31" fmla="*/ 4166 h 4214"/>
                <a:gd name="T32" fmla="*/ 1121 w 1701"/>
                <a:gd name="T33" fmla="*/ 3974 h 4214"/>
                <a:gd name="T34" fmla="*/ 1171 w 1701"/>
                <a:gd name="T35" fmla="*/ 3760 h 4214"/>
                <a:gd name="T36" fmla="*/ 1318 w 1701"/>
                <a:gd name="T37" fmla="*/ 3758 h 4214"/>
                <a:gd name="T38" fmla="*/ 1548 w 1701"/>
                <a:gd name="T39" fmla="*/ 3696 h 4214"/>
                <a:gd name="T40" fmla="*/ 1701 w 1701"/>
                <a:gd name="T41" fmla="*/ 3464 h 4214"/>
                <a:gd name="T42" fmla="*/ 1578 w 1701"/>
                <a:gd name="T43" fmla="*/ 3210 h 4214"/>
                <a:gd name="T44" fmla="*/ 1204 w 1701"/>
                <a:gd name="T45" fmla="*/ 2887 h 4214"/>
                <a:gd name="T46" fmla="*/ 1258 w 1701"/>
                <a:gd name="T47" fmla="*/ 2460 h 4214"/>
                <a:gd name="T48" fmla="*/ 1177 w 1701"/>
                <a:gd name="T49" fmla="*/ 2317 h 4214"/>
                <a:gd name="T50" fmla="*/ 1161 w 1701"/>
                <a:gd name="T51" fmla="*/ 1699 h 4214"/>
                <a:gd name="T52" fmla="*/ 1282 w 1701"/>
                <a:gd name="T53" fmla="*/ 1336 h 4214"/>
                <a:gd name="T54" fmla="*/ 1274 w 1701"/>
                <a:gd name="T55" fmla="*/ 891 h 4214"/>
                <a:gd name="T56" fmla="*/ 1157 w 1701"/>
                <a:gd name="T57" fmla="*/ 446 h 4214"/>
                <a:gd name="T58" fmla="*/ 1031 w 1701"/>
                <a:gd name="T59" fmla="*/ 23 h 4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701" h="4214">
                  <a:moveTo>
                    <a:pt x="1031" y="23"/>
                  </a:moveTo>
                  <a:cubicBezTo>
                    <a:pt x="1031" y="23"/>
                    <a:pt x="973" y="0"/>
                    <a:pt x="821" y="191"/>
                  </a:cubicBezTo>
                  <a:cubicBezTo>
                    <a:pt x="669" y="383"/>
                    <a:pt x="629" y="357"/>
                    <a:pt x="662" y="449"/>
                  </a:cubicBezTo>
                  <a:cubicBezTo>
                    <a:pt x="695" y="542"/>
                    <a:pt x="629" y="502"/>
                    <a:pt x="563" y="443"/>
                  </a:cubicBezTo>
                  <a:cubicBezTo>
                    <a:pt x="497" y="383"/>
                    <a:pt x="450" y="535"/>
                    <a:pt x="463" y="707"/>
                  </a:cubicBezTo>
                  <a:cubicBezTo>
                    <a:pt x="477" y="879"/>
                    <a:pt x="252" y="879"/>
                    <a:pt x="265" y="1031"/>
                  </a:cubicBezTo>
                  <a:cubicBezTo>
                    <a:pt x="278" y="1184"/>
                    <a:pt x="139" y="1309"/>
                    <a:pt x="212" y="1468"/>
                  </a:cubicBezTo>
                  <a:cubicBezTo>
                    <a:pt x="285" y="1627"/>
                    <a:pt x="100" y="1640"/>
                    <a:pt x="113" y="1706"/>
                  </a:cubicBezTo>
                  <a:cubicBezTo>
                    <a:pt x="126" y="1772"/>
                    <a:pt x="245" y="2024"/>
                    <a:pt x="172" y="2136"/>
                  </a:cubicBezTo>
                  <a:cubicBezTo>
                    <a:pt x="100" y="2248"/>
                    <a:pt x="318" y="2579"/>
                    <a:pt x="212" y="2692"/>
                  </a:cubicBezTo>
                  <a:cubicBezTo>
                    <a:pt x="106" y="2804"/>
                    <a:pt x="0" y="2936"/>
                    <a:pt x="159" y="3108"/>
                  </a:cubicBezTo>
                  <a:cubicBezTo>
                    <a:pt x="318" y="3280"/>
                    <a:pt x="483" y="3307"/>
                    <a:pt x="510" y="3439"/>
                  </a:cubicBezTo>
                  <a:cubicBezTo>
                    <a:pt x="536" y="3571"/>
                    <a:pt x="662" y="3578"/>
                    <a:pt x="754" y="3697"/>
                  </a:cubicBezTo>
                  <a:cubicBezTo>
                    <a:pt x="847" y="3816"/>
                    <a:pt x="847" y="3976"/>
                    <a:pt x="857" y="4035"/>
                  </a:cubicBezTo>
                  <a:cubicBezTo>
                    <a:pt x="867" y="4095"/>
                    <a:pt x="834" y="4151"/>
                    <a:pt x="887" y="4149"/>
                  </a:cubicBezTo>
                  <a:cubicBezTo>
                    <a:pt x="941" y="4147"/>
                    <a:pt x="1155" y="4214"/>
                    <a:pt x="1141" y="4166"/>
                  </a:cubicBezTo>
                  <a:cubicBezTo>
                    <a:pt x="1127" y="4119"/>
                    <a:pt x="1064" y="4037"/>
                    <a:pt x="1121" y="3974"/>
                  </a:cubicBezTo>
                  <a:cubicBezTo>
                    <a:pt x="1179" y="3910"/>
                    <a:pt x="1099" y="3827"/>
                    <a:pt x="1171" y="3760"/>
                  </a:cubicBezTo>
                  <a:cubicBezTo>
                    <a:pt x="1242" y="3692"/>
                    <a:pt x="1248" y="3732"/>
                    <a:pt x="1318" y="3758"/>
                  </a:cubicBezTo>
                  <a:cubicBezTo>
                    <a:pt x="1387" y="3783"/>
                    <a:pt x="1476" y="3766"/>
                    <a:pt x="1548" y="3696"/>
                  </a:cubicBezTo>
                  <a:cubicBezTo>
                    <a:pt x="1619" y="3627"/>
                    <a:pt x="1701" y="3541"/>
                    <a:pt x="1701" y="3464"/>
                  </a:cubicBezTo>
                  <a:cubicBezTo>
                    <a:pt x="1701" y="3387"/>
                    <a:pt x="1651" y="3218"/>
                    <a:pt x="1578" y="3210"/>
                  </a:cubicBezTo>
                  <a:cubicBezTo>
                    <a:pt x="1504" y="3202"/>
                    <a:pt x="1306" y="3167"/>
                    <a:pt x="1204" y="2887"/>
                  </a:cubicBezTo>
                  <a:cubicBezTo>
                    <a:pt x="1119" y="2652"/>
                    <a:pt x="1120" y="2491"/>
                    <a:pt x="1258" y="2460"/>
                  </a:cubicBezTo>
                  <a:cubicBezTo>
                    <a:pt x="1231" y="2428"/>
                    <a:pt x="1206" y="2383"/>
                    <a:pt x="1177" y="2317"/>
                  </a:cubicBezTo>
                  <a:cubicBezTo>
                    <a:pt x="1100" y="2140"/>
                    <a:pt x="1020" y="1906"/>
                    <a:pt x="1161" y="1699"/>
                  </a:cubicBezTo>
                  <a:cubicBezTo>
                    <a:pt x="1301" y="1492"/>
                    <a:pt x="1289" y="1535"/>
                    <a:pt x="1282" y="1336"/>
                  </a:cubicBezTo>
                  <a:cubicBezTo>
                    <a:pt x="1274" y="1137"/>
                    <a:pt x="1395" y="1086"/>
                    <a:pt x="1274" y="891"/>
                  </a:cubicBezTo>
                  <a:cubicBezTo>
                    <a:pt x="1153" y="696"/>
                    <a:pt x="1258" y="645"/>
                    <a:pt x="1157" y="446"/>
                  </a:cubicBezTo>
                  <a:cubicBezTo>
                    <a:pt x="1055" y="247"/>
                    <a:pt x="1031" y="23"/>
                    <a:pt x="1031" y="2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28BF4FE5-88EF-7510-0F21-6A3D7E8D1F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4656" y="2383885"/>
              <a:ext cx="605708" cy="977917"/>
            </a:xfrm>
            <a:custGeom>
              <a:avLst/>
              <a:gdLst>
                <a:gd name="T0" fmla="*/ 788 w 1871"/>
                <a:gd name="T1" fmla="*/ 0 h 3281"/>
                <a:gd name="T2" fmla="*/ 586 w 1871"/>
                <a:gd name="T3" fmla="*/ 152 h 3281"/>
                <a:gd name="T4" fmla="*/ 483 w 1871"/>
                <a:gd name="T5" fmla="*/ 351 h 3281"/>
                <a:gd name="T6" fmla="*/ 250 w 1871"/>
                <a:gd name="T7" fmla="*/ 374 h 3281"/>
                <a:gd name="T8" fmla="*/ 125 w 1871"/>
                <a:gd name="T9" fmla="*/ 676 h 3281"/>
                <a:gd name="T10" fmla="*/ 119 w 1871"/>
                <a:gd name="T11" fmla="*/ 926 h 3281"/>
                <a:gd name="T12" fmla="*/ 74 w 1871"/>
                <a:gd name="T13" fmla="*/ 1239 h 3281"/>
                <a:gd name="T14" fmla="*/ 39 w 1871"/>
                <a:gd name="T15" fmla="*/ 1410 h 3281"/>
                <a:gd name="T16" fmla="*/ 221 w 1871"/>
                <a:gd name="T17" fmla="*/ 1518 h 3281"/>
                <a:gd name="T18" fmla="*/ 148 w 1871"/>
                <a:gd name="T19" fmla="*/ 1728 h 3281"/>
                <a:gd name="T20" fmla="*/ 62 w 1871"/>
                <a:gd name="T21" fmla="*/ 2007 h 3281"/>
                <a:gd name="T22" fmla="*/ 187 w 1871"/>
                <a:gd name="T23" fmla="*/ 2177 h 3281"/>
                <a:gd name="T24" fmla="*/ 193 w 1871"/>
                <a:gd name="T25" fmla="*/ 2394 h 3281"/>
                <a:gd name="T26" fmla="*/ 119 w 1871"/>
                <a:gd name="T27" fmla="*/ 2536 h 3281"/>
                <a:gd name="T28" fmla="*/ 136 w 1871"/>
                <a:gd name="T29" fmla="*/ 2815 h 3281"/>
                <a:gd name="T30" fmla="*/ 460 w 1871"/>
                <a:gd name="T31" fmla="*/ 3116 h 3281"/>
                <a:gd name="T32" fmla="*/ 671 w 1871"/>
                <a:gd name="T33" fmla="*/ 3093 h 3281"/>
                <a:gd name="T34" fmla="*/ 1109 w 1871"/>
                <a:gd name="T35" fmla="*/ 3150 h 3281"/>
                <a:gd name="T36" fmla="*/ 1393 w 1871"/>
                <a:gd name="T37" fmla="*/ 3213 h 3281"/>
                <a:gd name="T38" fmla="*/ 1609 w 1871"/>
                <a:gd name="T39" fmla="*/ 3127 h 3281"/>
                <a:gd name="T40" fmla="*/ 1746 w 1871"/>
                <a:gd name="T41" fmla="*/ 2951 h 3281"/>
                <a:gd name="T42" fmla="*/ 1780 w 1871"/>
                <a:gd name="T43" fmla="*/ 2843 h 3281"/>
                <a:gd name="T44" fmla="*/ 1562 w 1871"/>
                <a:gd name="T45" fmla="*/ 2443 h 3281"/>
                <a:gd name="T46" fmla="*/ 1532 w 1871"/>
                <a:gd name="T47" fmla="*/ 2329 h 3281"/>
                <a:gd name="T48" fmla="*/ 1429 w 1871"/>
                <a:gd name="T49" fmla="*/ 1991 h 3281"/>
                <a:gd name="T50" fmla="*/ 1185 w 1871"/>
                <a:gd name="T51" fmla="*/ 1733 h 3281"/>
                <a:gd name="T52" fmla="*/ 834 w 1871"/>
                <a:gd name="T53" fmla="*/ 1402 h 3281"/>
                <a:gd name="T54" fmla="*/ 887 w 1871"/>
                <a:gd name="T55" fmla="*/ 986 h 3281"/>
                <a:gd name="T56" fmla="*/ 847 w 1871"/>
                <a:gd name="T57" fmla="*/ 430 h 3281"/>
                <a:gd name="T58" fmla="*/ 788 w 1871"/>
                <a:gd name="T59" fmla="*/ 0 h 3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871" h="3281">
                  <a:moveTo>
                    <a:pt x="788" y="0"/>
                  </a:moveTo>
                  <a:cubicBezTo>
                    <a:pt x="788" y="0"/>
                    <a:pt x="637" y="27"/>
                    <a:pt x="586" y="152"/>
                  </a:cubicBezTo>
                  <a:cubicBezTo>
                    <a:pt x="534" y="278"/>
                    <a:pt x="489" y="283"/>
                    <a:pt x="483" y="351"/>
                  </a:cubicBezTo>
                  <a:cubicBezTo>
                    <a:pt x="477" y="420"/>
                    <a:pt x="250" y="374"/>
                    <a:pt x="250" y="374"/>
                  </a:cubicBezTo>
                  <a:cubicBezTo>
                    <a:pt x="250" y="374"/>
                    <a:pt x="5" y="545"/>
                    <a:pt x="125" y="676"/>
                  </a:cubicBezTo>
                  <a:cubicBezTo>
                    <a:pt x="244" y="807"/>
                    <a:pt x="182" y="795"/>
                    <a:pt x="119" y="926"/>
                  </a:cubicBezTo>
                  <a:cubicBezTo>
                    <a:pt x="57" y="1057"/>
                    <a:pt x="91" y="1125"/>
                    <a:pt x="74" y="1239"/>
                  </a:cubicBezTo>
                  <a:cubicBezTo>
                    <a:pt x="57" y="1353"/>
                    <a:pt x="39" y="1410"/>
                    <a:pt x="39" y="1410"/>
                  </a:cubicBezTo>
                  <a:cubicBezTo>
                    <a:pt x="39" y="1410"/>
                    <a:pt x="312" y="1381"/>
                    <a:pt x="221" y="1518"/>
                  </a:cubicBezTo>
                  <a:cubicBezTo>
                    <a:pt x="130" y="1654"/>
                    <a:pt x="261" y="1666"/>
                    <a:pt x="148" y="1728"/>
                  </a:cubicBezTo>
                  <a:cubicBezTo>
                    <a:pt x="34" y="1791"/>
                    <a:pt x="0" y="1893"/>
                    <a:pt x="62" y="2007"/>
                  </a:cubicBezTo>
                  <a:cubicBezTo>
                    <a:pt x="125" y="2121"/>
                    <a:pt x="153" y="2160"/>
                    <a:pt x="187" y="2177"/>
                  </a:cubicBezTo>
                  <a:cubicBezTo>
                    <a:pt x="221" y="2195"/>
                    <a:pt x="239" y="2308"/>
                    <a:pt x="193" y="2394"/>
                  </a:cubicBezTo>
                  <a:cubicBezTo>
                    <a:pt x="148" y="2479"/>
                    <a:pt x="56" y="2439"/>
                    <a:pt x="119" y="2536"/>
                  </a:cubicBezTo>
                  <a:cubicBezTo>
                    <a:pt x="182" y="2633"/>
                    <a:pt x="45" y="2763"/>
                    <a:pt x="136" y="2815"/>
                  </a:cubicBezTo>
                  <a:cubicBezTo>
                    <a:pt x="227" y="2866"/>
                    <a:pt x="432" y="2991"/>
                    <a:pt x="460" y="3116"/>
                  </a:cubicBezTo>
                  <a:cubicBezTo>
                    <a:pt x="489" y="3241"/>
                    <a:pt x="540" y="3167"/>
                    <a:pt x="671" y="3093"/>
                  </a:cubicBezTo>
                  <a:cubicBezTo>
                    <a:pt x="802" y="3019"/>
                    <a:pt x="927" y="3099"/>
                    <a:pt x="1109" y="3150"/>
                  </a:cubicBezTo>
                  <a:cubicBezTo>
                    <a:pt x="1291" y="3201"/>
                    <a:pt x="1314" y="3281"/>
                    <a:pt x="1393" y="3213"/>
                  </a:cubicBezTo>
                  <a:cubicBezTo>
                    <a:pt x="1473" y="3145"/>
                    <a:pt x="1575" y="3201"/>
                    <a:pt x="1609" y="3127"/>
                  </a:cubicBezTo>
                  <a:cubicBezTo>
                    <a:pt x="1644" y="3054"/>
                    <a:pt x="1712" y="2980"/>
                    <a:pt x="1746" y="2951"/>
                  </a:cubicBezTo>
                  <a:cubicBezTo>
                    <a:pt x="1780" y="2923"/>
                    <a:pt x="1871" y="3002"/>
                    <a:pt x="1780" y="2843"/>
                  </a:cubicBezTo>
                  <a:cubicBezTo>
                    <a:pt x="1689" y="2684"/>
                    <a:pt x="1562" y="2443"/>
                    <a:pt x="1562" y="2443"/>
                  </a:cubicBezTo>
                  <a:cubicBezTo>
                    <a:pt x="1509" y="2445"/>
                    <a:pt x="1542" y="2389"/>
                    <a:pt x="1532" y="2329"/>
                  </a:cubicBezTo>
                  <a:cubicBezTo>
                    <a:pt x="1522" y="2270"/>
                    <a:pt x="1522" y="2110"/>
                    <a:pt x="1429" y="1991"/>
                  </a:cubicBezTo>
                  <a:cubicBezTo>
                    <a:pt x="1337" y="1872"/>
                    <a:pt x="1211" y="1865"/>
                    <a:pt x="1185" y="1733"/>
                  </a:cubicBezTo>
                  <a:cubicBezTo>
                    <a:pt x="1158" y="1601"/>
                    <a:pt x="993" y="1574"/>
                    <a:pt x="834" y="1402"/>
                  </a:cubicBezTo>
                  <a:cubicBezTo>
                    <a:pt x="675" y="1230"/>
                    <a:pt x="781" y="1098"/>
                    <a:pt x="887" y="986"/>
                  </a:cubicBezTo>
                  <a:cubicBezTo>
                    <a:pt x="993" y="873"/>
                    <a:pt x="775" y="542"/>
                    <a:pt x="847" y="430"/>
                  </a:cubicBezTo>
                  <a:cubicBezTo>
                    <a:pt x="920" y="318"/>
                    <a:pt x="801" y="66"/>
                    <a:pt x="788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1" name="Freeform 14">
              <a:extLst>
                <a:ext uri="{FF2B5EF4-FFF2-40B4-BE49-F238E27FC236}">
                  <a16:creationId xmlns:a16="http://schemas.microsoft.com/office/drawing/2014/main" id="{CE7C7EB9-E132-B76C-C585-5BAF0D391FB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45844" y="3914187"/>
              <a:ext cx="872012" cy="472097"/>
            </a:xfrm>
            <a:custGeom>
              <a:avLst/>
              <a:gdLst>
                <a:gd name="T0" fmla="*/ 0 w 2698"/>
                <a:gd name="T1" fmla="*/ 905 h 1581"/>
                <a:gd name="T2" fmla="*/ 195 w 2698"/>
                <a:gd name="T3" fmla="*/ 1306 h 1581"/>
                <a:gd name="T4" fmla="*/ 298 w 2698"/>
                <a:gd name="T5" fmla="*/ 1510 h 1581"/>
                <a:gd name="T6" fmla="*/ 552 w 2698"/>
                <a:gd name="T7" fmla="*/ 1433 h 1581"/>
                <a:gd name="T8" fmla="*/ 732 w 2698"/>
                <a:gd name="T9" fmla="*/ 1331 h 1581"/>
                <a:gd name="T10" fmla="*/ 1236 w 2698"/>
                <a:gd name="T11" fmla="*/ 1278 h 1581"/>
                <a:gd name="T12" fmla="*/ 1525 w 2698"/>
                <a:gd name="T13" fmla="*/ 1200 h 1581"/>
                <a:gd name="T14" fmla="*/ 1786 w 2698"/>
                <a:gd name="T15" fmla="*/ 1101 h 1581"/>
                <a:gd name="T16" fmla="*/ 2065 w 2698"/>
                <a:gd name="T17" fmla="*/ 1246 h 1581"/>
                <a:gd name="T18" fmla="*/ 2333 w 2698"/>
                <a:gd name="T19" fmla="*/ 1289 h 1581"/>
                <a:gd name="T20" fmla="*/ 2393 w 2698"/>
                <a:gd name="T21" fmla="*/ 1191 h 1581"/>
                <a:gd name="T22" fmla="*/ 2648 w 2698"/>
                <a:gd name="T23" fmla="*/ 956 h 1581"/>
                <a:gd name="T24" fmla="*/ 2435 w 2698"/>
                <a:gd name="T25" fmla="*/ 538 h 1581"/>
                <a:gd name="T26" fmla="*/ 2267 w 2698"/>
                <a:gd name="T27" fmla="*/ 0 h 1581"/>
                <a:gd name="T28" fmla="*/ 1798 w 2698"/>
                <a:gd name="T29" fmla="*/ 148 h 1581"/>
                <a:gd name="T30" fmla="*/ 1511 w 2698"/>
                <a:gd name="T31" fmla="*/ 224 h 1581"/>
                <a:gd name="T32" fmla="*/ 1060 w 2698"/>
                <a:gd name="T33" fmla="*/ 309 h 1581"/>
                <a:gd name="T34" fmla="*/ 976 w 2698"/>
                <a:gd name="T35" fmla="*/ 494 h 1581"/>
                <a:gd name="T36" fmla="*/ 1022 w 2698"/>
                <a:gd name="T37" fmla="*/ 675 h 1581"/>
                <a:gd name="T38" fmla="*/ 849 w 2698"/>
                <a:gd name="T39" fmla="*/ 823 h 1581"/>
                <a:gd name="T40" fmla="*/ 605 w 2698"/>
                <a:gd name="T41" fmla="*/ 806 h 1581"/>
                <a:gd name="T42" fmla="*/ 415 w 2698"/>
                <a:gd name="T43" fmla="*/ 680 h 1581"/>
                <a:gd name="T44" fmla="*/ 73 w 2698"/>
                <a:gd name="T45" fmla="*/ 852 h 1581"/>
                <a:gd name="T46" fmla="*/ 0 w 2698"/>
                <a:gd name="T47" fmla="*/ 905 h 1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98" h="1581">
                  <a:moveTo>
                    <a:pt x="0" y="905"/>
                  </a:moveTo>
                  <a:cubicBezTo>
                    <a:pt x="0" y="905"/>
                    <a:pt x="192" y="1179"/>
                    <a:pt x="195" y="1306"/>
                  </a:cubicBezTo>
                  <a:cubicBezTo>
                    <a:pt x="199" y="1433"/>
                    <a:pt x="234" y="1440"/>
                    <a:pt x="298" y="1510"/>
                  </a:cubicBezTo>
                  <a:cubicBezTo>
                    <a:pt x="361" y="1581"/>
                    <a:pt x="537" y="1549"/>
                    <a:pt x="552" y="1433"/>
                  </a:cubicBezTo>
                  <a:cubicBezTo>
                    <a:pt x="566" y="1316"/>
                    <a:pt x="597" y="1352"/>
                    <a:pt x="732" y="1331"/>
                  </a:cubicBezTo>
                  <a:cubicBezTo>
                    <a:pt x="866" y="1309"/>
                    <a:pt x="1084" y="1352"/>
                    <a:pt x="1236" y="1278"/>
                  </a:cubicBezTo>
                  <a:cubicBezTo>
                    <a:pt x="1388" y="1204"/>
                    <a:pt x="1395" y="1242"/>
                    <a:pt x="1525" y="1200"/>
                  </a:cubicBezTo>
                  <a:cubicBezTo>
                    <a:pt x="1656" y="1158"/>
                    <a:pt x="1730" y="1069"/>
                    <a:pt x="1786" y="1101"/>
                  </a:cubicBezTo>
                  <a:cubicBezTo>
                    <a:pt x="1843" y="1133"/>
                    <a:pt x="1906" y="1228"/>
                    <a:pt x="2065" y="1246"/>
                  </a:cubicBezTo>
                  <a:cubicBezTo>
                    <a:pt x="2144" y="1255"/>
                    <a:pt x="2244" y="1275"/>
                    <a:pt x="2333" y="1289"/>
                  </a:cubicBezTo>
                  <a:cubicBezTo>
                    <a:pt x="2349" y="1254"/>
                    <a:pt x="2370" y="1219"/>
                    <a:pt x="2393" y="1191"/>
                  </a:cubicBezTo>
                  <a:cubicBezTo>
                    <a:pt x="2471" y="1091"/>
                    <a:pt x="2599" y="1049"/>
                    <a:pt x="2648" y="956"/>
                  </a:cubicBezTo>
                  <a:cubicBezTo>
                    <a:pt x="2698" y="864"/>
                    <a:pt x="2457" y="807"/>
                    <a:pt x="2435" y="538"/>
                  </a:cubicBezTo>
                  <a:cubicBezTo>
                    <a:pt x="2420" y="341"/>
                    <a:pt x="2366" y="151"/>
                    <a:pt x="2267" y="0"/>
                  </a:cubicBezTo>
                  <a:cubicBezTo>
                    <a:pt x="2167" y="62"/>
                    <a:pt x="1980" y="135"/>
                    <a:pt x="1798" y="148"/>
                  </a:cubicBezTo>
                  <a:cubicBezTo>
                    <a:pt x="1575" y="165"/>
                    <a:pt x="1629" y="153"/>
                    <a:pt x="1511" y="224"/>
                  </a:cubicBezTo>
                  <a:cubicBezTo>
                    <a:pt x="1393" y="296"/>
                    <a:pt x="1208" y="254"/>
                    <a:pt x="1060" y="309"/>
                  </a:cubicBezTo>
                  <a:cubicBezTo>
                    <a:pt x="913" y="363"/>
                    <a:pt x="1022" y="384"/>
                    <a:pt x="976" y="494"/>
                  </a:cubicBezTo>
                  <a:cubicBezTo>
                    <a:pt x="929" y="604"/>
                    <a:pt x="988" y="595"/>
                    <a:pt x="1022" y="675"/>
                  </a:cubicBezTo>
                  <a:cubicBezTo>
                    <a:pt x="1056" y="756"/>
                    <a:pt x="946" y="815"/>
                    <a:pt x="849" y="823"/>
                  </a:cubicBezTo>
                  <a:cubicBezTo>
                    <a:pt x="752" y="831"/>
                    <a:pt x="664" y="806"/>
                    <a:pt x="605" y="806"/>
                  </a:cubicBezTo>
                  <a:cubicBezTo>
                    <a:pt x="546" y="806"/>
                    <a:pt x="499" y="709"/>
                    <a:pt x="415" y="680"/>
                  </a:cubicBezTo>
                  <a:cubicBezTo>
                    <a:pt x="331" y="650"/>
                    <a:pt x="103" y="810"/>
                    <a:pt x="73" y="852"/>
                  </a:cubicBezTo>
                  <a:cubicBezTo>
                    <a:pt x="56" y="877"/>
                    <a:pt x="30" y="906"/>
                    <a:pt x="0" y="90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455BE70D-D094-18B8-4773-4DF2064EAEC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0329" y="4127755"/>
              <a:ext cx="805870" cy="937773"/>
            </a:xfrm>
            <a:custGeom>
              <a:avLst/>
              <a:gdLst>
                <a:gd name="T0" fmla="*/ 1429 w 2496"/>
                <a:gd name="T1" fmla="*/ 793 h 3147"/>
                <a:gd name="T2" fmla="*/ 1534 w 2496"/>
                <a:gd name="T3" fmla="*/ 1167 h 3147"/>
                <a:gd name="T4" fmla="*/ 1644 w 2496"/>
                <a:gd name="T5" fmla="*/ 1345 h 3147"/>
                <a:gd name="T6" fmla="*/ 1759 w 2496"/>
                <a:gd name="T7" fmla="*/ 1554 h 3147"/>
                <a:gd name="T8" fmla="*/ 1958 w 2496"/>
                <a:gd name="T9" fmla="*/ 1794 h 3147"/>
                <a:gd name="T10" fmla="*/ 2203 w 2496"/>
                <a:gd name="T11" fmla="*/ 1831 h 3147"/>
                <a:gd name="T12" fmla="*/ 2323 w 2496"/>
                <a:gd name="T13" fmla="*/ 1993 h 3147"/>
                <a:gd name="T14" fmla="*/ 2428 w 2496"/>
                <a:gd name="T15" fmla="*/ 2275 h 3147"/>
                <a:gd name="T16" fmla="*/ 2470 w 2496"/>
                <a:gd name="T17" fmla="*/ 2468 h 3147"/>
                <a:gd name="T18" fmla="*/ 2360 w 2496"/>
                <a:gd name="T19" fmla="*/ 2719 h 3147"/>
                <a:gd name="T20" fmla="*/ 2240 w 2496"/>
                <a:gd name="T21" fmla="*/ 2803 h 3147"/>
                <a:gd name="T22" fmla="*/ 1895 w 2496"/>
                <a:gd name="T23" fmla="*/ 2917 h 3147"/>
                <a:gd name="T24" fmla="*/ 1749 w 2496"/>
                <a:gd name="T25" fmla="*/ 3147 h 3147"/>
                <a:gd name="T26" fmla="*/ 1566 w 2496"/>
                <a:gd name="T27" fmla="*/ 2923 h 3147"/>
                <a:gd name="T28" fmla="*/ 1472 w 2496"/>
                <a:gd name="T29" fmla="*/ 2635 h 3147"/>
                <a:gd name="T30" fmla="*/ 1231 w 2496"/>
                <a:gd name="T31" fmla="*/ 2348 h 3147"/>
                <a:gd name="T32" fmla="*/ 1048 w 2496"/>
                <a:gd name="T33" fmla="*/ 2055 h 3147"/>
                <a:gd name="T34" fmla="*/ 886 w 2496"/>
                <a:gd name="T35" fmla="*/ 1925 h 3147"/>
                <a:gd name="T36" fmla="*/ 813 w 2496"/>
                <a:gd name="T37" fmla="*/ 1784 h 3147"/>
                <a:gd name="T38" fmla="*/ 677 w 2496"/>
                <a:gd name="T39" fmla="*/ 1413 h 3147"/>
                <a:gd name="T40" fmla="*/ 432 w 2496"/>
                <a:gd name="T41" fmla="*/ 1151 h 3147"/>
                <a:gd name="T42" fmla="*/ 254 w 2496"/>
                <a:gd name="T43" fmla="*/ 1036 h 3147"/>
                <a:gd name="T44" fmla="*/ 270 w 2496"/>
                <a:gd name="T45" fmla="*/ 822 h 3147"/>
                <a:gd name="T46" fmla="*/ 0 w 2496"/>
                <a:gd name="T47" fmla="*/ 363 h 3147"/>
                <a:gd name="T48" fmla="*/ 81 w 2496"/>
                <a:gd name="T49" fmla="*/ 88 h 3147"/>
                <a:gd name="T50" fmla="*/ 115 w 2496"/>
                <a:gd name="T51" fmla="*/ 76 h 3147"/>
                <a:gd name="T52" fmla="*/ 158 w 2496"/>
                <a:gd name="T53" fmla="*/ 212 h 3147"/>
                <a:gd name="T54" fmla="*/ 301 w 2496"/>
                <a:gd name="T55" fmla="*/ 334 h 3147"/>
                <a:gd name="T56" fmla="*/ 553 w 2496"/>
                <a:gd name="T57" fmla="*/ 327 h 3147"/>
                <a:gd name="T58" fmla="*/ 890 w 2496"/>
                <a:gd name="T59" fmla="*/ 28 h 3147"/>
                <a:gd name="T60" fmla="*/ 915 w 2496"/>
                <a:gd name="T61" fmla="*/ 16 h 3147"/>
                <a:gd name="T62" fmla="*/ 915 w 2496"/>
                <a:gd name="T63" fmla="*/ 16 h 3147"/>
                <a:gd name="T64" fmla="*/ 915 w 2496"/>
                <a:gd name="T65" fmla="*/ 16 h 3147"/>
                <a:gd name="T66" fmla="*/ 1065 w 2496"/>
                <a:gd name="T67" fmla="*/ 127 h 3147"/>
                <a:gd name="T68" fmla="*/ 1117 w 2496"/>
                <a:gd name="T69" fmla="*/ 185 h 3147"/>
                <a:gd name="T70" fmla="*/ 1131 w 2496"/>
                <a:gd name="T71" fmla="*/ 188 h 3147"/>
                <a:gd name="T72" fmla="*/ 1131 w 2496"/>
                <a:gd name="T73" fmla="*/ 188 h 3147"/>
                <a:gd name="T74" fmla="*/ 1326 w 2496"/>
                <a:gd name="T75" fmla="*/ 589 h 3147"/>
                <a:gd name="T76" fmla="*/ 1429 w 2496"/>
                <a:gd name="T77" fmla="*/ 793 h 3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496" h="3147">
                  <a:moveTo>
                    <a:pt x="1429" y="793"/>
                  </a:moveTo>
                  <a:cubicBezTo>
                    <a:pt x="1429" y="793"/>
                    <a:pt x="1445" y="1062"/>
                    <a:pt x="1534" y="1167"/>
                  </a:cubicBezTo>
                  <a:cubicBezTo>
                    <a:pt x="1623" y="1271"/>
                    <a:pt x="1555" y="1292"/>
                    <a:pt x="1644" y="1345"/>
                  </a:cubicBezTo>
                  <a:cubicBezTo>
                    <a:pt x="1733" y="1397"/>
                    <a:pt x="1696" y="1449"/>
                    <a:pt x="1759" y="1554"/>
                  </a:cubicBezTo>
                  <a:cubicBezTo>
                    <a:pt x="1822" y="1658"/>
                    <a:pt x="1884" y="1794"/>
                    <a:pt x="1958" y="1794"/>
                  </a:cubicBezTo>
                  <a:cubicBezTo>
                    <a:pt x="2031" y="1794"/>
                    <a:pt x="2114" y="1778"/>
                    <a:pt x="2203" y="1831"/>
                  </a:cubicBezTo>
                  <a:cubicBezTo>
                    <a:pt x="2292" y="1883"/>
                    <a:pt x="2292" y="1878"/>
                    <a:pt x="2323" y="1993"/>
                  </a:cubicBezTo>
                  <a:cubicBezTo>
                    <a:pt x="2355" y="2108"/>
                    <a:pt x="2464" y="2191"/>
                    <a:pt x="2428" y="2275"/>
                  </a:cubicBezTo>
                  <a:cubicBezTo>
                    <a:pt x="2391" y="2358"/>
                    <a:pt x="2444" y="2400"/>
                    <a:pt x="2470" y="2468"/>
                  </a:cubicBezTo>
                  <a:cubicBezTo>
                    <a:pt x="2496" y="2536"/>
                    <a:pt x="2428" y="2661"/>
                    <a:pt x="2360" y="2719"/>
                  </a:cubicBezTo>
                  <a:cubicBezTo>
                    <a:pt x="2292" y="2776"/>
                    <a:pt x="2276" y="2787"/>
                    <a:pt x="2240" y="2803"/>
                  </a:cubicBezTo>
                  <a:cubicBezTo>
                    <a:pt x="2203" y="2818"/>
                    <a:pt x="1968" y="2808"/>
                    <a:pt x="1895" y="2917"/>
                  </a:cubicBezTo>
                  <a:cubicBezTo>
                    <a:pt x="1822" y="3027"/>
                    <a:pt x="1749" y="3147"/>
                    <a:pt x="1749" y="3147"/>
                  </a:cubicBezTo>
                  <a:cubicBezTo>
                    <a:pt x="1749" y="3147"/>
                    <a:pt x="1670" y="3017"/>
                    <a:pt x="1566" y="2923"/>
                  </a:cubicBezTo>
                  <a:cubicBezTo>
                    <a:pt x="1461" y="2829"/>
                    <a:pt x="1571" y="2771"/>
                    <a:pt x="1472" y="2635"/>
                  </a:cubicBezTo>
                  <a:cubicBezTo>
                    <a:pt x="1372" y="2499"/>
                    <a:pt x="1304" y="2447"/>
                    <a:pt x="1231" y="2348"/>
                  </a:cubicBezTo>
                  <a:cubicBezTo>
                    <a:pt x="1158" y="2249"/>
                    <a:pt x="1163" y="2155"/>
                    <a:pt x="1048" y="2055"/>
                  </a:cubicBezTo>
                  <a:cubicBezTo>
                    <a:pt x="933" y="1956"/>
                    <a:pt x="912" y="1972"/>
                    <a:pt x="886" y="1925"/>
                  </a:cubicBezTo>
                  <a:cubicBezTo>
                    <a:pt x="860" y="1878"/>
                    <a:pt x="839" y="1893"/>
                    <a:pt x="813" y="1784"/>
                  </a:cubicBezTo>
                  <a:cubicBezTo>
                    <a:pt x="787" y="1674"/>
                    <a:pt x="750" y="1590"/>
                    <a:pt x="677" y="1413"/>
                  </a:cubicBezTo>
                  <a:cubicBezTo>
                    <a:pt x="604" y="1235"/>
                    <a:pt x="536" y="1204"/>
                    <a:pt x="432" y="1151"/>
                  </a:cubicBezTo>
                  <a:cubicBezTo>
                    <a:pt x="327" y="1099"/>
                    <a:pt x="233" y="1125"/>
                    <a:pt x="254" y="1036"/>
                  </a:cubicBezTo>
                  <a:cubicBezTo>
                    <a:pt x="275" y="947"/>
                    <a:pt x="312" y="979"/>
                    <a:pt x="270" y="822"/>
                  </a:cubicBezTo>
                  <a:cubicBezTo>
                    <a:pt x="228" y="665"/>
                    <a:pt x="0" y="363"/>
                    <a:pt x="0" y="363"/>
                  </a:cubicBezTo>
                  <a:cubicBezTo>
                    <a:pt x="0" y="363"/>
                    <a:pt x="32" y="206"/>
                    <a:pt x="81" y="88"/>
                  </a:cubicBezTo>
                  <a:cubicBezTo>
                    <a:pt x="91" y="82"/>
                    <a:pt x="102" y="78"/>
                    <a:pt x="115" y="76"/>
                  </a:cubicBezTo>
                  <a:cubicBezTo>
                    <a:pt x="251" y="54"/>
                    <a:pt x="201" y="162"/>
                    <a:pt x="158" y="212"/>
                  </a:cubicBezTo>
                  <a:cubicBezTo>
                    <a:pt x="115" y="263"/>
                    <a:pt x="273" y="270"/>
                    <a:pt x="301" y="334"/>
                  </a:cubicBezTo>
                  <a:cubicBezTo>
                    <a:pt x="330" y="399"/>
                    <a:pt x="352" y="578"/>
                    <a:pt x="553" y="327"/>
                  </a:cubicBezTo>
                  <a:cubicBezTo>
                    <a:pt x="710" y="131"/>
                    <a:pt x="840" y="53"/>
                    <a:pt x="890" y="28"/>
                  </a:cubicBezTo>
                  <a:cubicBezTo>
                    <a:pt x="899" y="27"/>
                    <a:pt x="907" y="24"/>
                    <a:pt x="915" y="16"/>
                  </a:cubicBezTo>
                  <a:lnTo>
                    <a:pt x="915" y="16"/>
                  </a:lnTo>
                  <a:lnTo>
                    <a:pt x="915" y="16"/>
                  </a:lnTo>
                  <a:cubicBezTo>
                    <a:pt x="942" y="0"/>
                    <a:pt x="1013" y="26"/>
                    <a:pt x="1065" y="127"/>
                  </a:cubicBezTo>
                  <a:cubicBezTo>
                    <a:pt x="1083" y="161"/>
                    <a:pt x="1100" y="178"/>
                    <a:pt x="1117" y="185"/>
                  </a:cubicBezTo>
                  <a:cubicBezTo>
                    <a:pt x="1121" y="189"/>
                    <a:pt x="1125" y="190"/>
                    <a:pt x="1131" y="188"/>
                  </a:cubicBezTo>
                  <a:lnTo>
                    <a:pt x="1131" y="188"/>
                  </a:lnTo>
                  <a:cubicBezTo>
                    <a:pt x="1131" y="188"/>
                    <a:pt x="1323" y="462"/>
                    <a:pt x="1326" y="589"/>
                  </a:cubicBezTo>
                  <a:cubicBezTo>
                    <a:pt x="1330" y="716"/>
                    <a:pt x="1365" y="723"/>
                    <a:pt x="1429" y="79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0A35209C-3071-ABFC-BFC8-B0F7A259EF5F}"/>
                </a:ext>
              </a:extLst>
            </p:cNvPr>
            <p:cNvSpPr>
              <a:spLocks/>
            </p:cNvSpPr>
            <p:nvPr/>
          </p:nvSpPr>
          <p:spPr bwMode="auto">
            <a:xfrm>
              <a:off x="9104415" y="4007322"/>
              <a:ext cx="1220120" cy="1064628"/>
            </a:xfrm>
            <a:custGeom>
              <a:avLst/>
              <a:gdLst>
                <a:gd name="T0" fmla="*/ 1780 w 3774"/>
                <a:gd name="T1" fmla="*/ 0 h 3575"/>
                <a:gd name="T2" fmla="*/ 1774 w 3774"/>
                <a:gd name="T3" fmla="*/ 1114 h 3575"/>
                <a:gd name="T4" fmla="*/ 1947 w 3774"/>
                <a:gd name="T5" fmla="*/ 1154 h 3575"/>
                <a:gd name="T6" fmla="*/ 2454 w 3774"/>
                <a:gd name="T7" fmla="*/ 1054 h 3575"/>
                <a:gd name="T8" fmla="*/ 2907 w 3774"/>
                <a:gd name="T9" fmla="*/ 1148 h 3575"/>
                <a:gd name="T10" fmla="*/ 3767 w 3774"/>
                <a:gd name="T11" fmla="*/ 2681 h 3575"/>
                <a:gd name="T12" fmla="*/ 3440 w 3774"/>
                <a:gd name="T13" fmla="*/ 3055 h 3575"/>
                <a:gd name="T14" fmla="*/ 2747 w 3774"/>
                <a:gd name="T15" fmla="*/ 3535 h 3575"/>
                <a:gd name="T16" fmla="*/ 1974 w 3774"/>
                <a:gd name="T17" fmla="*/ 3161 h 3575"/>
                <a:gd name="T18" fmla="*/ 1820 w 3774"/>
                <a:gd name="T19" fmla="*/ 3248 h 3575"/>
                <a:gd name="T20" fmla="*/ 1640 w 3774"/>
                <a:gd name="T21" fmla="*/ 3268 h 3575"/>
                <a:gd name="T22" fmla="*/ 1267 w 3774"/>
                <a:gd name="T23" fmla="*/ 3168 h 3575"/>
                <a:gd name="T24" fmla="*/ 960 w 3774"/>
                <a:gd name="T25" fmla="*/ 3055 h 3575"/>
                <a:gd name="T26" fmla="*/ 613 w 3774"/>
                <a:gd name="T27" fmla="*/ 2995 h 3575"/>
                <a:gd name="T28" fmla="*/ 453 w 3774"/>
                <a:gd name="T29" fmla="*/ 2755 h 3575"/>
                <a:gd name="T30" fmla="*/ 280 w 3774"/>
                <a:gd name="T31" fmla="*/ 2441 h 3575"/>
                <a:gd name="T32" fmla="*/ 107 w 3774"/>
                <a:gd name="T33" fmla="*/ 2174 h 3575"/>
                <a:gd name="T34" fmla="*/ 40 w 3774"/>
                <a:gd name="T35" fmla="*/ 1708 h 3575"/>
                <a:gd name="T36" fmla="*/ 113 w 3774"/>
                <a:gd name="T37" fmla="*/ 1614 h 3575"/>
                <a:gd name="T38" fmla="*/ 154 w 3774"/>
                <a:gd name="T39" fmla="*/ 1427 h 3575"/>
                <a:gd name="T40" fmla="*/ 253 w 3774"/>
                <a:gd name="T41" fmla="*/ 1136 h 3575"/>
                <a:gd name="T42" fmla="*/ 289 w 3774"/>
                <a:gd name="T43" fmla="*/ 1016 h 3575"/>
                <a:gd name="T44" fmla="*/ 700 w 3774"/>
                <a:gd name="T45" fmla="*/ 1001 h 3575"/>
                <a:gd name="T46" fmla="*/ 1176 w 3774"/>
                <a:gd name="T47" fmla="*/ 732 h 3575"/>
                <a:gd name="T48" fmla="*/ 1552 w 3774"/>
                <a:gd name="T49" fmla="*/ 270 h 3575"/>
                <a:gd name="T50" fmla="*/ 1780 w 3774"/>
                <a:gd name="T51" fmla="*/ 0 h 3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774" h="3575">
                  <a:moveTo>
                    <a:pt x="1780" y="0"/>
                  </a:moveTo>
                  <a:lnTo>
                    <a:pt x="1774" y="1114"/>
                  </a:lnTo>
                  <a:cubicBezTo>
                    <a:pt x="1774" y="1114"/>
                    <a:pt x="1854" y="1048"/>
                    <a:pt x="1947" y="1154"/>
                  </a:cubicBezTo>
                  <a:cubicBezTo>
                    <a:pt x="2040" y="1261"/>
                    <a:pt x="2300" y="1081"/>
                    <a:pt x="2454" y="1054"/>
                  </a:cubicBezTo>
                  <a:cubicBezTo>
                    <a:pt x="2607" y="1028"/>
                    <a:pt x="2800" y="968"/>
                    <a:pt x="2907" y="1148"/>
                  </a:cubicBezTo>
                  <a:cubicBezTo>
                    <a:pt x="3014" y="1328"/>
                    <a:pt x="3760" y="2548"/>
                    <a:pt x="3767" y="2681"/>
                  </a:cubicBezTo>
                  <a:cubicBezTo>
                    <a:pt x="3774" y="2815"/>
                    <a:pt x="3440" y="2961"/>
                    <a:pt x="3440" y="3055"/>
                  </a:cubicBezTo>
                  <a:cubicBezTo>
                    <a:pt x="3440" y="3148"/>
                    <a:pt x="2840" y="3575"/>
                    <a:pt x="2747" y="3535"/>
                  </a:cubicBezTo>
                  <a:cubicBezTo>
                    <a:pt x="2654" y="3495"/>
                    <a:pt x="1974" y="3161"/>
                    <a:pt x="1974" y="3161"/>
                  </a:cubicBezTo>
                  <a:cubicBezTo>
                    <a:pt x="1974" y="3161"/>
                    <a:pt x="1807" y="3188"/>
                    <a:pt x="1820" y="3248"/>
                  </a:cubicBezTo>
                  <a:cubicBezTo>
                    <a:pt x="1834" y="3308"/>
                    <a:pt x="1780" y="3268"/>
                    <a:pt x="1640" y="3268"/>
                  </a:cubicBezTo>
                  <a:cubicBezTo>
                    <a:pt x="1500" y="3268"/>
                    <a:pt x="1334" y="3281"/>
                    <a:pt x="1267" y="3168"/>
                  </a:cubicBezTo>
                  <a:cubicBezTo>
                    <a:pt x="1200" y="3055"/>
                    <a:pt x="1087" y="3161"/>
                    <a:pt x="960" y="3055"/>
                  </a:cubicBezTo>
                  <a:cubicBezTo>
                    <a:pt x="833" y="2948"/>
                    <a:pt x="713" y="3035"/>
                    <a:pt x="613" y="2995"/>
                  </a:cubicBezTo>
                  <a:cubicBezTo>
                    <a:pt x="513" y="2955"/>
                    <a:pt x="480" y="2948"/>
                    <a:pt x="453" y="2755"/>
                  </a:cubicBezTo>
                  <a:cubicBezTo>
                    <a:pt x="427" y="2561"/>
                    <a:pt x="387" y="2481"/>
                    <a:pt x="280" y="2441"/>
                  </a:cubicBezTo>
                  <a:cubicBezTo>
                    <a:pt x="173" y="2401"/>
                    <a:pt x="213" y="2294"/>
                    <a:pt x="107" y="2174"/>
                  </a:cubicBezTo>
                  <a:cubicBezTo>
                    <a:pt x="0" y="2054"/>
                    <a:pt x="40" y="1708"/>
                    <a:pt x="40" y="1708"/>
                  </a:cubicBezTo>
                  <a:cubicBezTo>
                    <a:pt x="40" y="1708"/>
                    <a:pt x="27" y="1748"/>
                    <a:pt x="113" y="1614"/>
                  </a:cubicBezTo>
                  <a:cubicBezTo>
                    <a:pt x="200" y="1481"/>
                    <a:pt x="154" y="1427"/>
                    <a:pt x="154" y="1427"/>
                  </a:cubicBezTo>
                  <a:cubicBezTo>
                    <a:pt x="154" y="1427"/>
                    <a:pt x="310" y="1236"/>
                    <a:pt x="253" y="1136"/>
                  </a:cubicBezTo>
                  <a:cubicBezTo>
                    <a:pt x="196" y="1037"/>
                    <a:pt x="218" y="945"/>
                    <a:pt x="289" y="1016"/>
                  </a:cubicBezTo>
                  <a:cubicBezTo>
                    <a:pt x="360" y="1087"/>
                    <a:pt x="629" y="1143"/>
                    <a:pt x="700" y="1001"/>
                  </a:cubicBezTo>
                  <a:cubicBezTo>
                    <a:pt x="771" y="859"/>
                    <a:pt x="1006" y="867"/>
                    <a:pt x="1176" y="732"/>
                  </a:cubicBezTo>
                  <a:cubicBezTo>
                    <a:pt x="1347" y="597"/>
                    <a:pt x="1517" y="533"/>
                    <a:pt x="1552" y="270"/>
                  </a:cubicBezTo>
                  <a:cubicBezTo>
                    <a:pt x="1588" y="8"/>
                    <a:pt x="1737" y="71"/>
                    <a:pt x="1780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id="{A32A1E29-A217-9428-3245-7297BD42FAA5}"/>
                </a:ext>
              </a:extLst>
            </p:cNvPr>
            <p:cNvSpPr>
              <a:spLocks/>
            </p:cNvSpPr>
            <p:nvPr/>
          </p:nvSpPr>
          <p:spPr bwMode="auto">
            <a:xfrm>
              <a:off x="9497777" y="4916191"/>
              <a:ext cx="776282" cy="1371331"/>
            </a:xfrm>
            <a:custGeom>
              <a:avLst/>
              <a:gdLst>
                <a:gd name="T0" fmla="*/ 121 w 2402"/>
                <a:gd name="T1" fmla="*/ 2503 h 4604"/>
                <a:gd name="T2" fmla="*/ 188 w 2402"/>
                <a:gd name="T3" fmla="*/ 2815 h 4604"/>
                <a:gd name="T4" fmla="*/ 364 w 2402"/>
                <a:gd name="T5" fmla="*/ 3245 h 4604"/>
                <a:gd name="T6" fmla="*/ 577 w 2402"/>
                <a:gd name="T7" fmla="*/ 3250 h 4604"/>
                <a:gd name="T8" fmla="*/ 762 w 2402"/>
                <a:gd name="T9" fmla="*/ 3372 h 4604"/>
                <a:gd name="T10" fmla="*/ 826 w 2402"/>
                <a:gd name="T11" fmla="*/ 3601 h 4604"/>
                <a:gd name="T12" fmla="*/ 921 w 2402"/>
                <a:gd name="T13" fmla="*/ 3814 h 4604"/>
                <a:gd name="T14" fmla="*/ 1110 w 2402"/>
                <a:gd name="T15" fmla="*/ 3936 h 4604"/>
                <a:gd name="T16" fmla="*/ 982 w 2402"/>
                <a:gd name="T17" fmla="*/ 4115 h 4604"/>
                <a:gd name="T18" fmla="*/ 1296 w 2402"/>
                <a:gd name="T19" fmla="*/ 4516 h 4604"/>
                <a:gd name="T20" fmla="*/ 1545 w 2402"/>
                <a:gd name="T21" fmla="*/ 4547 h 4604"/>
                <a:gd name="T22" fmla="*/ 1761 w 2402"/>
                <a:gd name="T23" fmla="*/ 4307 h 4604"/>
                <a:gd name="T24" fmla="*/ 2139 w 2402"/>
                <a:gd name="T25" fmla="*/ 3936 h 4604"/>
                <a:gd name="T26" fmla="*/ 2079 w 2402"/>
                <a:gd name="T27" fmla="*/ 3716 h 4604"/>
                <a:gd name="T28" fmla="*/ 2082 w 2402"/>
                <a:gd name="T29" fmla="*/ 3527 h 4604"/>
                <a:gd name="T30" fmla="*/ 1812 w 2402"/>
                <a:gd name="T31" fmla="*/ 3456 h 4604"/>
                <a:gd name="T32" fmla="*/ 1704 w 2402"/>
                <a:gd name="T33" fmla="*/ 3365 h 4604"/>
                <a:gd name="T34" fmla="*/ 1626 w 2402"/>
                <a:gd name="T35" fmla="*/ 3196 h 4604"/>
                <a:gd name="T36" fmla="*/ 1512 w 2402"/>
                <a:gd name="T37" fmla="*/ 3149 h 4604"/>
                <a:gd name="T38" fmla="*/ 1434 w 2402"/>
                <a:gd name="T39" fmla="*/ 3068 h 4604"/>
                <a:gd name="T40" fmla="*/ 1326 w 2402"/>
                <a:gd name="T41" fmla="*/ 3082 h 4604"/>
                <a:gd name="T42" fmla="*/ 1252 w 2402"/>
                <a:gd name="T43" fmla="*/ 3109 h 4604"/>
                <a:gd name="T44" fmla="*/ 1177 w 2402"/>
                <a:gd name="T45" fmla="*/ 2920 h 4604"/>
                <a:gd name="T46" fmla="*/ 1309 w 2402"/>
                <a:gd name="T47" fmla="*/ 2849 h 4604"/>
                <a:gd name="T48" fmla="*/ 1390 w 2402"/>
                <a:gd name="T49" fmla="*/ 2879 h 4604"/>
                <a:gd name="T50" fmla="*/ 1234 w 2402"/>
                <a:gd name="T51" fmla="*/ 2611 h 4604"/>
                <a:gd name="T52" fmla="*/ 1293 w 2402"/>
                <a:gd name="T53" fmla="*/ 2533 h 4604"/>
                <a:gd name="T54" fmla="*/ 1435 w 2402"/>
                <a:gd name="T55" fmla="*/ 2460 h 4604"/>
                <a:gd name="T56" fmla="*/ 1595 w 2402"/>
                <a:gd name="T57" fmla="*/ 2579 h 4604"/>
                <a:gd name="T58" fmla="*/ 1832 w 2402"/>
                <a:gd name="T59" fmla="*/ 2679 h 4604"/>
                <a:gd name="T60" fmla="*/ 1964 w 2402"/>
                <a:gd name="T61" fmla="*/ 2492 h 4604"/>
                <a:gd name="T62" fmla="*/ 1946 w 2402"/>
                <a:gd name="T63" fmla="*/ 2346 h 4604"/>
                <a:gd name="T64" fmla="*/ 1877 w 2402"/>
                <a:gd name="T65" fmla="*/ 1954 h 4604"/>
                <a:gd name="T66" fmla="*/ 1992 w 2402"/>
                <a:gd name="T67" fmla="*/ 1721 h 4604"/>
                <a:gd name="T68" fmla="*/ 2165 w 2402"/>
                <a:gd name="T69" fmla="*/ 1520 h 4604"/>
                <a:gd name="T70" fmla="*/ 2302 w 2402"/>
                <a:gd name="T71" fmla="*/ 1351 h 4604"/>
                <a:gd name="T72" fmla="*/ 2206 w 2402"/>
                <a:gd name="T73" fmla="*/ 1114 h 4604"/>
                <a:gd name="T74" fmla="*/ 2174 w 2402"/>
                <a:gd name="T75" fmla="*/ 927 h 4604"/>
                <a:gd name="T76" fmla="*/ 2142 w 2402"/>
                <a:gd name="T77" fmla="*/ 762 h 4604"/>
                <a:gd name="T78" fmla="*/ 2202 w 2402"/>
                <a:gd name="T79" fmla="*/ 616 h 4604"/>
                <a:gd name="T80" fmla="*/ 2226 w 2402"/>
                <a:gd name="T81" fmla="*/ 4 h 4604"/>
                <a:gd name="T82" fmla="*/ 2226 w 2402"/>
                <a:gd name="T83" fmla="*/ 4 h 4604"/>
                <a:gd name="T84" fmla="*/ 1533 w 2402"/>
                <a:gd name="T85" fmla="*/ 484 h 4604"/>
                <a:gd name="T86" fmla="*/ 801 w 2402"/>
                <a:gd name="T87" fmla="*/ 130 h 4604"/>
                <a:gd name="T88" fmla="*/ 752 w 2402"/>
                <a:gd name="T89" fmla="*/ 467 h 4604"/>
                <a:gd name="T90" fmla="*/ 532 w 2402"/>
                <a:gd name="T91" fmla="*/ 772 h 4604"/>
                <a:gd name="T92" fmla="*/ 325 w 2402"/>
                <a:gd name="T93" fmla="*/ 940 h 4604"/>
                <a:gd name="T94" fmla="*/ 338 w 2402"/>
                <a:gd name="T95" fmla="*/ 1200 h 4604"/>
                <a:gd name="T96" fmla="*/ 227 w 2402"/>
                <a:gd name="T97" fmla="*/ 1589 h 4604"/>
                <a:gd name="T98" fmla="*/ 26 w 2402"/>
                <a:gd name="T99" fmla="*/ 1854 h 4604"/>
                <a:gd name="T100" fmla="*/ 169 w 2402"/>
                <a:gd name="T101" fmla="*/ 2127 h 4604"/>
                <a:gd name="T102" fmla="*/ 169 w 2402"/>
                <a:gd name="T103" fmla="*/ 2341 h 4604"/>
                <a:gd name="T104" fmla="*/ 121 w 2402"/>
                <a:gd name="T105" fmla="*/ 2503 h 4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402" h="4604">
                  <a:moveTo>
                    <a:pt x="121" y="2503"/>
                  </a:moveTo>
                  <a:cubicBezTo>
                    <a:pt x="121" y="2503"/>
                    <a:pt x="124" y="2702"/>
                    <a:pt x="188" y="2815"/>
                  </a:cubicBezTo>
                  <a:cubicBezTo>
                    <a:pt x="251" y="2927"/>
                    <a:pt x="322" y="3209"/>
                    <a:pt x="364" y="3245"/>
                  </a:cubicBezTo>
                  <a:cubicBezTo>
                    <a:pt x="406" y="3280"/>
                    <a:pt x="479" y="3267"/>
                    <a:pt x="577" y="3250"/>
                  </a:cubicBezTo>
                  <a:cubicBezTo>
                    <a:pt x="674" y="3233"/>
                    <a:pt x="728" y="3301"/>
                    <a:pt x="762" y="3372"/>
                  </a:cubicBezTo>
                  <a:cubicBezTo>
                    <a:pt x="796" y="3443"/>
                    <a:pt x="840" y="3534"/>
                    <a:pt x="826" y="3601"/>
                  </a:cubicBezTo>
                  <a:cubicBezTo>
                    <a:pt x="813" y="3669"/>
                    <a:pt x="820" y="3753"/>
                    <a:pt x="921" y="3814"/>
                  </a:cubicBezTo>
                  <a:cubicBezTo>
                    <a:pt x="1022" y="3875"/>
                    <a:pt x="1167" y="3861"/>
                    <a:pt x="1110" y="3936"/>
                  </a:cubicBezTo>
                  <a:cubicBezTo>
                    <a:pt x="1052" y="4010"/>
                    <a:pt x="934" y="3993"/>
                    <a:pt x="982" y="4115"/>
                  </a:cubicBezTo>
                  <a:cubicBezTo>
                    <a:pt x="1029" y="4236"/>
                    <a:pt x="1201" y="4516"/>
                    <a:pt x="1296" y="4516"/>
                  </a:cubicBezTo>
                  <a:cubicBezTo>
                    <a:pt x="1390" y="4516"/>
                    <a:pt x="1485" y="4604"/>
                    <a:pt x="1545" y="4547"/>
                  </a:cubicBezTo>
                  <a:cubicBezTo>
                    <a:pt x="1606" y="4489"/>
                    <a:pt x="1714" y="4422"/>
                    <a:pt x="1761" y="4307"/>
                  </a:cubicBezTo>
                  <a:cubicBezTo>
                    <a:pt x="1809" y="4192"/>
                    <a:pt x="2156" y="4003"/>
                    <a:pt x="2139" y="3936"/>
                  </a:cubicBezTo>
                  <a:cubicBezTo>
                    <a:pt x="2123" y="3868"/>
                    <a:pt x="2035" y="3784"/>
                    <a:pt x="2079" y="3716"/>
                  </a:cubicBezTo>
                  <a:cubicBezTo>
                    <a:pt x="2123" y="3649"/>
                    <a:pt x="2204" y="3534"/>
                    <a:pt x="2082" y="3527"/>
                  </a:cubicBezTo>
                  <a:cubicBezTo>
                    <a:pt x="1961" y="3520"/>
                    <a:pt x="1863" y="3531"/>
                    <a:pt x="1812" y="3456"/>
                  </a:cubicBezTo>
                  <a:cubicBezTo>
                    <a:pt x="1761" y="3382"/>
                    <a:pt x="1670" y="3517"/>
                    <a:pt x="1704" y="3365"/>
                  </a:cubicBezTo>
                  <a:cubicBezTo>
                    <a:pt x="1738" y="3213"/>
                    <a:pt x="1691" y="3186"/>
                    <a:pt x="1626" y="3196"/>
                  </a:cubicBezTo>
                  <a:cubicBezTo>
                    <a:pt x="1562" y="3206"/>
                    <a:pt x="1572" y="3210"/>
                    <a:pt x="1512" y="3149"/>
                  </a:cubicBezTo>
                  <a:cubicBezTo>
                    <a:pt x="1451" y="3088"/>
                    <a:pt x="1488" y="3139"/>
                    <a:pt x="1434" y="3068"/>
                  </a:cubicBezTo>
                  <a:cubicBezTo>
                    <a:pt x="1380" y="2997"/>
                    <a:pt x="1306" y="3034"/>
                    <a:pt x="1326" y="3082"/>
                  </a:cubicBezTo>
                  <a:cubicBezTo>
                    <a:pt x="1346" y="3129"/>
                    <a:pt x="1329" y="3210"/>
                    <a:pt x="1252" y="3109"/>
                  </a:cubicBezTo>
                  <a:cubicBezTo>
                    <a:pt x="1174" y="3007"/>
                    <a:pt x="1073" y="2936"/>
                    <a:pt x="1177" y="2920"/>
                  </a:cubicBezTo>
                  <a:cubicBezTo>
                    <a:pt x="1282" y="2903"/>
                    <a:pt x="1269" y="2808"/>
                    <a:pt x="1309" y="2849"/>
                  </a:cubicBezTo>
                  <a:cubicBezTo>
                    <a:pt x="1350" y="2889"/>
                    <a:pt x="1444" y="2984"/>
                    <a:pt x="1390" y="2879"/>
                  </a:cubicBezTo>
                  <a:cubicBezTo>
                    <a:pt x="1336" y="2774"/>
                    <a:pt x="1234" y="2611"/>
                    <a:pt x="1234" y="2611"/>
                  </a:cubicBezTo>
                  <a:cubicBezTo>
                    <a:pt x="1234" y="2611"/>
                    <a:pt x="1248" y="2593"/>
                    <a:pt x="1293" y="2533"/>
                  </a:cubicBezTo>
                  <a:cubicBezTo>
                    <a:pt x="1339" y="2474"/>
                    <a:pt x="1403" y="2483"/>
                    <a:pt x="1435" y="2460"/>
                  </a:cubicBezTo>
                  <a:cubicBezTo>
                    <a:pt x="1467" y="2437"/>
                    <a:pt x="1480" y="2478"/>
                    <a:pt x="1595" y="2579"/>
                  </a:cubicBezTo>
                  <a:cubicBezTo>
                    <a:pt x="1709" y="2679"/>
                    <a:pt x="1795" y="2757"/>
                    <a:pt x="1832" y="2679"/>
                  </a:cubicBezTo>
                  <a:cubicBezTo>
                    <a:pt x="1868" y="2602"/>
                    <a:pt x="1887" y="2538"/>
                    <a:pt x="1964" y="2492"/>
                  </a:cubicBezTo>
                  <a:cubicBezTo>
                    <a:pt x="2042" y="2447"/>
                    <a:pt x="2033" y="2465"/>
                    <a:pt x="1946" y="2346"/>
                  </a:cubicBezTo>
                  <a:cubicBezTo>
                    <a:pt x="1859" y="2227"/>
                    <a:pt x="1718" y="2072"/>
                    <a:pt x="1877" y="1954"/>
                  </a:cubicBezTo>
                  <a:cubicBezTo>
                    <a:pt x="2037" y="1835"/>
                    <a:pt x="1855" y="1826"/>
                    <a:pt x="1992" y="1721"/>
                  </a:cubicBezTo>
                  <a:cubicBezTo>
                    <a:pt x="2129" y="1616"/>
                    <a:pt x="2183" y="1657"/>
                    <a:pt x="2165" y="1520"/>
                  </a:cubicBezTo>
                  <a:cubicBezTo>
                    <a:pt x="2147" y="1383"/>
                    <a:pt x="2288" y="1470"/>
                    <a:pt x="2302" y="1351"/>
                  </a:cubicBezTo>
                  <a:cubicBezTo>
                    <a:pt x="2316" y="1232"/>
                    <a:pt x="2238" y="1251"/>
                    <a:pt x="2206" y="1114"/>
                  </a:cubicBezTo>
                  <a:cubicBezTo>
                    <a:pt x="2174" y="977"/>
                    <a:pt x="2224" y="1000"/>
                    <a:pt x="2174" y="927"/>
                  </a:cubicBezTo>
                  <a:cubicBezTo>
                    <a:pt x="2124" y="854"/>
                    <a:pt x="2097" y="813"/>
                    <a:pt x="2142" y="762"/>
                  </a:cubicBezTo>
                  <a:cubicBezTo>
                    <a:pt x="2188" y="712"/>
                    <a:pt x="2192" y="680"/>
                    <a:pt x="2202" y="616"/>
                  </a:cubicBezTo>
                  <a:cubicBezTo>
                    <a:pt x="2211" y="552"/>
                    <a:pt x="2402" y="0"/>
                    <a:pt x="2226" y="4"/>
                  </a:cubicBezTo>
                  <a:lnTo>
                    <a:pt x="2226" y="4"/>
                  </a:lnTo>
                  <a:cubicBezTo>
                    <a:pt x="2223" y="100"/>
                    <a:pt x="1626" y="523"/>
                    <a:pt x="1533" y="484"/>
                  </a:cubicBezTo>
                  <a:cubicBezTo>
                    <a:pt x="1454" y="450"/>
                    <a:pt x="949" y="203"/>
                    <a:pt x="801" y="130"/>
                  </a:cubicBezTo>
                  <a:cubicBezTo>
                    <a:pt x="789" y="245"/>
                    <a:pt x="769" y="420"/>
                    <a:pt x="752" y="467"/>
                  </a:cubicBezTo>
                  <a:cubicBezTo>
                    <a:pt x="726" y="539"/>
                    <a:pt x="571" y="571"/>
                    <a:pt x="532" y="772"/>
                  </a:cubicBezTo>
                  <a:cubicBezTo>
                    <a:pt x="493" y="973"/>
                    <a:pt x="383" y="921"/>
                    <a:pt x="325" y="940"/>
                  </a:cubicBezTo>
                  <a:cubicBezTo>
                    <a:pt x="266" y="960"/>
                    <a:pt x="312" y="1051"/>
                    <a:pt x="338" y="1200"/>
                  </a:cubicBezTo>
                  <a:cubicBezTo>
                    <a:pt x="363" y="1349"/>
                    <a:pt x="292" y="1427"/>
                    <a:pt x="227" y="1589"/>
                  </a:cubicBezTo>
                  <a:cubicBezTo>
                    <a:pt x="162" y="1751"/>
                    <a:pt x="0" y="1744"/>
                    <a:pt x="26" y="1854"/>
                  </a:cubicBezTo>
                  <a:cubicBezTo>
                    <a:pt x="52" y="1965"/>
                    <a:pt x="221" y="1997"/>
                    <a:pt x="169" y="2127"/>
                  </a:cubicBezTo>
                  <a:cubicBezTo>
                    <a:pt x="117" y="2256"/>
                    <a:pt x="169" y="2224"/>
                    <a:pt x="169" y="2341"/>
                  </a:cubicBezTo>
                  <a:cubicBezTo>
                    <a:pt x="169" y="2410"/>
                    <a:pt x="148" y="2480"/>
                    <a:pt x="121" y="250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6" name="Forma libre 1">
              <a:extLst>
                <a:ext uri="{FF2B5EF4-FFF2-40B4-BE49-F238E27FC236}">
                  <a16:creationId xmlns:a16="http://schemas.microsoft.com/office/drawing/2014/main" id="{C3E12471-9B7F-B84F-59DA-AF0339C5715A}"/>
                </a:ext>
              </a:extLst>
            </p:cNvPr>
            <p:cNvSpPr/>
            <p:nvPr/>
          </p:nvSpPr>
          <p:spPr>
            <a:xfrm>
              <a:off x="9840663" y="5626985"/>
              <a:ext cx="516502" cy="423133"/>
            </a:xfrm>
            <a:custGeom>
              <a:avLst/>
              <a:gdLst>
                <a:gd name="connsiteX0" fmla="*/ 210584 w 480164"/>
                <a:gd name="connsiteY0" fmla="*/ 79468 h 428882"/>
                <a:gd name="connsiteX1" fmla="*/ 222491 w 480164"/>
                <a:gd name="connsiteY1" fmla="*/ 86612 h 428882"/>
                <a:gd name="connsiteX2" fmla="*/ 229634 w 480164"/>
                <a:gd name="connsiteY2" fmla="*/ 91375 h 428882"/>
                <a:gd name="connsiteX3" fmla="*/ 236778 w 480164"/>
                <a:gd name="connsiteY3" fmla="*/ 93756 h 428882"/>
                <a:gd name="connsiteX4" fmla="*/ 243922 w 480164"/>
                <a:gd name="connsiteY4" fmla="*/ 100900 h 428882"/>
                <a:gd name="connsiteX5" fmla="*/ 248684 w 480164"/>
                <a:gd name="connsiteY5" fmla="*/ 115187 h 428882"/>
                <a:gd name="connsiteX6" fmla="*/ 251066 w 480164"/>
                <a:gd name="connsiteY6" fmla="*/ 122331 h 428882"/>
                <a:gd name="connsiteX7" fmla="*/ 258209 w 480164"/>
                <a:gd name="connsiteY7" fmla="*/ 127093 h 428882"/>
                <a:gd name="connsiteX8" fmla="*/ 265353 w 480164"/>
                <a:gd name="connsiteY8" fmla="*/ 129475 h 428882"/>
                <a:gd name="connsiteX9" fmla="*/ 277259 w 480164"/>
                <a:gd name="connsiteY9" fmla="*/ 131856 h 428882"/>
                <a:gd name="connsiteX10" fmla="*/ 296309 w 480164"/>
                <a:gd name="connsiteY10" fmla="*/ 134237 h 428882"/>
                <a:gd name="connsiteX11" fmla="*/ 339172 w 480164"/>
                <a:gd name="connsiteY11" fmla="*/ 146143 h 428882"/>
                <a:gd name="connsiteX12" fmla="*/ 362984 w 480164"/>
                <a:gd name="connsiteY12" fmla="*/ 160431 h 428882"/>
                <a:gd name="connsiteX13" fmla="*/ 365366 w 480164"/>
                <a:gd name="connsiteY13" fmla="*/ 167575 h 428882"/>
                <a:gd name="connsiteX14" fmla="*/ 370128 w 480164"/>
                <a:gd name="connsiteY14" fmla="*/ 186625 h 428882"/>
                <a:gd name="connsiteX15" fmla="*/ 372509 w 480164"/>
                <a:gd name="connsiteY15" fmla="*/ 203293 h 428882"/>
                <a:gd name="connsiteX16" fmla="*/ 384416 w 480164"/>
                <a:gd name="connsiteY16" fmla="*/ 215200 h 428882"/>
                <a:gd name="connsiteX17" fmla="*/ 391559 w 480164"/>
                <a:gd name="connsiteY17" fmla="*/ 217581 h 428882"/>
                <a:gd name="connsiteX18" fmla="*/ 398703 w 480164"/>
                <a:gd name="connsiteY18" fmla="*/ 222343 h 428882"/>
                <a:gd name="connsiteX19" fmla="*/ 396322 w 480164"/>
                <a:gd name="connsiteY19" fmla="*/ 229487 h 428882"/>
                <a:gd name="connsiteX20" fmla="*/ 389178 w 480164"/>
                <a:gd name="connsiteY20" fmla="*/ 234250 h 428882"/>
                <a:gd name="connsiteX21" fmla="*/ 384416 w 480164"/>
                <a:gd name="connsiteY21" fmla="*/ 241393 h 428882"/>
                <a:gd name="connsiteX22" fmla="*/ 382034 w 480164"/>
                <a:gd name="connsiteY22" fmla="*/ 250918 h 428882"/>
                <a:gd name="connsiteX23" fmla="*/ 379653 w 480164"/>
                <a:gd name="connsiteY23" fmla="*/ 258062 h 428882"/>
                <a:gd name="connsiteX24" fmla="*/ 382034 w 480164"/>
                <a:gd name="connsiteY24" fmla="*/ 265206 h 428882"/>
                <a:gd name="connsiteX25" fmla="*/ 408228 w 480164"/>
                <a:gd name="connsiteY25" fmla="*/ 269968 h 428882"/>
                <a:gd name="connsiteX26" fmla="*/ 424897 w 480164"/>
                <a:gd name="connsiteY26" fmla="*/ 274731 h 428882"/>
                <a:gd name="connsiteX27" fmla="*/ 427278 w 480164"/>
                <a:gd name="connsiteY27" fmla="*/ 284256 h 428882"/>
                <a:gd name="connsiteX28" fmla="*/ 429659 w 480164"/>
                <a:gd name="connsiteY28" fmla="*/ 303306 h 428882"/>
                <a:gd name="connsiteX29" fmla="*/ 439184 w 480164"/>
                <a:gd name="connsiteY29" fmla="*/ 317593 h 428882"/>
                <a:gd name="connsiteX30" fmla="*/ 453472 w 480164"/>
                <a:gd name="connsiteY30" fmla="*/ 331881 h 428882"/>
                <a:gd name="connsiteX31" fmla="*/ 479666 w 480164"/>
                <a:gd name="connsiteY31" fmla="*/ 329500 h 428882"/>
                <a:gd name="connsiteX32" fmla="*/ 472522 w 480164"/>
                <a:gd name="connsiteY32" fmla="*/ 331881 h 428882"/>
                <a:gd name="connsiteX33" fmla="*/ 467759 w 480164"/>
                <a:gd name="connsiteY33" fmla="*/ 339025 h 428882"/>
                <a:gd name="connsiteX34" fmla="*/ 470141 w 480164"/>
                <a:gd name="connsiteY34" fmla="*/ 360456 h 428882"/>
                <a:gd name="connsiteX35" fmla="*/ 477284 w 480164"/>
                <a:gd name="connsiteY35" fmla="*/ 365218 h 428882"/>
                <a:gd name="connsiteX36" fmla="*/ 474903 w 480164"/>
                <a:gd name="connsiteY36" fmla="*/ 389031 h 428882"/>
                <a:gd name="connsiteX37" fmla="*/ 384416 w 480164"/>
                <a:gd name="connsiteY37" fmla="*/ 405700 h 428882"/>
                <a:gd name="connsiteX38" fmla="*/ 382034 w 480164"/>
                <a:gd name="connsiteY38" fmla="*/ 424750 h 428882"/>
                <a:gd name="connsiteX39" fmla="*/ 339172 w 480164"/>
                <a:gd name="connsiteY39" fmla="*/ 417606 h 428882"/>
                <a:gd name="connsiteX40" fmla="*/ 334409 w 480164"/>
                <a:gd name="connsiteY40" fmla="*/ 410462 h 428882"/>
                <a:gd name="connsiteX41" fmla="*/ 332028 w 480164"/>
                <a:gd name="connsiteY41" fmla="*/ 417606 h 428882"/>
                <a:gd name="connsiteX42" fmla="*/ 329647 w 480164"/>
                <a:gd name="connsiteY42" fmla="*/ 360456 h 428882"/>
                <a:gd name="connsiteX43" fmla="*/ 324884 w 480164"/>
                <a:gd name="connsiteY43" fmla="*/ 346168 h 428882"/>
                <a:gd name="connsiteX44" fmla="*/ 305834 w 480164"/>
                <a:gd name="connsiteY44" fmla="*/ 343787 h 428882"/>
                <a:gd name="connsiteX45" fmla="*/ 301072 w 480164"/>
                <a:gd name="connsiteY45" fmla="*/ 336643 h 428882"/>
                <a:gd name="connsiteX46" fmla="*/ 258209 w 480164"/>
                <a:gd name="connsiteY46" fmla="*/ 334262 h 428882"/>
                <a:gd name="connsiteX47" fmla="*/ 248684 w 480164"/>
                <a:gd name="connsiteY47" fmla="*/ 331881 h 428882"/>
                <a:gd name="connsiteX48" fmla="*/ 241541 w 480164"/>
                <a:gd name="connsiteY48" fmla="*/ 324737 h 428882"/>
                <a:gd name="connsiteX49" fmla="*/ 234397 w 480164"/>
                <a:gd name="connsiteY49" fmla="*/ 322356 h 428882"/>
                <a:gd name="connsiteX50" fmla="*/ 186772 w 480164"/>
                <a:gd name="connsiteY50" fmla="*/ 317593 h 428882"/>
                <a:gd name="connsiteX51" fmla="*/ 182009 w 480164"/>
                <a:gd name="connsiteY51" fmla="*/ 310450 h 428882"/>
                <a:gd name="connsiteX52" fmla="*/ 177247 w 480164"/>
                <a:gd name="connsiteY52" fmla="*/ 293781 h 428882"/>
                <a:gd name="connsiteX53" fmla="*/ 179628 w 480164"/>
                <a:gd name="connsiteY53" fmla="*/ 277112 h 428882"/>
                <a:gd name="connsiteX54" fmla="*/ 179628 w 480164"/>
                <a:gd name="connsiteY54" fmla="*/ 258062 h 428882"/>
                <a:gd name="connsiteX55" fmla="*/ 174866 w 480164"/>
                <a:gd name="connsiteY55" fmla="*/ 250918 h 428882"/>
                <a:gd name="connsiteX56" fmla="*/ 162959 w 480164"/>
                <a:gd name="connsiteY56" fmla="*/ 248537 h 428882"/>
                <a:gd name="connsiteX57" fmla="*/ 143909 w 480164"/>
                <a:gd name="connsiteY57" fmla="*/ 246156 h 428882"/>
                <a:gd name="connsiteX58" fmla="*/ 122478 w 480164"/>
                <a:gd name="connsiteY58" fmla="*/ 236631 h 428882"/>
                <a:gd name="connsiteX59" fmla="*/ 105809 w 480164"/>
                <a:gd name="connsiteY59" fmla="*/ 219962 h 428882"/>
                <a:gd name="connsiteX60" fmla="*/ 101047 w 480164"/>
                <a:gd name="connsiteY60" fmla="*/ 212818 h 428882"/>
                <a:gd name="connsiteX61" fmla="*/ 93903 w 480164"/>
                <a:gd name="connsiteY61" fmla="*/ 200912 h 428882"/>
                <a:gd name="connsiteX62" fmla="*/ 86759 w 480164"/>
                <a:gd name="connsiteY62" fmla="*/ 198531 h 428882"/>
                <a:gd name="connsiteX63" fmla="*/ 74853 w 480164"/>
                <a:gd name="connsiteY63" fmla="*/ 200912 h 428882"/>
                <a:gd name="connsiteX64" fmla="*/ 79616 w 480164"/>
                <a:gd name="connsiteY64" fmla="*/ 217581 h 428882"/>
                <a:gd name="connsiteX65" fmla="*/ 39134 w 480164"/>
                <a:gd name="connsiteY65" fmla="*/ 231868 h 428882"/>
                <a:gd name="connsiteX66" fmla="*/ 34372 w 480164"/>
                <a:gd name="connsiteY66" fmla="*/ 222343 h 428882"/>
                <a:gd name="connsiteX67" fmla="*/ 27228 w 480164"/>
                <a:gd name="connsiteY67" fmla="*/ 208056 h 428882"/>
                <a:gd name="connsiteX68" fmla="*/ 17703 w 480164"/>
                <a:gd name="connsiteY68" fmla="*/ 193768 h 428882"/>
                <a:gd name="connsiteX69" fmla="*/ 5797 w 480164"/>
                <a:gd name="connsiteY69" fmla="*/ 179481 h 428882"/>
                <a:gd name="connsiteX70" fmla="*/ 3416 w 480164"/>
                <a:gd name="connsiteY70" fmla="*/ 172337 h 428882"/>
                <a:gd name="connsiteX71" fmla="*/ 3416 w 480164"/>
                <a:gd name="connsiteY71" fmla="*/ 131856 h 428882"/>
                <a:gd name="connsiteX72" fmla="*/ 10559 w 480164"/>
                <a:gd name="connsiteY72" fmla="*/ 127093 h 428882"/>
                <a:gd name="connsiteX73" fmla="*/ 31991 w 480164"/>
                <a:gd name="connsiteY73" fmla="*/ 124712 h 428882"/>
                <a:gd name="connsiteX74" fmla="*/ 46278 w 480164"/>
                <a:gd name="connsiteY74" fmla="*/ 117568 h 428882"/>
                <a:gd name="connsiteX75" fmla="*/ 53422 w 480164"/>
                <a:gd name="connsiteY75" fmla="*/ 119950 h 428882"/>
                <a:gd name="connsiteX76" fmla="*/ 43897 w 480164"/>
                <a:gd name="connsiteY76" fmla="*/ 100900 h 428882"/>
                <a:gd name="connsiteX77" fmla="*/ 34372 w 480164"/>
                <a:gd name="connsiteY77" fmla="*/ 86612 h 428882"/>
                <a:gd name="connsiteX78" fmla="*/ 31991 w 480164"/>
                <a:gd name="connsiteY78" fmla="*/ 77087 h 428882"/>
                <a:gd name="connsiteX79" fmla="*/ 27228 w 480164"/>
                <a:gd name="connsiteY79" fmla="*/ 62800 h 428882"/>
                <a:gd name="connsiteX80" fmla="*/ 29609 w 480164"/>
                <a:gd name="connsiteY80" fmla="*/ 46131 h 428882"/>
                <a:gd name="connsiteX81" fmla="*/ 51041 w 480164"/>
                <a:gd name="connsiteY81" fmla="*/ 27081 h 428882"/>
                <a:gd name="connsiteX82" fmla="*/ 62947 w 480164"/>
                <a:gd name="connsiteY82" fmla="*/ 12793 h 428882"/>
                <a:gd name="connsiteX83" fmla="*/ 65328 w 480164"/>
                <a:gd name="connsiteY83" fmla="*/ 5650 h 428882"/>
                <a:gd name="connsiteX84" fmla="*/ 101047 w 480164"/>
                <a:gd name="connsiteY84" fmla="*/ 3268 h 428882"/>
                <a:gd name="connsiteX85" fmla="*/ 108191 w 480164"/>
                <a:gd name="connsiteY85" fmla="*/ 8031 h 428882"/>
                <a:gd name="connsiteX86" fmla="*/ 122478 w 480164"/>
                <a:gd name="connsiteY86" fmla="*/ 12793 h 428882"/>
                <a:gd name="connsiteX87" fmla="*/ 129622 w 480164"/>
                <a:gd name="connsiteY87" fmla="*/ 15175 h 428882"/>
                <a:gd name="connsiteX88" fmla="*/ 151053 w 480164"/>
                <a:gd name="connsiteY88" fmla="*/ 17556 h 428882"/>
                <a:gd name="connsiteX89" fmla="*/ 170103 w 480164"/>
                <a:gd name="connsiteY89" fmla="*/ 41368 h 428882"/>
                <a:gd name="connsiteX90" fmla="*/ 179628 w 480164"/>
                <a:gd name="connsiteY90" fmla="*/ 43750 h 428882"/>
                <a:gd name="connsiteX91" fmla="*/ 184391 w 480164"/>
                <a:gd name="connsiteY91" fmla="*/ 50893 h 428882"/>
                <a:gd name="connsiteX92" fmla="*/ 198678 w 480164"/>
                <a:gd name="connsiteY92" fmla="*/ 60418 h 428882"/>
                <a:gd name="connsiteX93" fmla="*/ 210584 w 480164"/>
                <a:gd name="connsiteY93" fmla="*/ 72325 h 428882"/>
                <a:gd name="connsiteX94" fmla="*/ 210584 w 480164"/>
                <a:gd name="connsiteY94" fmla="*/ 79468 h 42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480164" h="428882">
                  <a:moveTo>
                    <a:pt x="210584" y="79468"/>
                  </a:moveTo>
                  <a:cubicBezTo>
                    <a:pt x="212568" y="81849"/>
                    <a:pt x="218566" y="84159"/>
                    <a:pt x="222491" y="86612"/>
                  </a:cubicBezTo>
                  <a:cubicBezTo>
                    <a:pt x="224918" y="88129"/>
                    <a:pt x="227074" y="90095"/>
                    <a:pt x="229634" y="91375"/>
                  </a:cubicBezTo>
                  <a:cubicBezTo>
                    <a:pt x="231879" y="92498"/>
                    <a:pt x="234397" y="92962"/>
                    <a:pt x="236778" y="93756"/>
                  </a:cubicBezTo>
                  <a:cubicBezTo>
                    <a:pt x="239159" y="96137"/>
                    <a:pt x="242287" y="97956"/>
                    <a:pt x="243922" y="100900"/>
                  </a:cubicBezTo>
                  <a:cubicBezTo>
                    <a:pt x="246360" y="105288"/>
                    <a:pt x="247097" y="110425"/>
                    <a:pt x="248684" y="115187"/>
                  </a:cubicBezTo>
                  <a:cubicBezTo>
                    <a:pt x="249478" y="117568"/>
                    <a:pt x="248977" y="120939"/>
                    <a:pt x="251066" y="122331"/>
                  </a:cubicBezTo>
                  <a:cubicBezTo>
                    <a:pt x="253447" y="123918"/>
                    <a:pt x="255650" y="125813"/>
                    <a:pt x="258209" y="127093"/>
                  </a:cubicBezTo>
                  <a:cubicBezTo>
                    <a:pt x="260454" y="128216"/>
                    <a:pt x="262918" y="128866"/>
                    <a:pt x="265353" y="129475"/>
                  </a:cubicBezTo>
                  <a:cubicBezTo>
                    <a:pt x="269279" y="130457"/>
                    <a:pt x="273259" y="131241"/>
                    <a:pt x="277259" y="131856"/>
                  </a:cubicBezTo>
                  <a:cubicBezTo>
                    <a:pt x="283584" y="132829"/>
                    <a:pt x="289959" y="133443"/>
                    <a:pt x="296309" y="134237"/>
                  </a:cubicBezTo>
                  <a:cubicBezTo>
                    <a:pt x="318550" y="149064"/>
                    <a:pt x="304893" y="143287"/>
                    <a:pt x="339172" y="146143"/>
                  </a:cubicBezTo>
                  <a:cubicBezTo>
                    <a:pt x="354568" y="171804"/>
                    <a:pt x="335229" y="146553"/>
                    <a:pt x="362984" y="160431"/>
                  </a:cubicBezTo>
                  <a:cubicBezTo>
                    <a:pt x="365229" y="161554"/>
                    <a:pt x="364757" y="165140"/>
                    <a:pt x="365366" y="167575"/>
                  </a:cubicBezTo>
                  <a:cubicBezTo>
                    <a:pt x="371117" y="190578"/>
                    <a:pt x="364682" y="170286"/>
                    <a:pt x="370128" y="186625"/>
                  </a:cubicBezTo>
                  <a:cubicBezTo>
                    <a:pt x="370922" y="192181"/>
                    <a:pt x="370896" y="197917"/>
                    <a:pt x="372509" y="203293"/>
                  </a:cubicBezTo>
                  <a:cubicBezTo>
                    <a:pt x="374190" y="208896"/>
                    <a:pt x="379560" y="212772"/>
                    <a:pt x="384416" y="215200"/>
                  </a:cubicBezTo>
                  <a:cubicBezTo>
                    <a:pt x="386661" y="216322"/>
                    <a:pt x="389314" y="216459"/>
                    <a:pt x="391559" y="217581"/>
                  </a:cubicBezTo>
                  <a:cubicBezTo>
                    <a:pt x="394119" y="218861"/>
                    <a:pt x="396322" y="220756"/>
                    <a:pt x="398703" y="222343"/>
                  </a:cubicBezTo>
                  <a:cubicBezTo>
                    <a:pt x="397909" y="224724"/>
                    <a:pt x="397890" y="227527"/>
                    <a:pt x="396322" y="229487"/>
                  </a:cubicBezTo>
                  <a:cubicBezTo>
                    <a:pt x="394534" y="231722"/>
                    <a:pt x="391202" y="232226"/>
                    <a:pt x="389178" y="234250"/>
                  </a:cubicBezTo>
                  <a:cubicBezTo>
                    <a:pt x="387155" y="236273"/>
                    <a:pt x="386003" y="239012"/>
                    <a:pt x="384416" y="241393"/>
                  </a:cubicBezTo>
                  <a:cubicBezTo>
                    <a:pt x="383622" y="244568"/>
                    <a:pt x="382933" y="247771"/>
                    <a:pt x="382034" y="250918"/>
                  </a:cubicBezTo>
                  <a:cubicBezTo>
                    <a:pt x="381344" y="253332"/>
                    <a:pt x="379653" y="255552"/>
                    <a:pt x="379653" y="258062"/>
                  </a:cubicBezTo>
                  <a:cubicBezTo>
                    <a:pt x="379653" y="260572"/>
                    <a:pt x="379717" y="264241"/>
                    <a:pt x="382034" y="265206"/>
                  </a:cubicBezTo>
                  <a:cubicBezTo>
                    <a:pt x="390226" y="268619"/>
                    <a:pt x="399526" y="268228"/>
                    <a:pt x="408228" y="269968"/>
                  </a:cubicBezTo>
                  <a:cubicBezTo>
                    <a:pt x="415695" y="271461"/>
                    <a:pt x="418094" y="272464"/>
                    <a:pt x="424897" y="274731"/>
                  </a:cubicBezTo>
                  <a:cubicBezTo>
                    <a:pt x="425691" y="277906"/>
                    <a:pt x="426740" y="281028"/>
                    <a:pt x="427278" y="284256"/>
                  </a:cubicBezTo>
                  <a:cubicBezTo>
                    <a:pt x="428330" y="290568"/>
                    <a:pt x="427507" y="297279"/>
                    <a:pt x="429659" y="303306"/>
                  </a:cubicBezTo>
                  <a:cubicBezTo>
                    <a:pt x="431584" y="308696"/>
                    <a:pt x="435137" y="313546"/>
                    <a:pt x="439184" y="317593"/>
                  </a:cubicBezTo>
                  <a:lnTo>
                    <a:pt x="453472" y="331881"/>
                  </a:lnTo>
                  <a:cubicBezTo>
                    <a:pt x="462203" y="331087"/>
                    <a:pt x="470899" y="329500"/>
                    <a:pt x="479666" y="329500"/>
                  </a:cubicBezTo>
                  <a:cubicBezTo>
                    <a:pt x="482176" y="329500"/>
                    <a:pt x="474482" y="330313"/>
                    <a:pt x="472522" y="331881"/>
                  </a:cubicBezTo>
                  <a:cubicBezTo>
                    <a:pt x="470287" y="333669"/>
                    <a:pt x="469347" y="336644"/>
                    <a:pt x="467759" y="339025"/>
                  </a:cubicBezTo>
                  <a:cubicBezTo>
                    <a:pt x="468553" y="346169"/>
                    <a:pt x="467685" y="353701"/>
                    <a:pt x="470141" y="360456"/>
                  </a:cubicBezTo>
                  <a:cubicBezTo>
                    <a:pt x="471119" y="363145"/>
                    <a:pt x="476814" y="362395"/>
                    <a:pt x="477284" y="365218"/>
                  </a:cubicBezTo>
                  <a:cubicBezTo>
                    <a:pt x="478595" y="373087"/>
                    <a:pt x="476116" y="381146"/>
                    <a:pt x="474903" y="389031"/>
                  </a:cubicBezTo>
                  <a:cubicBezTo>
                    <a:pt x="469429" y="424614"/>
                    <a:pt x="386416" y="405641"/>
                    <a:pt x="384416" y="405700"/>
                  </a:cubicBezTo>
                  <a:cubicBezTo>
                    <a:pt x="383622" y="412050"/>
                    <a:pt x="387897" y="422185"/>
                    <a:pt x="382034" y="424750"/>
                  </a:cubicBezTo>
                  <a:cubicBezTo>
                    <a:pt x="361075" y="433919"/>
                    <a:pt x="352020" y="426170"/>
                    <a:pt x="339172" y="417606"/>
                  </a:cubicBezTo>
                  <a:cubicBezTo>
                    <a:pt x="337584" y="415225"/>
                    <a:pt x="337271" y="410462"/>
                    <a:pt x="334409" y="410462"/>
                  </a:cubicBezTo>
                  <a:cubicBezTo>
                    <a:pt x="331899" y="410462"/>
                    <a:pt x="332266" y="420105"/>
                    <a:pt x="332028" y="417606"/>
                  </a:cubicBezTo>
                  <a:cubicBezTo>
                    <a:pt x="330220" y="398625"/>
                    <a:pt x="331544" y="379428"/>
                    <a:pt x="329647" y="360456"/>
                  </a:cubicBezTo>
                  <a:cubicBezTo>
                    <a:pt x="329147" y="355461"/>
                    <a:pt x="328997" y="349047"/>
                    <a:pt x="324884" y="346168"/>
                  </a:cubicBezTo>
                  <a:cubicBezTo>
                    <a:pt x="319641" y="342498"/>
                    <a:pt x="312184" y="344581"/>
                    <a:pt x="305834" y="343787"/>
                  </a:cubicBezTo>
                  <a:cubicBezTo>
                    <a:pt x="304247" y="341406"/>
                    <a:pt x="303878" y="337204"/>
                    <a:pt x="301072" y="336643"/>
                  </a:cubicBezTo>
                  <a:cubicBezTo>
                    <a:pt x="287040" y="333837"/>
                    <a:pt x="272460" y="335557"/>
                    <a:pt x="258209" y="334262"/>
                  </a:cubicBezTo>
                  <a:cubicBezTo>
                    <a:pt x="254950" y="333966"/>
                    <a:pt x="251859" y="332675"/>
                    <a:pt x="248684" y="331881"/>
                  </a:cubicBezTo>
                  <a:cubicBezTo>
                    <a:pt x="246303" y="329500"/>
                    <a:pt x="244343" y="326605"/>
                    <a:pt x="241541" y="324737"/>
                  </a:cubicBezTo>
                  <a:cubicBezTo>
                    <a:pt x="239452" y="323345"/>
                    <a:pt x="236847" y="322900"/>
                    <a:pt x="234397" y="322356"/>
                  </a:cubicBezTo>
                  <a:cubicBezTo>
                    <a:pt x="218435" y="318809"/>
                    <a:pt x="203433" y="318783"/>
                    <a:pt x="186772" y="317593"/>
                  </a:cubicBezTo>
                  <a:cubicBezTo>
                    <a:pt x="185184" y="315212"/>
                    <a:pt x="183289" y="313010"/>
                    <a:pt x="182009" y="310450"/>
                  </a:cubicBezTo>
                  <a:cubicBezTo>
                    <a:pt x="180302" y="307035"/>
                    <a:pt x="178009" y="296831"/>
                    <a:pt x="177247" y="293781"/>
                  </a:cubicBezTo>
                  <a:cubicBezTo>
                    <a:pt x="178041" y="288225"/>
                    <a:pt x="178527" y="282616"/>
                    <a:pt x="179628" y="277112"/>
                  </a:cubicBezTo>
                  <a:cubicBezTo>
                    <a:pt x="181791" y="266293"/>
                    <a:pt x="184915" y="272163"/>
                    <a:pt x="179628" y="258062"/>
                  </a:cubicBezTo>
                  <a:cubicBezTo>
                    <a:pt x="178623" y="255382"/>
                    <a:pt x="177351" y="252338"/>
                    <a:pt x="174866" y="250918"/>
                  </a:cubicBezTo>
                  <a:cubicBezTo>
                    <a:pt x="171352" y="248910"/>
                    <a:pt x="166960" y="249152"/>
                    <a:pt x="162959" y="248537"/>
                  </a:cubicBezTo>
                  <a:cubicBezTo>
                    <a:pt x="156634" y="247564"/>
                    <a:pt x="150259" y="246950"/>
                    <a:pt x="143909" y="246156"/>
                  </a:cubicBezTo>
                  <a:cubicBezTo>
                    <a:pt x="126907" y="240488"/>
                    <a:pt x="133799" y="244177"/>
                    <a:pt x="122478" y="236631"/>
                  </a:cubicBezTo>
                  <a:cubicBezTo>
                    <a:pt x="111561" y="220254"/>
                    <a:pt x="118383" y="224153"/>
                    <a:pt x="105809" y="219962"/>
                  </a:cubicBezTo>
                  <a:cubicBezTo>
                    <a:pt x="104222" y="217581"/>
                    <a:pt x="102564" y="215245"/>
                    <a:pt x="101047" y="212818"/>
                  </a:cubicBezTo>
                  <a:cubicBezTo>
                    <a:pt x="98594" y="208893"/>
                    <a:pt x="97176" y="204185"/>
                    <a:pt x="93903" y="200912"/>
                  </a:cubicBezTo>
                  <a:cubicBezTo>
                    <a:pt x="92128" y="199137"/>
                    <a:pt x="89140" y="199325"/>
                    <a:pt x="86759" y="198531"/>
                  </a:cubicBezTo>
                  <a:cubicBezTo>
                    <a:pt x="82790" y="199325"/>
                    <a:pt x="77381" y="197752"/>
                    <a:pt x="74853" y="200912"/>
                  </a:cubicBezTo>
                  <a:cubicBezTo>
                    <a:pt x="74148" y="201793"/>
                    <a:pt x="79032" y="215831"/>
                    <a:pt x="79616" y="217581"/>
                  </a:cubicBezTo>
                  <a:cubicBezTo>
                    <a:pt x="76004" y="242855"/>
                    <a:pt x="81543" y="243649"/>
                    <a:pt x="39134" y="231868"/>
                  </a:cubicBezTo>
                  <a:cubicBezTo>
                    <a:pt x="35714" y="230918"/>
                    <a:pt x="35770" y="225606"/>
                    <a:pt x="34372" y="222343"/>
                  </a:cubicBezTo>
                  <a:cubicBezTo>
                    <a:pt x="28458" y="208544"/>
                    <a:pt x="36380" y="221782"/>
                    <a:pt x="27228" y="208056"/>
                  </a:cubicBezTo>
                  <a:cubicBezTo>
                    <a:pt x="23044" y="195502"/>
                    <a:pt x="27613" y="205659"/>
                    <a:pt x="17703" y="193768"/>
                  </a:cubicBezTo>
                  <a:cubicBezTo>
                    <a:pt x="1126" y="173876"/>
                    <a:pt x="26670" y="200354"/>
                    <a:pt x="5797" y="179481"/>
                  </a:cubicBezTo>
                  <a:cubicBezTo>
                    <a:pt x="5003" y="177100"/>
                    <a:pt x="4106" y="174751"/>
                    <a:pt x="3416" y="172337"/>
                  </a:cubicBezTo>
                  <a:cubicBezTo>
                    <a:pt x="-752" y="157752"/>
                    <a:pt x="-1510" y="150329"/>
                    <a:pt x="3416" y="131856"/>
                  </a:cubicBezTo>
                  <a:cubicBezTo>
                    <a:pt x="4153" y="129091"/>
                    <a:pt x="7783" y="127787"/>
                    <a:pt x="10559" y="127093"/>
                  </a:cubicBezTo>
                  <a:cubicBezTo>
                    <a:pt x="17532" y="125350"/>
                    <a:pt x="24847" y="125506"/>
                    <a:pt x="31991" y="124712"/>
                  </a:cubicBezTo>
                  <a:cubicBezTo>
                    <a:pt x="35602" y="122305"/>
                    <a:pt x="41350" y="117568"/>
                    <a:pt x="46278" y="117568"/>
                  </a:cubicBezTo>
                  <a:cubicBezTo>
                    <a:pt x="48788" y="117568"/>
                    <a:pt x="51041" y="119156"/>
                    <a:pt x="53422" y="119950"/>
                  </a:cubicBezTo>
                  <a:cubicBezTo>
                    <a:pt x="48724" y="91761"/>
                    <a:pt x="56153" y="114906"/>
                    <a:pt x="43897" y="100900"/>
                  </a:cubicBezTo>
                  <a:cubicBezTo>
                    <a:pt x="40128" y="96592"/>
                    <a:pt x="34372" y="86612"/>
                    <a:pt x="34372" y="86612"/>
                  </a:cubicBezTo>
                  <a:cubicBezTo>
                    <a:pt x="33578" y="83437"/>
                    <a:pt x="32931" y="80222"/>
                    <a:pt x="31991" y="77087"/>
                  </a:cubicBezTo>
                  <a:cubicBezTo>
                    <a:pt x="30548" y="72279"/>
                    <a:pt x="27228" y="62800"/>
                    <a:pt x="27228" y="62800"/>
                  </a:cubicBezTo>
                  <a:cubicBezTo>
                    <a:pt x="28022" y="57244"/>
                    <a:pt x="26948" y="51073"/>
                    <a:pt x="29609" y="46131"/>
                  </a:cubicBezTo>
                  <a:cubicBezTo>
                    <a:pt x="37152" y="32123"/>
                    <a:pt x="42019" y="34600"/>
                    <a:pt x="51041" y="27081"/>
                  </a:cubicBezTo>
                  <a:cubicBezTo>
                    <a:pt x="57914" y="21354"/>
                    <a:pt x="58266" y="19815"/>
                    <a:pt x="62947" y="12793"/>
                  </a:cubicBezTo>
                  <a:cubicBezTo>
                    <a:pt x="63741" y="10412"/>
                    <a:pt x="63760" y="7610"/>
                    <a:pt x="65328" y="5650"/>
                  </a:cubicBezTo>
                  <a:cubicBezTo>
                    <a:pt x="73820" y="-4965"/>
                    <a:pt x="91675" y="2487"/>
                    <a:pt x="101047" y="3268"/>
                  </a:cubicBezTo>
                  <a:cubicBezTo>
                    <a:pt x="103428" y="4856"/>
                    <a:pt x="105576" y="6869"/>
                    <a:pt x="108191" y="8031"/>
                  </a:cubicBezTo>
                  <a:cubicBezTo>
                    <a:pt x="112778" y="10070"/>
                    <a:pt x="117716" y="11206"/>
                    <a:pt x="122478" y="12793"/>
                  </a:cubicBezTo>
                  <a:cubicBezTo>
                    <a:pt x="124859" y="13587"/>
                    <a:pt x="127127" y="14898"/>
                    <a:pt x="129622" y="15175"/>
                  </a:cubicBezTo>
                  <a:lnTo>
                    <a:pt x="151053" y="17556"/>
                  </a:lnTo>
                  <a:cubicBezTo>
                    <a:pt x="155034" y="25517"/>
                    <a:pt x="160505" y="38968"/>
                    <a:pt x="170103" y="41368"/>
                  </a:cubicBezTo>
                  <a:lnTo>
                    <a:pt x="179628" y="43750"/>
                  </a:lnTo>
                  <a:cubicBezTo>
                    <a:pt x="181216" y="46131"/>
                    <a:pt x="182237" y="49009"/>
                    <a:pt x="184391" y="50893"/>
                  </a:cubicBezTo>
                  <a:cubicBezTo>
                    <a:pt x="188699" y="54662"/>
                    <a:pt x="198678" y="60418"/>
                    <a:pt x="198678" y="60418"/>
                  </a:cubicBezTo>
                  <a:cubicBezTo>
                    <a:pt x="202718" y="66478"/>
                    <a:pt x="203370" y="69439"/>
                    <a:pt x="210584" y="72325"/>
                  </a:cubicBezTo>
                  <a:cubicBezTo>
                    <a:pt x="212058" y="72915"/>
                    <a:pt x="208600" y="77087"/>
                    <a:pt x="210584" y="79468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6E7E31FE-9AC0-2B0A-A8C5-013B02DF991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6386" y="2006529"/>
              <a:ext cx="316779" cy="250500"/>
            </a:xfrm>
            <a:custGeom>
              <a:avLst/>
              <a:gdLst>
                <a:gd name="T0" fmla="*/ 600 w 976"/>
                <a:gd name="T1" fmla="*/ 713 h 839"/>
                <a:gd name="T2" fmla="*/ 778 w 976"/>
                <a:gd name="T3" fmla="*/ 625 h 839"/>
                <a:gd name="T4" fmla="*/ 922 w 976"/>
                <a:gd name="T5" fmla="*/ 417 h 839"/>
                <a:gd name="T6" fmla="*/ 914 w 976"/>
                <a:gd name="T7" fmla="*/ 128 h 839"/>
                <a:gd name="T8" fmla="*/ 783 w 976"/>
                <a:gd name="T9" fmla="*/ 0 h 839"/>
                <a:gd name="T10" fmla="*/ 489 w 976"/>
                <a:gd name="T11" fmla="*/ 245 h 839"/>
                <a:gd name="T12" fmla="*/ 139 w 976"/>
                <a:gd name="T13" fmla="*/ 566 h 839"/>
                <a:gd name="T14" fmla="*/ 0 w 976"/>
                <a:gd name="T15" fmla="*/ 762 h 839"/>
                <a:gd name="T16" fmla="*/ 18 w 976"/>
                <a:gd name="T17" fmla="*/ 759 h 839"/>
                <a:gd name="T18" fmla="*/ 337 w 976"/>
                <a:gd name="T19" fmla="*/ 816 h 839"/>
                <a:gd name="T20" fmla="*/ 502 w 976"/>
                <a:gd name="T21" fmla="*/ 771 h 839"/>
                <a:gd name="T22" fmla="*/ 600 w 976"/>
                <a:gd name="T23" fmla="*/ 713 h 8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6" h="839">
                  <a:moveTo>
                    <a:pt x="600" y="713"/>
                  </a:moveTo>
                  <a:cubicBezTo>
                    <a:pt x="600" y="713"/>
                    <a:pt x="652" y="636"/>
                    <a:pt x="778" y="625"/>
                  </a:cubicBezTo>
                  <a:cubicBezTo>
                    <a:pt x="903" y="614"/>
                    <a:pt x="976" y="526"/>
                    <a:pt x="922" y="417"/>
                  </a:cubicBezTo>
                  <a:cubicBezTo>
                    <a:pt x="869" y="307"/>
                    <a:pt x="952" y="221"/>
                    <a:pt x="914" y="128"/>
                  </a:cubicBezTo>
                  <a:cubicBezTo>
                    <a:pt x="877" y="34"/>
                    <a:pt x="783" y="0"/>
                    <a:pt x="783" y="0"/>
                  </a:cubicBezTo>
                  <a:cubicBezTo>
                    <a:pt x="783" y="0"/>
                    <a:pt x="700" y="139"/>
                    <a:pt x="489" y="245"/>
                  </a:cubicBezTo>
                  <a:cubicBezTo>
                    <a:pt x="278" y="352"/>
                    <a:pt x="233" y="449"/>
                    <a:pt x="139" y="566"/>
                  </a:cubicBezTo>
                  <a:cubicBezTo>
                    <a:pt x="69" y="654"/>
                    <a:pt x="17" y="724"/>
                    <a:pt x="0" y="762"/>
                  </a:cubicBezTo>
                  <a:cubicBezTo>
                    <a:pt x="6" y="761"/>
                    <a:pt x="12" y="759"/>
                    <a:pt x="18" y="759"/>
                  </a:cubicBezTo>
                  <a:cubicBezTo>
                    <a:pt x="81" y="759"/>
                    <a:pt x="246" y="816"/>
                    <a:pt x="337" y="816"/>
                  </a:cubicBezTo>
                  <a:cubicBezTo>
                    <a:pt x="428" y="816"/>
                    <a:pt x="451" y="839"/>
                    <a:pt x="502" y="771"/>
                  </a:cubicBezTo>
                  <a:cubicBezTo>
                    <a:pt x="543" y="716"/>
                    <a:pt x="581" y="687"/>
                    <a:pt x="600" y="71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4D85AF23-0D50-FCDB-34EE-E8A54EF9B7B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0548" y="3432455"/>
              <a:ext cx="692734" cy="868724"/>
            </a:xfrm>
            <a:custGeom>
              <a:avLst/>
              <a:gdLst>
                <a:gd name="T0" fmla="*/ 0 w 2148"/>
                <a:gd name="T1" fmla="*/ 953 h 2915"/>
                <a:gd name="T2" fmla="*/ 132 w 2148"/>
                <a:gd name="T3" fmla="*/ 1250 h 2915"/>
                <a:gd name="T4" fmla="*/ 290 w 2148"/>
                <a:gd name="T5" fmla="*/ 1595 h 2915"/>
                <a:gd name="T6" fmla="*/ 462 w 2148"/>
                <a:gd name="T7" fmla="*/ 1997 h 2915"/>
                <a:gd name="T8" fmla="*/ 835 w 2148"/>
                <a:gd name="T9" fmla="*/ 2700 h 2915"/>
                <a:gd name="T10" fmla="*/ 950 w 2148"/>
                <a:gd name="T11" fmla="*/ 2413 h 2915"/>
                <a:gd name="T12" fmla="*/ 993 w 2148"/>
                <a:gd name="T13" fmla="*/ 2549 h 2915"/>
                <a:gd name="T14" fmla="*/ 1136 w 2148"/>
                <a:gd name="T15" fmla="*/ 2671 h 2915"/>
                <a:gd name="T16" fmla="*/ 1388 w 2148"/>
                <a:gd name="T17" fmla="*/ 2664 h 2915"/>
                <a:gd name="T18" fmla="*/ 1747 w 2148"/>
                <a:gd name="T19" fmla="*/ 2356 h 2915"/>
                <a:gd name="T20" fmla="*/ 1790 w 2148"/>
                <a:gd name="T21" fmla="*/ 2104 h 2915"/>
                <a:gd name="T22" fmla="*/ 1639 w 2148"/>
                <a:gd name="T23" fmla="*/ 1774 h 2915"/>
                <a:gd name="T24" fmla="*/ 1840 w 2148"/>
                <a:gd name="T25" fmla="*/ 1430 h 2915"/>
                <a:gd name="T26" fmla="*/ 1919 w 2148"/>
                <a:gd name="T27" fmla="*/ 1107 h 2915"/>
                <a:gd name="T28" fmla="*/ 1538 w 2148"/>
                <a:gd name="T29" fmla="*/ 827 h 2915"/>
                <a:gd name="T30" fmla="*/ 1395 w 2148"/>
                <a:gd name="T31" fmla="*/ 529 h 2915"/>
                <a:gd name="T32" fmla="*/ 1285 w 2148"/>
                <a:gd name="T33" fmla="*/ 372 h 2915"/>
                <a:gd name="T34" fmla="*/ 1109 w 2148"/>
                <a:gd name="T35" fmla="*/ 119 h 2915"/>
                <a:gd name="T36" fmla="*/ 981 w 2148"/>
                <a:gd name="T37" fmla="*/ 38 h 2915"/>
                <a:gd name="T38" fmla="*/ 776 w 2148"/>
                <a:gd name="T39" fmla="*/ 62 h 2915"/>
                <a:gd name="T40" fmla="*/ 495 w 2148"/>
                <a:gd name="T41" fmla="*/ 381 h 2915"/>
                <a:gd name="T42" fmla="*/ 281 w 2148"/>
                <a:gd name="T43" fmla="*/ 724 h 2915"/>
                <a:gd name="T44" fmla="*/ 0 w 2148"/>
                <a:gd name="T45" fmla="*/ 953 h 29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48" h="2915">
                  <a:moveTo>
                    <a:pt x="0" y="953"/>
                  </a:moveTo>
                  <a:cubicBezTo>
                    <a:pt x="0" y="953"/>
                    <a:pt x="38" y="1107"/>
                    <a:pt x="132" y="1250"/>
                  </a:cubicBezTo>
                  <a:cubicBezTo>
                    <a:pt x="225" y="1394"/>
                    <a:pt x="225" y="1430"/>
                    <a:pt x="290" y="1595"/>
                  </a:cubicBezTo>
                  <a:cubicBezTo>
                    <a:pt x="354" y="1760"/>
                    <a:pt x="354" y="1717"/>
                    <a:pt x="462" y="1997"/>
                  </a:cubicBezTo>
                  <a:cubicBezTo>
                    <a:pt x="570" y="2277"/>
                    <a:pt x="835" y="2700"/>
                    <a:pt x="835" y="2700"/>
                  </a:cubicBezTo>
                  <a:cubicBezTo>
                    <a:pt x="835" y="2700"/>
                    <a:pt x="814" y="2434"/>
                    <a:pt x="950" y="2413"/>
                  </a:cubicBezTo>
                  <a:cubicBezTo>
                    <a:pt x="1086" y="2391"/>
                    <a:pt x="1036" y="2499"/>
                    <a:pt x="993" y="2549"/>
                  </a:cubicBezTo>
                  <a:cubicBezTo>
                    <a:pt x="950" y="2600"/>
                    <a:pt x="1108" y="2607"/>
                    <a:pt x="1136" y="2671"/>
                  </a:cubicBezTo>
                  <a:cubicBezTo>
                    <a:pt x="1165" y="2736"/>
                    <a:pt x="1187" y="2915"/>
                    <a:pt x="1388" y="2664"/>
                  </a:cubicBezTo>
                  <a:cubicBezTo>
                    <a:pt x="1589" y="2413"/>
                    <a:pt x="1747" y="2356"/>
                    <a:pt x="1747" y="2356"/>
                  </a:cubicBezTo>
                  <a:cubicBezTo>
                    <a:pt x="1747" y="2356"/>
                    <a:pt x="1890" y="2262"/>
                    <a:pt x="1790" y="2104"/>
                  </a:cubicBezTo>
                  <a:cubicBezTo>
                    <a:pt x="1689" y="1946"/>
                    <a:pt x="1639" y="1774"/>
                    <a:pt x="1639" y="1774"/>
                  </a:cubicBezTo>
                  <a:cubicBezTo>
                    <a:pt x="1639" y="1774"/>
                    <a:pt x="1847" y="1645"/>
                    <a:pt x="1840" y="1430"/>
                  </a:cubicBezTo>
                  <a:cubicBezTo>
                    <a:pt x="1833" y="1214"/>
                    <a:pt x="2148" y="1200"/>
                    <a:pt x="1919" y="1107"/>
                  </a:cubicBezTo>
                  <a:cubicBezTo>
                    <a:pt x="1689" y="1013"/>
                    <a:pt x="1682" y="1125"/>
                    <a:pt x="1538" y="827"/>
                  </a:cubicBezTo>
                  <a:cubicBezTo>
                    <a:pt x="1395" y="529"/>
                    <a:pt x="1395" y="529"/>
                    <a:pt x="1395" y="529"/>
                  </a:cubicBezTo>
                  <a:cubicBezTo>
                    <a:pt x="1366" y="529"/>
                    <a:pt x="1328" y="419"/>
                    <a:pt x="1285" y="372"/>
                  </a:cubicBezTo>
                  <a:cubicBezTo>
                    <a:pt x="1243" y="324"/>
                    <a:pt x="1162" y="210"/>
                    <a:pt x="1109" y="119"/>
                  </a:cubicBezTo>
                  <a:cubicBezTo>
                    <a:pt x="1057" y="29"/>
                    <a:pt x="1028" y="15"/>
                    <a:pt x="981" y="38"/>
                  </a:cubicBezTo>
                  <a:cubicBezTo>
                    <a:pt x="933" y="62"/>
                    <a:pt x="833" y="0"/>
                    <a:pt x="776" y="62"/>
                  </a:cubicBezTo>
                  <a:cubicBezTo>
                    <a:pt x="719" y="124"/>
                    <a:pt x="638" y="224"/>
                    <a:pt x="495" y="381"/>
                  </a:cubicBezTo>
                  <a:cubicBezTo>
                    <a:pt x="352" y="539"/>
                    <a:pt x="457" y="629"/>
                    <a:pt x="281" y="724"/>
                  </a:cubicBezTo>
                  <a:cubicBezTo>
                    <a:pt x="104" y="820"/>
                    <a:pt x="23" y="924"/>
                    <a:pt x="0" y="95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9" name="Freeform 47">
              <a:extLst>
                <a:ext uri="{FF2B5EF4-FFF2-40B4-BE49-F238E27FC236}">
                  <a16:creationId xmlns:a16="http://schemas.microsoft.com/office/drawing/2014/main" id="{3A8929BF-7D7A-1160-4BC4-7CD0B7ABAB1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8698" y="2645626"/>
              <a:ext cx="476909" cy="542751"/>
            </a:xfrm>
            <a:custGeom>
              <a:avLst/>
              <a:gdLst>
                <a:gd name="T0" fmla="*/ 0 w 1479"/>
                <a:gd name="T1" fmla="*/ 956 h 1821"/>
                <a:gd name="T2" fmla="*/ 473 w 1479"/>
                <a:gd name="T3" fmla="*/ 1218 h 1821"/>
                <a:gd name="T4" fmla="*/ 973 w 1479"/>
                <a:gd name="T5" fmla="*/ 1787 h 1821"/>
                <a:gd name="T6" fmla="*/ 1280 w 1479"/>
                <a:gd name="T7" fmla="*/ 1582 h 1821"/>
                <a:gd name="T8" fmla="*/ 1360 w 1479"/>
                <a:gd name="T9" fmla="*/ 1514 h 1821"/>
                <a:gd name="T10" fmla="*/ 1354 w 1479"/>
                <a:gd name="T11" fmla="*/ 1297 h 1821"/>
                <a:gd name="T12" fmla="*/ 1229 w 1479"/>
                <a:gd name="T13" fmla="*/ 1127 h 1821"/>
                <a:gd name="T14" fmla="*/ 1315 w 1479"/>
                <a:gd name="T15" fmla="*/ 848 h 1821"/>
                <a:gd name="T16" fmla="*/ 1388 w 1479"/>
                <a:gd name="T17" fmla="*/ 638 h 1821"/>
                <a:gd name="T18" fmla="*/ 1206 w 1479"/>
                <a:gd name="T19" fmla="*/ 530 h 1821"/>
                <a:gd name="T20" fmla="*/ 1047 w 1479"/>
                <a:gd name="T21" fmla="*/ 490 h 1821"/>
                <a:gd name="T22" fmla="*/ 871 w 1479"/>
                <a:gd name="T23" fmla="*/ 296 h 1821"/>
                <a:gd name="T24" fmla="*/ 643 w 1479"/>
                <a:gd name="T25" fmla="*/ 131 h 1821"/>
                <a:gd name="T26" fmla="*/ 592 w 1479"/>
                <a:gd name="T27" fmla="*/ 410 h 1821"/>
                <a:gd name="T28" fmla="*/ 217 w 1479"/>
                <a:gd name="T29" fmla="*/ 581 h 1821"/>
                <a:gd name="T30" fmla="*/ 0 w 1479"/>
                <a:gd name="T31" fmla="*/ 956 h 1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79" h="1821">
                  <a:moveTo>
                    <a:pt x="0" y="956"/>
                  </a:moveTo>
                  <a:cubicBezTo>
                    <a:pt x="0" y="956"/>
                    <a:pt x="234" y="1036"/>
                    <a:pt x="473" y="1218"/>
                  </a:cubicBezTo>
                  <a:cubicBezTo>
                    <a:pt x="712" y="1400"/>
                    <a:pt x="905" y="1821"/>
                    <a:pt x="973" y="1787"/>
                  </a:cubicBezTo>
                  <a:cubicBezTo>
                    <a:pt x="1041" y="1753"/>
                    <a:pt x="1063" y="1548"/>
                    <a:pt x="1280" y="1582"/>
                  </a:cubicBezTo>
                  <a:cubicBezTo>
                    <a:pt x="1300" y="1569"/>
                    <a:pt x="1336" y="1558"/>
                    <a:pt x="1360" y="1514"/>
                  </a:cubicBezTo>
                  <a:cubicBezTo>
                    <a:pt x="1406" y="1428"/>
                    <a:pt x="1388" y="1315"/>
                    <a:pt x="1354" y="1297"/>
                  </a:cubicBezTo>
                  <a:cubicBezTo>
                    <a:pt x="1320" y="1280"/>
                    <a:pt x="1292" y="1241"/>
                    <a:pt x="1229" y="1127"/>
                  </a:cubicBezTo>
                  <a:cubicBezTo>
                    <a:pt x="1167" y="1013"/>
                    <a:pt x="1201" y="911"/>
                    <a:pt x="1315" y="848"/>
                  </a:cubicBezTo>
                  <a:cubicBezTo>
                    <a:pt x="1428" y="786"/>
                    <a:pt x="1297" y="774"/>
                    <a:pt x="1388" y="638"/>
                  </a:cubicBezTo>
                  <a:cubicBezTo>
                    <a:pt x="1479" y="501"/>
                    <a:pt x="1206" y="530"/>
                    <a:pt x="1206" y="530"/>
                  </a:cubicBezTo>
                  <a:cubicBezTo>
                    <a:pt x="1206" y="530"/>
                    <a:pt x="1121" y="535"/>
                    <a:pt x="1047" y="490"/>
                  </a:cubicBezTo>
                  <a:cubicBezTo>
                    <a:pt x="973" y="444"/>
                    <a:pt x="916" y="416"/>
                    <a:pt x="871" y="296"/>
                  </a:cubicBezTo>
                  <a:cubicBezTo>
                    <a:pt x="825" y="177"/>
                    <a:pt x="621" y="0"/>
                    <a:pt x="643" y="131"/>
                  </a:cubicBezTo>
                  <a:cubicBezTo>
                    <a:pt x="666" y="262"/>
                    <a:pt x="740" y="330"/>
                    <a:pt x="592" y="410"/>
                  </a:cubicBezTo>
                  <a:cubicBezTo>
                    <a:pt x="444" y="490"/>
                    <a:pt x="347" y="404"/>
                    <a:pt x="217" y="581"/>
                  </a:cubicBezTo>
                  <a:cubicBezTo>
                    <a:pt x="86" y="757"/>
                    <a:pt x="0" y="956"/>
                    <a:pt x="0" y="95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279CA4A8-511D-D857-294B-305BB382AF1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7778" y="3180349"/>
              <a:ext cx="1853675" cy="1302283"/>
            </a:xfrm>
            <a:custGeom>
              <a:avLst/>
              <a:gdLst>
                <a:gd name="T0" fmla="*/ 28 w 5736"/>
                <a:gd name="T1" fmla="*/ 1444 h 4372"/>
                <a:gd name="T2" fmla="*/ 71 w 5736"/>
                <a:gd name="T3" fmla="*/ 1617 h 4372"/>
                <a:gd name="T4" fmla="*/ 199 w 5736"/>
                <a:gd name="T5" fmla="*/ 1887 h 4372"/>
                <a:gd name="T6" fmla="*/ 270 w 5736"/>
                <a:gd name="T7" fmla="*/ 2114 h 4372"/>
                <a:gd name="T8" fmla="*/ 475 w 5736"/>
                <a:gd name="T9" fmla="*/ 2199 h 4372"/>
                <a:gd name="T10" fmla="*/ 788 w 5736"/>
                <a:gd name="T11" fmla="*/ 1937 h 4372"/>
                <a:gd name="T12" fmla="*/ 1221 w 5736"/>
                <a:gd name="T13" fmla="*/ 1468 h 4372"/>
                <a:gd name="T14" fmla="*/ 1512 w 5736"/>
                <a:gd name="T15" fmla="*/ 1560 h 4372"/>
                <a:gd name="T16" fmla="*/ 1384 w 5736"/>
                <a:gd name="T17" fmla="*/ 1958 h 4372"/>
                <a:gd name="T18" fmla="*/ 1384 w 5736"/>
                <a:gd name="T19" fmla="*/ 2313 h 4372"/>
                <a:gd name="T20" fmla="*/ 1682 w 5736"/>
                <a:gd name="T21" fmla="*/ 3002 h 4372"/>
                <a:gd name="T22" fmla="*/ 1895 w 5736"/>
                <a:gd name="T23" fmla="*/ 3420 h 4372"/>
                <a:gd name="T24" fmla="*/ 1640 w 5736"/>
                <a:gd name="T25" fmla="*/ 3655 h 4372"/>
                <a:gd name="T26" fmla="*/ 1633 w 5736"/>
                <a:gd name="T27" fmla="*/ 3932 h 4372"/>
                <a:gd name="T28" fmla="*/ 1910 w 5736"/>
                <a:gd name="T29" fmla="*/ 3854 h 4372"/>
                <a:gd name="T30" fmla="*/ 2222 w 5736"/>
                <a:gd name="T31" fmla="*/ 3719 h 4372"/>
                <a:gd name="T32" fmla="*/ 2556 w 5736"/>
                <a:gd name="T33" fmla="*/ 3797 h 4372"/>
                <a:gd name="T34" fmla="*/ 2634 w 5736"/>
                <a:gd name="T35" fmla="*/ 4201 h 4372"/>
                <a:gd name="T36" fmla="*/ 2861 w 5736"/>
                <a:gd name="T37" fmla="*/ 4201 h 4372"/>
                <a:gd name="T38" fmla="*/ 3188 w 5736"/>
                <a:gd name="T39" fmla="*/ 4180 h 4372"/>
                <a:gd name="T40" fmla="*/ 3422 w 5736"/>
                <a:gd name="T41" fmla="*/ 4280 h 4372"/>
                <a:gd name="T42" fmla="*/ 3734 w 5736"/>
                <a:gd name="T43" fmla="*/ 4180 h 4372"/>
                <a:gd name="T44" fmla="*/ 3919 w 5736"/>
                <a:gd name="T45" fmla="*/ 4201 h 4372"/>
                <a:gd name="T46" fmla="*/ 4018 w 5736"/>
                <a:gd name="T47" fmla="*/ 3910 h 4372"/>
                <a:gd name="T48" fmla="*/ 4054 w 5736"/>
                <a:gd name="T49" fmla="*/ 3790 h 4372"/>
                <a:gd name="T50" fmla="*/ 4465 w 5736"/>
                <a:gd name="T51" fmla="*/ 3775 h 4372"/>
                <a:gd name="T52" fmla="*/ 4941 w 5736"/>
                <a:gd name="T53" fmla="*/ 3506 h 4372"/>
                <a:gd name="T54" fmla="*/ 5317 w 5736"/>
                <a:gd name="T55" fmla="*/ 3044 h 4372"/>
                <a:gd name="T56" fmla="*/ 5545 w 5736"/>
                <a:gd name="T57" fmla="*/ 2774 h 4372"/>
                <a:gd name="T58" fmla="*/ 5573 w 5736"/>
                <a:gd name="T59" fmla="*/ 2455 h 4372"/>
                <a:gd name="T60" fmla="*/ 5587 w 5736"/>
                <a:gd name="T61" fmla="*/ 2256 h 4372"/>
                <a:gd name="T62" fmla="*/ 5332 w 5736"/>
                <a:gd name="T63" fmla="*/ 2533 h 4372"/>
                <a:gd name="T64" fmla="*/ 5033 w 5736"/>
                <a:gd name="T65" fmla="*/ 2732 h 4372"/>
                <a:gd name="T66" fmla="*/ 4544 w 5736"/>
                <a:gd name="T67" fmla="*/ 2838 h 4372"/>
                <a:gd name="T68" fmla="*/ 3976 w 5736"/>
                <a:gd name="T69" fmla="*/ 2753 h 4372"/>
                <a:gd name="T70" fmla="*/ 3848 w 5736"/>
                <a:gd name="T71" fmla="*/ 2498 h 4372"/>
                <a:gd name="T72" fmla="*/ 3606 w 5736"/>
                <a:gd name="T73" fmla="*/ 2292 h 4372"/>
                <a:gd name="T74" fmla="*/ 3216 w 5736"/>
                <a:gd name="T75" fmla="*/ 2185 h 4372"/>
                <a:gd name="T76" fmla="*/ 2967 w 5736"/>
                <a:gd name="T77" fmla="*/ 2128 h 4372"/>
                <a:gd name="T78" fmla="*/ 3088 w 5736"/>
                <a:gd name="T79" fmla="*/ 1738 h 4372"/>
                <a:gd name="T80" fmla="*/ 2797 w 5736"/>
                <a:gd name="T81" fmla="*/ 1433 h 4372"/>
                <a:gd name="T82" fmla="*/ 2662 w 5736"/>
                <a:gd name="T83" fmla="*/ 1163 h 4372"/>
                <a:gd name="T84" fmla="*/ 2485 w 5736"/>
                <a:gd name="T85" fmla="*/ 936 h 4372"/>
                <a:gd name="T86" fmla="*/ 2300 w 5736"/>
                <a:gd name="T87" fmla="*/ 687 h 4372"/>
                <a:gd name="T88" fmla="*/ 2279 w 5736"/>
                <a:gd name="T89" fmla="*/ 510 h 4372"/>
                <a:gd name="T90" fmla="*/ 2039 w 5736"/>
                <a:gd name="T91" fmla="*/ 248 h 4372"/>
                <a:gd name="T92" fmla="*/ 1680 w 5736"/>
                <a:gd name="T93" fmla="*/ 147 h 4372"/>
                <a:gd name="T94" fmla="*/ 1422 w 5736"/>
                <a:gd name="T95" fmla="*/ 106 h 4372"/>
                <a:gd name="T96" fmla="*/ 1437 w 5736"/>
                <a:gd name="T97" fmla="*/ 577 h 4372"/>
                <a:gd name="T98" fmla="*/ 1275 w 5736"/>
                <a:gd name="T99" fmla="*/ 739 h 4372"/>
                <a:gd name="T100" fmla="*/ 907 w 5736"/>
                <a:gd name="T101" fmla="*/ 900 h 4372"/>
                <a:gd name="T102" fmla="*/ 619 w 5736"/>
                <a:gd name="T103" fmla="*/ 942 h 4372"/>
                <a:gd name="T104" fmla="*/ 533 w 5736"/>
                <a:gd name="T105" fmla="*/ 1130 h 4372"/>
                <a:gd name="T106" fmla="*/ 539 w 5736"/>
                <a:gd name="T107" fmla="*/ 1255 h 4372"/>
                <a:gd name="T108" fmla="*/ 419 w 5736"/>
                <a:gd name="T109" fmla="*/ 1157 h 4372"/>
                <a:gd name="T110" fmla="*/ 31 w 5736"/>
                <a:gd name="T111" fmla="*/ 1450 h 4372"/>
                <a:gd name="T112" fmla="*/ 28 w 5736"/>
                <a:gd name="T113" fmla="*/ 1444 h 4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736" h="4372">
                  <a:moveTo>
                    <a:pt x="28" y="1444"/>
                  </a:moveTo>
                  <a:cubicBezTo>
                    <a:pt x="28" y="1445"/>
                    <a:pt x="0" y="1568"/>
                    <a:pt x="71" y="1617"/>
                  </a:cubicBezTo>
                  <a:cubicBezTo>
                    <a:pt x="142" y="1667"/>
                    <a:pt x="113" y="1816"/>
                    <a:pt x="199" y="1887"/>
                  </a:cubicBezTo>
                  <a:cubicBezTo>
                    <a:pt x="284" y="1958"/>
                    <a:pt x="156" y="2064"/>
                    <a:pt x="270" y="2114"/>
                  </a:cubicBezTo>
                  <a:cubicBezTo>
                    <a:pt x="383" y="2164"/>
                    <a:pt x="397" y="2320"/>
                    <a:pt x="475" y="2199"/>
                  </a:cubicBezTo>
                  <a:cubicBezTo>
                    <a:pt x="554" y="2079"/>
                    <a:pt x="639" y="2199"/>
                    <a:pt x="788" y="1937"/>
                  </a:cubicBezTo>
                  <a:cubicBezTo>
                    <a:pt x="937" y="1674"/>
                    <a:pt x="1086" y="1504"/>
                    <a:pt x="1221" y="1468"/>
                  </a:cubicBezTo>
                  <a:cubicBezTo>
                    <a:pt x="1356" y="1433"/>
                    <a:pt x="1654" y="1347"/>
                    <a:pt x="1512" y="1560"/>
                  </a:cubicBezTo>
                  <a:cubicBezTo>
                    <a:pt x="1370" y="1773"/>
                    <a:pt x="1384" y="1709"/>
                    <a:pt x="1384" y="1958"/>
                  </a:cubicBezTo>
                  <a:cubicBezTo>
                    <a:pt x="1384" y="2206"/>
                    <a:pt x="1200" y="2150"/>
                    <a:pt x="1384" y="2313"/>
                  </a:cubicBezTo>
                  <a:cubicBezTo>
                    <a:pt x="1569" y="2476"/>
                    <a:pt x="1661" y="2732"/>
                    <a:pt x="1682" y="3002"/>
                  </a:cubicBezTo>
                  <a:cubicBezTo>
                    <a:pt x="1704" y="3271"/>
                    <a:pt x="1945" y="3328"/>
                    <a:pt x="1895" y="3420"/>
                  </a:cubicBezTo>
                  <a:cubicBezTo>
                    <a:pt x="1846" y="3513"/>
                    <a:pt x="1718" y="3555"/>
                    <a:pt x="1640" y="3655"/>
                  </a:cubicBezTo>
                  <a:cubicBezTo>
                    <a:pt x="1562" y="3754"/>
                    <a:pt x="1498" y="3925"/>
                    <a:pt x="1633" y="3932"/>
                  </a:cubicBezTo>
                  <a:cubicBezTo>
                    <a:pt x="1768" y="3939"/>
                    <a:pt x="1810" y="3868"/>
                    <a:pt x="1910" y="3854"/>
                  </a:cubicBezTo>
                  <a:cubicBezTo>
                    <a:pt x="2009" y="3839"/>
                    <a:pt x="2130" y="3811"/>
                    <a:pt x="2222" y="3719"/>
                  </a:cubicBezTo>
                  <a:cubicBezTo>
                    <a:pt x="2314" y="3626"/>
                    <a:pt x="2478" y="3619"/>
                    <a:pt x="2556" y="3797"/>
                  </a:cubicBezTo>
                  <a:cubicBezTo>
                    <a:pt x="2634" y="3974"/>
                    <a:pt x="2598" y="4152"/>
                    <a:pt x="2634" y="4201"/>
                  </a:cubicBezTo>
                  <a:cubicBezTo>
                    <a:pt x="2669" y="4251"/>
                    <a:pt x="2740" y="4244"/>
                    <a:pt x="2861" y="4201"/>
                  </a:cubicBezTo>
                  <a:cubicBezTo>
                    <a:pt x="2982" y="4159"/>
                    <a:pt x="3131" y="4102"/>
                    <a:pt x="3188" y="4180"/>
                  </a:cubicBezTo>
                  <a:cubicBezTo>
                    <a:pt x="3244" y="4258"/>
                    <a:pt x="3294" y="4187"/>
                    <a:pt x="3422" y="4280"/>
                  </a:cubicBezTo>
                  <a:cubicBezTo>
                    <a:pt x="3550" y="4372"/>
                    <a:pt x="3656" y="4223"/>
                    <a:pt x="3734" y="4180"/>
                  </a:cubicBezTo>
                  <a:cubicBezTo>
                    <a:pt x="3812" y="4138"/>
                    <a:pt x="3919" y="4201"/>
                    <a:pt x="3919" y="4201"/>
                  </a:cubicBezTo>
                  <a:cubicBezTo>
                    <a:pt x="3919" y="4201"/>
                    <a:pt x="4075" y="4010"/>
                    <a:pt x="4018" y="3910"/>
                  </a:cubicBezTo>
                  <a:cubicBezTo>
                    <a:pt x="3961" y="3811"/>
                    <a:pt x="3983" y="3719"/>
                    <a:pt x="4054" y="3790"/>
                  </a:cubicBezTo>
                  <a:cubicBezTo>
                    <a:pt x="4125" y="3861"/>
                    <a:pt x="4394" y="3917"/>
                    <a:pt x="4465" y="3775"/>
                  </a:cubicBezTo>
                  <a:cubicBezTo>
                    <a:pt x="4536" y="3633"/>
                    <a:pt x="4771" y="3641"/>
                    <a:pt x="4941" y="3506"/>
                  </a:cubicBezTo>
                  <a:cubicBezTo>
                    <a:pt x="5112" y="3371"/>
                    <a:pt x="5282" y="3307"/>
                    <a:pt x="5317" y="3044"/>
                  </a:cubicBezTo>
                  <a:cubicBezTo>
                    <a:pt x="5353" y="2782"/>
                    <a:pt x="5502" y="2845"/>
                    <a:pt x="5545" y="2774"/>
                  </a:cubicBezTo>
                  <a:cubicBezTo>
                    <a:pt x="5587" y="2703"/>
                    <a:pt x="5616" y="2554"/>
                    <a:pt x="5573" y="2455"/>
                  </a:cubicBezTo>
                  <a:cubicBezTo>
                    <a:pt x="5530" y="2356"/>
                    <a:pt x="5736" y="2206"/>
                    <a:pt x="5587" y="2256"/>
                  </a:cubicBezTo>
                  <a:cubicBezTo>
                    <a:pt x="5438" y="2306"/>
                    <a:pt x="5481" y="2462"/>
                    <a:pt x="5332" y="2533"/>
                  </a:cubicBezTo>
                  <a:cubicBezTo>
                    <a:pt x="5183" y="2604"/>
                    <a:pt x="5126" y="2668"/>
                    <a:pt x="5033" y="2732"/>
                  </a:cubicBezTo>
                  <a:cubicBezTo>
                    <a:pt x="4941" y="2796"/>
                    <a:pt x="4806" y="2867"/>
                    <a:pt x="4544" y="2838"/>
                  </a:cubicBezTo>
                  <a:cubicBezTo>
                    <a:pt x="4281" y="2810"/>
                    <a:pt x="4018" y="2916"/>
                    <a:pt x="3976" y="2753"/>
                  </a:cubicBezTo>
                  <a:cubicBezTo>
                    <a:pt x="3933" y="2590"/>
                    <a:pt x="3897" y="2696"/>
                    <a:pt x="3848" y="2498"/>
                  </a:cubicBezTo>
                  <a:cubicBezTo>
                    <a:pt x="3798" y="2299"/>
                    <a:pt x="3798" y="2277"/>
                    <a:pt x="3606" y="2292"/>
                  </a:cubicBezTo>
                  <a:cubicBezTo>
                    <a:pt x="3415" y="2306"/>
                    <a:pt x="3393" y="2150"/>
                    <a:pt x="3216" y="2185"/>
                  </a:cubicBezTo>
                  <a:cubicBezTo>
                    <a:pt x="3038" y="2221"/>
                    <a:pt x="2811" y="2320"/>
                    <a:pt x="2967" y="2128"/>
                  </a:cubicBezTo>
                  <a:cubicBezTo>
                    <a:pt x="3124" y="1937"/>
                    <a:pt x="3251" y="1922"/>
                    <a:pt x="3088" y="1738"/>
                  </a:cubicBezTo>
                  <a:cubicBezTo>
                    <a:pt x="2925" y="1553"/>
                    <a:pt x="2868" y="1539"/>
                    <a:pt x="2797" y="1433"/>
                  </a:cubicBezTo>
                  <a:cubicBezTo>
                    <a:pt x="2726" y="1326"/>
                    <a:pt x="2762" y="1241"/>
                    <a:pt x="2662" y="1163"/>
                  </a:cubicBezTo>
                  <a:cubicBezTo>
                    <a:pt x="2563" y="1085"/>
                    <a:pt x="2541" y="1141"/>
                    <a:pt x="2485" y="936"/>
                  </a:cubicBezTo>
                  <a:cubicBezTo>
                    <a:pt x="2428" y="730"/>
                    <a:pt x="2208" y="787"/>
                    <a:pt x="2300" y="687"/>
                  </a:cubicBezTo>
                  <a:cubicBezTo>
                    <a:pt x="2392" y="588"/>
                    <a:pt x="2414" y="602"/>
                    <a:pt x="2279" y="510"/>
                  </a:cubicBezTo>
                  <a:cubicBezTo>
                    <a:pt x="2144" y="417"/>
                    <a:pt x="2289" y="519"/>
                    <a:pt x="2039" y="248"/>
                  </a:cubicBezTo>
                  <a:cubicBezTo>
                    <a:pt x="1877" y="177"/>
                    <a:pt x="1781" y="162"/>
                    <a:pt x="1680" y="147"/>
                  </a:cubicBezTo>
                  <a:cubicBezTo>
                    <a:pt x="1579" y="131"/>
                    <a:pt x="1396" y="0"/>
                    <a:pt x="1422" y="106"/>
                  </a:cubicBezTo>
                  <a:cubicBezTo>
                    <a:pt x="1447" y="212"/>
                    <a:pt x="1518" y="557"/>
                    <a:pt x="1437" y="577"/>
                  </a:cubicBezTo>
                  <a:cubicBezTo>
                    <a:pt x="1356" y="597"/>
                    <a:pt x="1396" y="718"/>
                    <a:pt x="1275" y="739"/>
                  </a:cubicBezTo>
                  <a:cubicBezTo>
                    <a:pt x="1154" y="759"/>
                    <a:pt x="975" y="897"/>
                    <a:pt x="907" y="900"/>
                  </a:cubicBezTo>
                  <a:cubicBezTo>
                    <a:pt x="838" y="903"/>
                    <a:pt x="649" y="873"/>
                    <a:pt x="619" y="942"/>
                  </a:cubicBezTo>
                  <a:cubicBezTo>
                    <a:pt x="590" y="1010"/>
                    <a:pt x="464" y="1034"/>
                    <a:pt x="533" y="1130"/>
                  </a:cubicBezTo>
                  <a:cubicBezTo>
                    <a:pt x="602" y="1226"/>
                    <a:pt x="581" y="1306"/>
                    <a:pt x="539" y="1255"/>
                  </a:cubicBezTo>
                  <a:cubicBezTo>
                    <a:pt x="497" y="1205"/>
                    <a:pt x="512" y="1085"/>
                    <a:pt x="419" y="1157"/>
                  </a:cubicBezTo>
                  <a:cubicBezTo>
                    <a:pt x="326" y="1229"/>
                    <a:pt x="60" y="1507"/>
                    <a:pt x="31" y="1450"/>
                  </a:cubicBezTo>
                  <a:cubicBezTo>
                    <a:pt x="30" y="1448"/>
                    <a:pt x="29" y="1446"/>
                    <a:pt x="28" y="1444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s-PE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     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s-PE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         </a:t>
              </a:r>
            </a:p>
          </p:txBody>
        </p:sp>
        <p:sp>
          <p:nvSpPr>
            <p:cNvPr id="21" name="Freeform 25">
              <a:extLst>
                <a:ext uri="{FF2B5EF4-FFF2-40B4-BE49-F238E27FC236}">
                  <a16:creationId xmlns:a16="http://schemas.microsoft.com/office/drawing/2014/main" id="{F3D0C93B-B525-7FE5-99DE-ADD4840715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9422" y="4962756"/>
              <a:ext cx="593526" cy="732233"/>
            </a:xfrm>
            <a:custGeom>
              <a:avLst/>
              <a:gdLst>
                <a:gd name="T0" fmla="*/ 1408 w 1833"/>
                <a:gd name="T1" fmla="*/ 2456 h 2456"/>
                <a:gd name="T2" fmla="*/ 1285 w 1833"/>
                <a:gd name="T3" fmla="*/ 2260 h 2456"/>
                <a:gd name="T4" fmla="*/ 1036 w 1833"/>
                <a:gd name="T5" fmla="*/ 2043 h 2456"/>
                <a:gd name="T6" fmla="*/ 873 w 1833"/>
                <a:gd name="T7" fmla="*/ 1924 h 2456"/>
                <a:gd name="T8" fmla="*/ 493 w 1833"/>
                <a:gd name="T9" fmla="*/ 1550 h 2456"/>
                <a:gd name="T10" fmla="*/ 374 w 1833"/>
                <a:gd name="T11" fmla="*/ 1322 h 2456"/>
                <a:gd name="T12" fmla="*/ 200 w 1833"/>
                <a:gd name="T13" fmla="*/ 1176 h 2456"/>
                <a:gd name="T14" fmla="*/ 130 w 1833"/>
                <a:gd name="T15" fmla="*/ 872 h 2456"/>
                <a:gd name="T16" fmla="*/ 276 w 1833"/>
                <a:gd name="T17" fmla="*/ 655 h 2456"/>
                <a:gd name="T18" fmla="*/ 221 w 1833"/>
                <a:gd name="T19" fmla="*/ 327 h 2456"/>
                <a:gd name="T20" fmla="*/ 232 w 1833"/>
                <a:gd name="T21" fmla="*/ 344 h 2456"/>
                <a:gd name="T22" fmla="*/ 378 w 1833"/>
                <a:gd name="T23" fmla="*/ 114 h 2456"/>
                <a:gd name="T24" fmla="*/ 723 w 1833"/>
                <a:gd name="T25" fmla="*/ 0 h 2456"/>
                <a:gd name="T26" fmla="*/ 699 w 1833"/>
                <a:gd name="T27" fmla="*/ 297 h 2456"/>
                <a:gd name="T28" fmla="*/ 835 w 1833"/>
                <a:gd name="T29" fmla="*/ 460 h 2456"/>
                <a:gd name="T30" fmla="*/ 933 w 1833"/>
                <a:gd name="T31" fmla="*/ 671 h 2456"/>
                <a:gd name="T32" fmla="*/ 1014 w 1833"/>
                <a:gd name="T33" fmla="*/ 980 h 2456"/>
                <a:gd name="T34" fmla="*/ 1318 w 1833"/>
                <a:gd name="T35" fmla="*/ 1138 h 2456"/>
                <a:gd name="T36" fmla="*/ 1411 w 1833"/>
                <a:gd name="T37" fmla="*/ 1186 h 2456"/>
                <a:gd name="T38" fmla="*/ 1394 w 1833"/>
                <a:gd name="T39" fmla="*/ 1284 h 2456"/>
                <a:gd name="T40" fmla="*/ 1432 w 1833"/>
                <a:gd name="T41" fmla="*/ 1571 h 2456"/>
                <a:gd name="T42" fmla="*/ 1594 w 1833"/>
                <a:gd name="T43" fmla="*/ 1604 h 2456"/>
                <a:gd name="T44" fmla="*/ 1708 w 1833"/>
                <a:gd name="T45" fmla="*/ 1805 h 2456"/>
                <a:gd name="T46" fmla="*/ 1784 w 1833"/>
                <a:gd name="T47" fmla="*/ 2108 h 2456"/>
                <a:gd name="T48" fmla="*/ 1773 w 1833"/>
                <a:gd name="T49" fmla="*/ 2135 h 2456"/>
                <a:gd name="T50" fmla="*/ 1773 w 1833"/>
                <a:gd name="T51" fmla="*/ 2135 h 2456"/>
                <a:gd name="T52" fmla="*/ 1773 w 1833"/>
                <a:gd name="T53" fmla="*/ 2135 h 2456"/>
                <a:gd name="T54" fmla="*/ 1582 w 1833"/>
                <a:gd name="T55" fmla="*/ 2246 h 2456"/>
                <a:gd name="T56" fmla="*/ 1408 w 1833"/>
                <a:gd name="T57" fmla="*/ 2456 h 2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833" h="2456">
                  <a:moveTo>
                    <a:pt x="1408" y="2456"/>
                  </a:moveTo>
                  <a:cubicBezTo>
                    <a:pt x="1408" y="2456"/>
                    <a:pt x="1372" y="2385"/>
                    <a:pt x="1285" y="2260"/>
                  </a:cubicBezTo>
                  <a:cubicBezTo>
                    <a:pt x="1198" y="2136"/>
                    <a:pt x="1085" y="2179"/>
                    <a:pt x="1036" y="2043"/>
                  </a:cubicBezTo>
                  <a:cubicBezTo>
                    <a:pt x="987" y="1908"/>
                    <a:pt x="987" y="1957"/>
                    <a:pt x="873" y="1924"/>
                  </a:cubicBezTo>
                  <a:cubicBezTo>
                    <a:pt x="759" y="1891"/>
                    <a:pt x="591" y="1756"/>
                    <a:pt x="493" y="1550"/>
                  </a:cubicBezTo>
                  <a:cubicBezTo>
                    <a:pt x="396" y="1344"/>
                    <a:pt x="412" y="1474"/>
                    <a:pt x="374" y="1322"/>
                  </a:cubicBezTo>
                  <a:cubicBezTo>
                    <a:pt x="336" y="1170"/>
                    <a:pt x="141" y="1311"/>
                    <a:pt x="200" y="1176"/>
                  </a:cubicBezTo>
                  <a:cubicBezTo>
                    <a:pt x="260" y="1040"/>
                    <a:pt x="0" y="866"/>
                    <a:pt x="130" y="872"/>
                  </a:cubicBezTo>
                  <a:cubicBezTo>
                    <a:pt x="260" y="877"/>
                    <a:pt x="244" y="801"/>
                    <a:pt x="276" y="655"/>
                  </a:cubicBezTo>
                  <a:cubicBezTo>
                    <a:pt x="296" y="566"/>
                    <a:pt x="250" y="429"/>
                    <a:pt x="221" y="327"/>
                  </a:cubicBezTo>
                  <a:cubicBezTo>
                    <a:pt x="228" y="338"/>
                    <a:pt x="232" y="344"/>
                    <a:pt x="232" y="344"/>
                  </a:cubicBezTo>
                  <a:cubicBezTo>
                    <a:pt x="232" y="344"/>
                    <a:pt x="305" y="224"/>
                    <a:pt x="378" y="114"/>
                  </a:cubicBezTo>
                  <a:cubicBezTo>
                    <a:pt x="451" y="5"/>
                    <a:pt x="686" y="15"/>
                    <a:pt x="723" y="0"/>
                  </a:cubicBezTo>
                  <a:cubicBezTo>
                    <a:pt x="723" y="0"/>
                    <a:pt x="716" y="172"/>
                    <a:pt x="699" y="297"/>
                  </a:cubicBezTo>
                  <a:cubicBezTo>
                    <a:pt x="683" y="422"/>
                    <a:pt x="716" y="443"/>
                    <a:pt x="835" y="460"/>
                  </a:cubicBezTo>
                  <a:cubicBezTo>
                    <a:pt x="954" y="476"/>
                    <a:pt x="933" y="530"/>
                    <a:pt x="933" y="671"/>
                  </a:cubicBezTo>
                  <a:cubicBezTo>
                    <a:pt x="933" y="812"/>
                    <a:pt x="889" y="942"/>
                    <a:pt x="1014" y="980"/>
                  </a:cubicBezTo>
                  <a:cubicBezTo>
                    <a:pt x="1139" y="1018"/>
                    <a:pt x="1223" y="1091"/>
                    <a:pt x="1318" y="1138"/>
                  </a:cubicBezTo>
                  <a:cubicBezTo>
                    <a:pt x="1340" y="1149"/>
                    <a:pt x="1373" y="1167"/>
                    <a:pt x="1411" y="1186"/>
                  </a:cubicBezTo>
                  <a:cubicBezTo>
                    <a:pt x="1400" y="1210"/>
                    <a:pt x="1394" y="1241"/>
                    <a:pt x="1394" y="1284"/>
                  </a:cubicBezTo>
                  <a:cubicBezTo>
                    <a:pt x="1394" y="1463"/>
                    <a:pt x="1334" y="1436"/>
                    <a:pt x="1432" y="1571"/>
                  </a:cubicBezTo>
                  <a:cubicBezTo>
                    <a:pt x="1529" y="1707"/>
                    <a:pt x="1535" y="1631"/>
                    <a:pt x="1594" y="1604"/>
                  </a:cubicBezTo>
                  <a:cubicBezTo>
                    <a:pt x="1654" y="1577"/>
                    <a:pt x="1627" y="1691"/>
                    <a:pt x="1708" y="1805"/>
                  </a:cubicBezTo>
                  <a:cubicBezTo>
                    <a:pt x="1790" y="1919"/>
                    <a:pt x="1833" y="2011"/>
                    <a:pt x="1784" y="2108"/>
                  </a:cubicBezTo>
                  <a:cubicBezTo>
                    <a:pt x="1780" y="2117"/>
                    <a:pt x="1776" y="2126"/>
                    <a:pt x="1773" y="2135"/>
                  </a:cubicBezTo>
                  <a:lnTo>
                    <a:pt x="1773" y="2135"/>
                  </a:lnTo>
                  <a:lnTo>
                    <a:pt x="1773" y="2135"/>
                  </a:lnTo>
                  <a:cubicBezTo>
                    <a:pt x="1720" y="2121"/>
                    <a:pt x="1661" y="2163"/>
                    <a:pt x="1582" y="2246"/>
                  </a:cubicBezTo>
                  <a:cubicBezTo>
                    <a:pt x="1491" y="2342"/>
                    <a:pt x="1408" y="2456"/>
                    <a:pt x="1408" y="245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20A443BB-CBA6-D9BB-AF83-CCD11FDD6AA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0654" y="2207251"/>
              <a:ext cx="725805" cy="724204"/>
            </a:xfrm>
            <a:custGeom>
              <a:avLst/>
              <a:gdLst>
                <a:gd name="T0" fmla="*/ 2036 w 2247"/>
                <a:gd name="T1" fmla="*/ 2003 h 2429"/>
                <a:gd name="T2" fmla="*/ 1877 w 2247"/>
                <a:gd name="T3" fmla="*/ 1963 h 2429"/>
                <a:gd name="T4" fmla="*/ 1701 w 2247"/>
                <a:gd name="T5" fmla="*/ 1769 h 2429"/>
                <a:gd name="T6" fmla="*/ 1473 w 2247"/>
                <a:gd name="T7" fmla="*/ 1604 h 2429"/>
                <a:gd name="T8" fmla="*/ 1422 w 2247"/>
                <a:gd name="T9" fmla="*/ 1883 h 2429"/>
                <a:gd name="T10" fmla="*/ 1047 w 2247"/>
                <a:gd name="T11" fmla="*/ 2054 h 2429"/>
                <a:gd name="T12" fmla="*/ 830 w 2247"/>
                <a:gd name="T13" fmla="*/ 2429 h 2429"/>
                <a:gd name="T14" fmla="*/ 279 w 2247"/>
                <a:gd name="T15" fmla="*/ 2196 h 2429"/>
                <a:gd name="T16" fmla="*/ 398 w 2247"/>
                <a:gd name="T17" fmla="*/ 1934 h 2429"/>
                <a:gd name="T18" fmla="*/ 489 w 2247"/>
                <a:gd name="T19" fmla="*/ 1547 h 2429"/>
                <a:gd name="T20" fmla="*/ 210 w 2247"/>
                <a:gd name="T21" fmla="*/ 1132 h 2429"/>
                <a:gd name="T22" fmla="*/ 222 w 2247"/>
                <a:gd name="T23" fmla="*/ 888 h 2429"/>
                <a:gd name="T24" fmla="*/ 34 w 2247"/>
                <a:gd name="T25" fmla="*/ 643 h 2429"/>
                <a:gd name="T26" fmla="*/ 131 w 2247"/>
                <a:gd name="T27" fmla="*/ 307 h 2429"/>
                <a:gd name="T28" fmla="*/ 318 w 2247"/>
                <a:gd name="T29" fmla="*/ 85 h 2429"/>
                <a:gd name="T30" fmla="*/ 637 w 2247"/>
                <a:gd name="T31" fmla="*/ 142 h 2429"/>
                <a:gd name="T32" fmla="*/ 802 w 2247"/>
                <a:gd name="T33" fmla="*/ 97 h 2429"/>
                <a:gd name="T34" fmla="*/ 910 w 2247"/>
                <a:gd name="T35" fmla="*/ 68 h 2429"/>
                <a:gd name="T36" fmla="*/ 1052 w 2247"/>
                <a:gd name="T37" fmla="*/ 245 h 2429"/>
                <a:gd name="T38" fmla="*/ 1035 w 2247"/>
                <a:gd name="T39" fmla="*/ 467 h 2429"/>
                <a:gd name="T40" fmla="*/ 1325 w 2247"/>
                <a:gd name="T41" fmla="*/ 273 h 2429"/>
                <a:gd name="T42" fmla="*/ 1638 w 2247"/>
                <a:gd name="T43" fmla="*/ 438 h 2429"/>
                <a:gd name="T44" fmla="*/ 1906 w 2247"/>
                <a:gd name="T45" fmla="*/ 461 h 2429"/>
                <a:gd name="T46" fmla="*/ 2019 w 2247"/>
                <a:gd name="T47" fmla="*/ 654 h 2429"/>
                <a:gd name="T48" fmla="*/ 2247 w 2247"/>
                <a:gd name="T49" fmla="*/ 967 h 2429"/>
                <a:gd name="T50" fmla="*/ 2122 w 2247"/>
                <a:gd name="T51" fmla="*/ 1269 h 2429"/>
                <a:gd name="T52" fmla="*/ 2116 w 2247"/>
                <a:gd name="T53" fmla="*/ 1519 h 2429"/>
                <a:gd name="T54" fmla="*/ 2071 w 2247"/>
                <a:gd name="T55" fmla="*/ 1832 h 2429"/>
                <a:gd name="T56" fmla="*/ 2036 w 2247"/>
                <a:gd name="T57" fmla="*/ 2003 h 2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47" h="2429">
                  <a:moveTo>
                    <a:pt x="2036" y="2003"/>
                  </a:moveTo>
                  <a:cubicBezTo>
                    <a:pt x="2036" y="2003"/>
                    <a:pt x="1951" y="2008"/>
                    <a:pt x="1877" y="1963"/>
                  </a:cubicBezTo>
                  <a:cubicBezTo>
                    <a:pt x="1803" y="1917"/>
                    <a:pt x="1746" y="1889"/>
                    <a:pt x="1701" y="1769"/>
                  </a:cubicBezTo>
                  <a:cubicBezTo>
                    <a:pt x="1655" y="1650"/>
                    <a:pt x="1451" y="1473"/>
                    <a:pt x="1473" y="1604"/>
                  </a:cubicBezTo>
                  <a:cubicBezTo>
                    <a:pt x="1496" y="1735"/>
                    <a:pt x="1570" y="1803"/>
                    <a:pt x="1422" y="1883"/>
                  </a:cubicBezTo>
                  <a:cubicBezTo>
                    <a:pt x="1274" y="1963"/>
                    <a:pt x="1177" y="1877"/>
                    <a:pt x="1047" y="2054"/>
                  </a:cubicBezTo>
                  <a:cubicBezTo>
                    <a:pt x="916" y="2230"/>
                    <a:pt x="830" y="2429"/>
                    <a:pt x="830" y="2429"/>
                  </a:cubicBezTo>
                  <a:cubicBezTo>
                    <a:pt x="830" y="2429"/>
                    <a:pt x="364" y="2247"/>
                    <a:pt x="279" y="2196"/>
                  </a:cubicBezTo>
                  <a:cubicBezTo>
                    <a:pt x="193" y="2145"/>
                    <a:pt x="193" y="1929"/>
                    <a:pt x="398" y="1934"/>
                  </a:cubicBezTo>
                  <a:cubicBezTo>
                    <a:pt x="603" y="1940"/>
                    <a:pt x="552" y="1684"/>
                    <a:pt x="489" y="1547"/>
                  </a:cubicBezTo>
                  <a:cubicBezTo>
                    <a:pt x="427" y="1411"/>
                    <a:pt x="97" y="1320"/>
                    <a:pt x="210" y="1132"/>
                  </a:cubicBezTo>
                  <a:cubicBezTo>
                    <a:pt x="324" y="944"/>
                    <a:pt x="353" y="1001"/>
                    <a:pt x="222" y="888"/>
                  </a:cubicBezTo>
                  <a:cubicBezTo>
                    <a:pt x="91" y="774"/>
                    <a:pt x="0" y="774"/>
                    <a:pt x="34" y="643"/>
                  </a:cubicBezTo>
                  <a:cubicBezTo>
                    <a:pt x="68" y="512"/>
                    <a:pt x="28" y="438"/>
                    <a:pt x="131" y="307"/>
                  </a:cubicBezTo>
                  <a:cubicBezTo>
                    <a:pt x="233" y="176"/>
                    <a:pt x="256" y="85"/>
                    <a:pt x="318" y="85"/>
                  </a:cubicBezTo>
                  <a:cubicBezTo>
                    <a:pt x="381" y="85"/>
                    <a:pt x="546" y="142"/>
                    <a:pt x="637" y="142"/>
                  </a:cubicBezTo>
                  <a:cubicBezTo>
                    <a:pt x="728" y="142"/>
                    <a:pt x="751" y="165"/>
                    <a:pt x="802" y="97"/>
                  </a:cubicBezTo>
                  <a:cubicBezTo>
                    <a:pt x="853" y="29"/>
                    <a:pt x="899" y="0"/>
                    <a:pt x="910" y="68"/>
                  </a:cubicBezTo>
                  <a:cubicBezTo>
                    <a:pt x="921" y="137"/>
                    <a:pt x="1115" y="194"/>
                    <a:pt x="1052" y="245"/>
                  </a:cubicBezTo>
                  <a:cubicBezTo>
                    <a:pt x="990" y="296"/>
                    <a:pt x="882" y="461"/>
                    <a:pt x="1035" y="467"/>
                  </a:cubicBezTo>
                  <a:cubicBezTo>
                    <a:pt x="1189" y="472"/>
                    <a:pt x="1149" y="194"/>
                    <a:pt x="1325" y="273"/>
                  </a:cubicBezTo>
                  <a:cubicBezTo>
                    <a:pt x="1502" y="353"/>
                    <a:pt x="1553" y="444"/>
                    <a:pt x="1638" y="438"/>
                  </a:cubicBezTo>
                  <a:cubicBezTo>
                    <a:pt x="1724" y="432"/>
                    <a:pt x="1849" y="404"/>
                    <a:pt x="1906" y="461"/>
                  </a:cubicBezTo>
                  <a:cubicBezTo>
                    <a:pt x="1962" y="518"/>
                    <a:pt x="1980" y="529"/>
                    <a:pt x="2019" y="654"/>
                  </a:cubicBezTo>
                  <a:cubicBezTo>
                    <a:pt x="2059" y="779"/>
                    <a:pt x="2150" y="853"/>
                    <a:pt x="2247" y="967"/>
                  </a:cubicBezTo>
                  <a:cubicBezTo>
                    <a:pt x="2247" y="967"/>
                    <a:pt x="2002" y="1138"/>
                    <a:pt x="2122" y="1269"/>
                  </a:cubicBezTo>
                  <a:cubicBezTo>
                    <a:pt x="2241" y="1400"/>
                    <a:pt x="2179" y="1388"/>
                    <a:pt x="2116" y="1519"/>
                  </a:cubicBezTo>
                  <a:cubicBezTo>
                    <a:pt x="2054" y="1650"/>
                    <a:pt x="2088" y="1718"/>
                    <a:pt x="2071" y="1832"/>
                  </a:cubicBezTo>
                  <a:cubicBezTo>
                    <a:pt x="2054" y="1946"/>
                    <a:pt x="2036" y="2003"/>
                    <a:pt x="2036" y="200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6BA77C13-A2C4-4605-87F0-1C65A453B92C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5443" y="5430038"/>
              <a:ext cx="1385470" cy="846243"/>
            </a:xfrm>
            <a:custGeom>
              <a:avLst/>
              <a:gdLst>
                <a:gd name="T0" fmla="*/ 4271 w 4291"/>
                <a:gd name="T1" fmla="*/ 1445 h 2843"/>
                <a:gd name="T2" fmla="*/ 4222 w 4291"/>
                <a:gd name="T3" fmla="*/ 1620 h 2843"/>
                <a:gd name="T4" fmla="*/ 4181 w 4291"/>
                <a:gd name="T5" fmla="*/ 1798 h 2843"/>
                <a:gd name="T6" fmla="*/ 4117 w 4291"/>
                <a:gd name="T7" fmla="*/ 1990 h 2843"/>
                <a:gd name="T8" fmla="*/ 3775 w 4291"/>
                <a:gd name="T9" fmla="*/ 2118 h 2843"/>
                <a:gd name="T10" fmla="*/ 3684 w 4291"/>
                <a:gd name="T11" fmla="*/ 2455 h 2843"/>
                <a:gd name="T12" fmla="*/ 3720 w 4291"/>
                <a:gd name="T13" fmla="*/ 2661 h 2843"/>
                <a:gd name="T14" fmla="*/ 3592 w 4291"/>
                <a:gd name="T15" fmla="*/ 2807 h 2843"/>
                <a:gd name="T16" fmla="*/ 3200 w 4291"/>
                <a:gd name="T17" fmla="*/ 2602 h 2843"/>
                <a:gd name="T18" fmla="*/ 2949 w 4291"/>
                <a:gd name="T19" fmla="*/ 2446 h 2843"/>
                <a:gd name="T20" fmla="*/ 2826 w 4291"/>
                <a:gd name="T21" fmla="*/ 2323 h 2843"/>
                <a:gd name="T22" fmla="*/ 2091 w 4291"/>
                <a:gd name="T23" fmla="*/ 2013 h 2843"/>
                <a:gd name="T24" fmla="*/ 1607 w 4291"/>
                <a:gd name="T25" fmla="*/ 1748 h 2843"/>
                <a:gd name="T26" fmla="*/ 1132 w 4291"/>
                <a:gd name="T27" fmla="*/ 1502 h 2843"/>
                <a:gd name="T28" fmla="*/ 722 w 4291"/>
                <a:gd name="T29" fmla="*/ 1301 h 2843"/>
                <a:gd name="T30" fmla="*/ 165 w 4291"/>
                <a:gd name="T31" fmla="*/ 995 h 2843"/>
                <a:gd name="T32" fmla="*/ 0 w 4291"/>
                <a:gd name="T33" fmla="*/ 890 h 2843"/>
                <a:gd name="T34" fmla="*/ 174 w 4291"/>
                <a:gd name="T35" fmla="*/ 680 h 2843"/>
                <a:gd name="T36" fmla="*/ 388 w 4291"/>
                <a:gd name="T37" fmla="*/ 580 h 2843"/>
                <a:gd name="T38" fmla="*/ 621 w 4291"/>
                <a:gd name="T39" fmla="*/ 671 h 2843"/>
                <a:gd name="T40" fmla="*/ 918 w 4291"/>
                <a:gd name="T41" fmla="*/ 922 h 2843"/>
                <a:gd name="T42" fmla="*/ 1119 w 4291"/>
                <a:gd name="T43" fmla="*/ 1013 h 2843"/>
                <a:gd name="T44" fmla="*/ 1406 w 4291"/>
                <a:gd name="T45" fmla="*/ 895 h 2843"/>
                <a:gd name="T46" fmla="*/ 1707 w 4291"/>
                <a:gd name="T47" fmla="*/ 844 h 2843"/>
                <a:gd name="T48" fmla="*/ 1890 w 4291"/>
                <a:gd name="T49" fmla="*/ 744 h 2843"/>
                <a:gd name="T50" fmla="*/ 2045 w 4291"/>
                <a:gd name="T51" fmla="*/ 488 h 2843"/>
                <a:gd name="T52" fmla="*/ 2177 w 4291"/>
                <a:gd name="T53" fmla="*/ 228 h 2843"/>
                <a:gd name="T54" fmla="*/ 2365 w 4291"/>
                <a:gd name="T55" fmla="*/ 87 h 2843"/>
                <a:gd name="T56" fmla="*/ 2605 w 4291"/>
                <a:gd name="T57" fmla="*/ 73 h 2843"/>
                <a:gd name="T58" fmla="*/ 2740 w 4291"/>
                <a:gd name="T59" fmla="*/ 265 h 2843"/>
                <a:gd name="T60" fmla="*/ 2980 w 4291"/>
                <a:gd name="T61" fmla="*/ 265 h 2843"/>
                <a:gd name="T62" fmla="*/ 3064 w 4291"/>
                <a:gd name="T63" fmla="*/ 84 h 2843"/>
                <a:gd name="T64" fmla="*/ 3272 w 4291"/>
                <a:gd name="T65" fmla="*/ 389 h 2843"/>
                <a:gd name="T66" fmla="*/ 3557 w 4291"/>
                <a:gd name="T67" fmla="*/ 486 h 2843"/>
                <a:gd name="T68" fmla="*/ 3764 w 4291"/>
                <a:gd name="T69" fmla="*/ 518 h 2843"/>
                <a:gd name="T70" fmla="*/ 3991 w 4291"/>
                <a:gd name="T71" fmla="*/ 713 h 2843"/>
                <a:gd name="T72" fmla="*/ 4053 w 4291"/>
                <a:gd name="T73" fmla="*/ 745 h 2843"/>
                <a:gd name="T74" fmla="*/ 4053 w 4291"/>
                <a:gd name="T75" fmla="*/ 745 h 2843"/>
                <a:gd name="T76" fmla="*/ 4120 w 4291"/>
                <a:gd name="T77" fmla="*/ 1057 h 2843"/>
                <a:gd name="T78" fmla="*/ 4271 w 4291"/>
                <a:gd name="T79" fmla="*/ 1445 h 2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291" h="2843">
                  <a:moveTo>
                    <a:pt x="4271" y="1445"/>
                  </a:moveTo>
                  <a:cubicBezTo>
                    <a:pt x="4271" y="1445"/>
                    <a:pt x="4195" y="1529"/>
                    <a:pt x="4222" y="1620"/>
                  </a:cubicBezTo>
                  <a:cubicBezTo>
                    <a:pt x="4250" y="1712"/>
                    <a:pt x="4190" y="1721"/>
                    <a:pt x="4181" y="1798"/>
                  </a:cubicBezTo>
                  <a:cubicBezTo>
                    <a:pt x="4172" y="1876"/>
                    <a:pt x="4291" y="1990"/>
                    <a:pt x="4117" y="1990"/>
                  </a:cubicBezTo>
                  <a:cubicBezTo>
                    <a:pt x="3944" y="1990"/>
                    <a:pt x="3903" y="1926"/>
                    <a:pt x="3775" y="2118"/>
                  </a:cubicBezTo>
                  <a:cubicBezTo>
                    <a:pt x="3647" y="2309"/>
                    <a:pt x="3597" y="2364"/>
                    <a:pt x="3684" y="2455"/>
                  </a:cubicBezTo>
                  <a:cubicBezTo>
                    <a:pt x="3770" y="2547"/>
                    <a:pt x="3757" y="2624"/>
                    <a:pt x="3720" y="2661"/>
                  </a:cubicBezTo>
                  <a:cubicBezTo>
                    <a:pt x="3684" y="2697"/>
                    <a:pt x="3702" y="2843"/>
                    <a:pt x="3592" y="2807"/>
                  </a:cubicBezTo>
                  <a:cubicBezTo>
                    <a:pt x="3483" y="2770"/>
                    <a:pt x="3364" y="2647"/>
                    <a:pt x="3200" y="2602"/>
                  </a:cubicBezTo>
                  <a:cubicBezTo>
                    <a:pt x="3036" y="2556"/>
                    <a:pt x="3008" y="2538"/>
                    <a:pt x="2949" y="2446"/>
                  </a:cubicBezTo>
                  <a:cubicBezTo>
                    <a:pt x="2889" y="2355"/>
                    <a:pt x="2931" y="2451"/>
                    <a:pt x="2826" y="2323"/>
                  </a:cubicBezTo>
                  <a:cubicBezTo>
                    <a:pt x="2721" y="2195"/>
                    <a:pt x="2314" y="2118"/>
                    <a:pt x="2091" y="2013"/>
                  </a:cubicBezTo>
                  <a:cubicBezTo>
                    <a:pt x="1867" y="1908"/>
                    <a:pt x="1835" y="1803"/>
                    <a:pt x="1607" y="1748"/>
                  </a:cubicBezTo>
                  <a:cubicBezTo>
                    <a:pt x="1379" y="1693"/>
                    <a:pt x="1297" y="1680"/>
                    <a:pt x="1132" y="1502"/>
                  </a:cubicBezTo>
                  <a:cubicBezTo>
                    <a:pt x="968" y="1324"/>
                    <a:pt x="877" y="1438"/>
                    <a:pt x="722" y="1301"/>
                  </a:cubicBezTo>
                  <a:cubicBezTo>
                    <a:pt x="566" y="1164"/>
                    <a:pt x="320" y="1077"/>
                    <a:pt x="165" y="995"/>
                  </a:cubicBezTo>
                  <a:cubicBezTo>
                    <a:pt x="10" y="913"/>
                    <a:pt x="0" y="890"/>
                    <a:pt x="0" y="890"/>
                  </a:cubicBezTo>
                  <a:cubicBezTo>
                    <a:pt x="0" y="890"/>
                    <a:pt x="83" y="776"/>
                    <a:pt x="174" y="680"/>
                  </a:cubicBezTo>
                  <a:cubicBezTo>
                    <a:pt x="265" y="584"/>
                    <a:pt x="329" y="543"/>
                    <a:pt x="388" y="580"/>
                  </a:cubicBezTo>
                  <a:cubicBezTo>
                    <a:pt x="448" y="616"/>
                    <a:pt x="566" y="552"/>
                    <a:pt x="621" y="671"/>
                  </a:cubicBezTo>
                  <a:cubicBezTo>
                    <a:pt x="676" y="790"/>
                    <a:pt x="758" y="1000"/>
                    <a:pt x="918" y="922"/>
                  </a:cubicBezTo>
                  <a:cubicBezTo>
                    <a:pt x="1078" y="844"/>
                    <a:pt x="1009" y="1187"/>
                    <a:pt x="1119" y="1013"/>
                  </a:cubicBezTo>
                  <a:cubicBezTo>
                    <a:pt x="1228" y="840"/>
                    <a:pt x="1288" y="904"/>
                    <a:pt x="1406" y="895"/>
                  </a:cubicBezTo>
                  <a:cubicBezTo>
                    <a:pt x="1525" y="885"/>
                    <a:pt x="1593" y="840"/>
                    <a:pt x="1707" y="844"/>
                  </a:cubicBezTo>
                  <a:cubicBezTo>
                    <a:pt x="1822" y="849"/>
                    <a:pt x="1730" y="826"/>
                    <a:pt x="1890" y="744"/>
                  </a:cubicBezTo>
                  <a:cubicBezTo>
                    <a:pt x="2050" y="662"/>
                    <a:pt x="1977" y="671"/>
                    <a:pt x="2045" y="488"/>
                  </a:cubicBezTo>
                  <a:cubicBezTo>
                    <a:pt x="2114" y="306"/>
                    <a:pt x="2068" y="224"/>
                    <a:pt x="2177" y="228"/>
                  </a:cubicBezTo>
                  <a:cubicBezTo>
                    <a:pt x="2287" y="233"/>
                    <a:pt x="2251" y="64"/>
                    <a:pt x="2365" y="87"/>
                  </a:cubicBezTo>
                  <a:cubicBezTo>
                    <a:pt x="2463" y="106"/>
                    <a:pt x="2477" y="113"/>
                    <a:pt x="2605" y="73"/>
                  </a:cubicBezTo>
                  <a:cubicBezTo>
                    <a:pt x="2647" y="153"/>
                    <a:pt x="2629" y="288"/>
                    <a:pt x="2740" y="265"/>
                  </a:cubicBezTo>
                  <a:cubicBezTo>
                    <a:pt x="2870" y="240"/>
                    <a:pt x="2902" y="214"/>
                    <a:pt x="2980" y="265"/>
                  </a:cubicBezTo>
                  <a:cubicBezTo>
                    <a:pt x="3058" y="317"/>
                    <a:pt x="3058" y="168"/>
                    <a:pt x="3064" y="84"/>
                  </a:cubicBezTo>
                  <a:cubicBezTo>
                    <a:pt x="3071" y="0"/>
                    <a:pt x="3246" y="233"/>
                    <a:pt x="3272" y="389"/>
                  </a:cubicBezTo>
                  <a:cubicBezTo>
                    <a:pt x="3298" y="544"/>
                    <a:pt x="3466" y="557"/>
                    <a:pt x="3557" y="486"/>
                  </a:cubicBezTo>
                  <a:cubicBezTo>
                    <a:pt x="3648" y="415"/>
                    <a:pt x="3680" y="538"/>
                    <a:pt x="3764" y="518"/>
                  </a:cubicBezTo>
                  <a:cubicBezTo>
                    <a:pt x="3849" y="499"/>
                    <a:pt x="3939" y="609"/>
                    <a:pt x="3991" y="713"/>
                  </a:cubicBezTo>
                  <a:cubicBezTo>
                    <a:pt x="4012" y="755"/>
                    <a:pt x="4034" y="761"/>
                    <a:pt x="4053" y="745"/>
                  </a:cubicBezTo>
                  <a:lnTo>
                    <a:pt x="4053" y="745"/>
                  </a:lnTo>
                  <a:cubicBezTo>
                    <a:pt x="4053" y="745"/>
                    <a:pt x="4057" y="944"/>
                    <a:pt x="4120" y="1057"/>
                  </a:cubicBezTo>
                  <a:cubicBezTo>
                    <a:pt x="4172" y="1149"/>
                    <a:pt x="4229" y="1354"/>
                    <a:pt x="4271" y="144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24" name="Freeform 22">
              <a:extLst>
                <a:ext uri="{FF2B5EF4-FFF2-40B4-BE49-F238E27FC236}">
                  <a16:creationId xmlns:a16="http://schemas.microsoft.com/office/drawing/2014/main" id="{A02494C5-CAA1-D9BC-1298-4BCF04E90D11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1076" y="4694592"/>
              <a:ext cx="744951" cy="1098349"/>
            </a:xfrm>
            <a:custGeom>
              <a:avLst/>
              <a:gdLst>
                <a:gd name="T0" fmla="*/ 732 w 2307"/>
                <a:gd name="T1" fmla="*/ 0 h 3684"/>
                <a:gd name="T2" fmla="*/ 618 w 2307"/>
                <a:gd name="T3" fmla="*/ 328 h 3684"/>
                <a:gd name="T4" fmla="*/ 803 w 2307"/>
                <a:gd name="T5" fmla="*/ 621 h 3684"/>
                <a:gd name="T6" fmla="*/ 819 w 2307"/>
                <a:gd name="T7" fmla="*/ 898 h 3684"/>
                <a:gd name="T8" fmla="*/ 711 w 2307"/>
                <a:gd name="T9" fmla="*/ 1055 h 3684"/>
                <a:gd name="T10" fmla="*/ 526 w 2307"/>
                <a:gd name="T11" fmla="*/ 1239 h 3684"/>
                <a:gd name="T12" fmla="*/ 282 w 2307"/>
                <a:gd name="T13" fmla="*/ 1342 h 3684"/>
                <a:gd name="T14" fmla="*/ 282 w 2307"/>
                <a:gd name="T15" fmla="*/ 1982 h 3684"/>
                <a:gd name="T16" fmla="*/ 60 w 2307"/>
                <a:gd name="T17" fmla="*/ 2183 h 3684"/>
                <a:gd name="T18" fmla="*/ 98 w 2307"/>
                <a:gd name="T19" fmla="*/ 2470 h 3684"/>
                <a:gd name="T20" fmla="*/ 260 w 2307"/>
                <a:gd name="T21" fmla="*/ 2503 h 3684"/>
                <a:gd name="T22" fmla="*/ 374 w 2307"/>
                <a:gd name="T23" fmla="*/ 2704 h 3684"/>
                <a:gd name="T24" fmla="*/ 450 w 2307"/>
                <a:gd name="T25" fmla="*/ 3007 h 3684"/>
                <a:gd name="T26" fmla="*/ 429 w 2307"/>
                <a:gd name="T27" fmla="*/ 3064 h 3684"/>
                <a:gd name="T28" fmla="*/ 468 w 2307"/>
                <a:gd name="T29" fmla="*/ 3077 h 3684"/>
                <a:gd name="T30" fmla="*/ 701 w 2307"/>
                <a:gd name="T31" fmla="*/ 3168 h 3684"/>
                <a:gd name="T32" fmla="*/ 997 w 2307"/>
                <a:gd name="T33" fmla="*/ 3420 h 3684"/>
                <a:gd name="T34" fmla="*/ 1198 w 2307"/>
                <a:gd name="T35" fmla="*/ 3511 h 3684"/>
                <a:gd name="T36" fmla="*/ 1486 w 2307"/>
                <a:gd name="T37" fmla="*/ 3392 h 3684"/>
                <a:gd name="T38" fmla="*/ 1787 w 2307"/>
                <a:gd name="T39" fmla="*/ 3342 h 3684"/>
                <a:gd name="T40" fmla="*/ 1969 w 2307"/>
                <a:gd name="T41" fmla="*/ 3242 h 3684"/>
                <a:gd name="T42" fmla="*/ 2125 w 2307"/>
                <a:gd name="T43" fmla="*/ 2986 h 3684"/>
                <a:gd name="T44" fmla="*/ 2257 w 2307"/>
                <a:gd name="T45" fmla="*/ 2726 h 3684"/>
                <a:gd name="T46" fmla="*/ 2307 w 2307"/>
                <a:gd name="T47" fmla="*/ 2711 h 3684"/>
                <a:gd name="T48" fmla="*/ 2099 w 2307"/>
                <a:gd name="T49" fmla="*/ 2574 h 3684"/>
                <a:gd name="T50" fmla="*/ 1855 w 2307"/>
                <a:gd name="T51" fmla="*/ 2644 h 3684"/>
                <a:gd name="T52" fmla="*/ 1616 w 2307"/>
                <a:gd name="T53" fmla="*/ 2628 h 3684"/>
                <a:gd name="T54" fmla="*/ 1616 w 2307"/>
                <a:gd name="T55" fmla="*/ 2454 h 3684"/>
                <a:gd name="T56" fmla="*/ 1551 w 2307"/>
                <a:gd name="T57" fmla="*/ 1993 h 3684"/>
                <a:gd name="T58" fmla="*/ 1351 w 2307"/>
                <a:gd name="T59" fmla="*/ 1483 h 3684"/>
                <a:gd name="T60" fmla="*/ 1535 w 2307"/>
                <a:gd name="T61" fmla="*/ 1201 h 3684"/>
                <a:gd name="T62" fmla="*/ 2025 w 2307"/>
                <a:gd name="T63" fmla="*/ 1338 h 3684"/>
                <a:gd name="T64" fmla="*/ 2025 w 2307"/>
                <a:gd name="T65" fmla="*/ 1338 h 3684"/>
                <a:gd name="T66" fmla="*/ 1893 w 2307"/>
                <a:gd name="T67" fmla="*/ 1233 h 3684"/>
                <a:gd name="T68" fmla="*/ 1556 w 2307"/>
                <a:gd name="T69" fmla="*/ 779 h 3684"/>
                <a:gd name="T70" fmla="*/ 1368 w 2307"/>
                <a:gd name="T71" fmla="*/ 507 h 3684"/>
                <a:gd name="T72" fmla="*/ 1213 w 2307"/>
                <a:gd name="T73" fmla="*/ 109 h 3684"/>
                <a:gd name="T74" fmla="*/ 1097 w 2307"/>
                <a:gd name="T75" fmla="*/ 130 h 3684"/>
                <a:gd name="T76" fmla="*/ 732 w 2307"/>
                <a:gd name="T77" fmla="*/ 0 h 3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307" h="3684">
                  <a:moveTo>
                    <a:pt x="732" y="0"/>
                  </a:moveTo>
                  <a:cubicBezTo>
                    <a:pt x="732" y="0"/>
                    <a:pt x="494" y="263"/>
                    <a:pt x="618" y="328"/>
                  </a:cubicBezTo>
                  <a:cubicBezTo>
                    <a:pt x="743" y="393"/>
                    <a:pt x="765" y="458"/>
                    <a:pt x="803" y="621"/>
                  </a:cubicBezTo>
                  <a:cubicBezTo>
                    <a:pt x="841" y="784"/>
                    <a:pt x="862" y="898"/>
                    <a:pt x="819" y="898"/>
                  </a:cubicBezTo>
                  <a:cubicBezTo>
                    <a:pt x="776" y="898"/>
                    <a:pt x="705" y="957"/>
                    <a:pt x="711" y="1055"/>
                  </a:cubicBezTo>
                  <a:cubicBezTo>
                    <a:pt x="716" y="1152"/>
                    <a:pt x="456" y="1098"/>
                    <a:pt x="526" y="1239"/>
                  </a:cubicBezTo>
                  <a:cubicBezTo>
                    <a:pt x="597" y="1380"/>
                    <a:pt x="184" y="1109"/>
                    <a:pt x="282" y="1342"/>
                  </a:cubicBezTo>
                  <a:cubicBezTo>
                    <a:pt x="380" y="1576"/>
                    <a:pt x="391" y="1944"/>
                    <a:pt x="282" y="1982"/>
                  </a:cubicBezTo>
                  <a:cubicBezTo>
                    <a:pt x="174" y="2020"/>
                    <a:pt x="60" y="2004"/>
                    <a:pt x="60" y="2183"/>
                  </a:cubicBezTo>
                  <a:cubicBezTo>
                    <a:pt x="60" y="2362"/>
                    <a:pt x="0" y="2335"/>
                    <a:pt x="98" y="2470"/>
                  </a:cubicBezTo>
                  <a:cubicBezTo>
                    <a:pt x="195" y="2606"/>
                    <a:pt x="201" y="2530"/>
                    <a:pt x="260" y="2503"/>
                  </a:cubicBezTo>
                  <a:cubicBezTo>
                    <a:pt x="320" y="2476"/>
                    <a:pt x="293" y="2590"/>
                    <a:pt x="374" y="2704"/>
                  </a:cubicBezTo>
                  <a:cubicBezTo>
                    <a:pt x="456" y="2818"/>
                    <a:pt x="499" y="2910"/>
                    <a:pt x="450" y="3007"/>
                  </a:cubicBezTo>
                  <a:cubicBezTo>
                    <a:pt x="442" y="3024"/>
                    <a:pt x="435" y="3044"/>
                    <a:pt x="429" y="3064"/>
                  </a:cubicBezTo>
                  <a:cubicBezTo>
                    <a:pt x="442" y="3065"/>
                    <a:pt x="455" y="3069"/>
                    <a:pt x="468" y="3077"/>
                  </a:cubicBezTo>
                  <a:cubicBezTo>
                    <a:pt x="527" y="3114"/>
                    <a:pt x="646" y="3050"/>
                    <a:pt x="701" y="3168"/>
                  </a:cubicBezTo>
                  <a:cubicBezTo>
                    <a:pt x="755" y="3287"/>
                    <a:pt x="837" y="3497"/>
                    <a:pt x="997" y="3420"/>
                  </a:cubicBezTo>
                  <a:cubicBezTo>
                    <a:pt x="1157" y="3342"/>
                    <a:pt x="1089" y="3684"/>
                    <a:pt x="1198" y="3511"/>
                  </a:cubicBezTo>
                  <a:cubicBezTo>
                    <a:pt x="1308" y="3337"/>
                    <a:pt x="1367" y="3401"/>
                    <a:pt x="1486" y="3392"/>
                  </a:cubicBezTo>
                  <a:cubicBezTo>
                    <a:pt x="1604" y="3383"/>
                    <a:pt x="1673" y="3337"/>
                    <a:pt x="1787" y="3342"/>
                  </a:cubicBezTo>
                  <a:cubicBezTo>
                    <a:pt x="1901" y="3346"/>
                    <a:pt x="1810" y="3324"/>
                    <a:pt x="1969" y="3242"/>
                  </a:cubicBezTo>
                  <a:cubicBezTo>
                    <a:pt x="2129" y="3159"/>
                    <a:pt x="2056" y="3168"/>
                    <a:pt x="2125" y="2986"/>
                  </a:cubicBezTo>
                  <a:cubicBezTo>
                    <a:pt x="2193" y="2803"/>
                    <a:pt x="2147" y="2721"/>
                    <a:pt x="2257" y="2726"/>
                  </a:cubicBezTo>
                  <a:cubicBezTo>
                    <a:pt x="2279" y="2727"/>
                    <a:pt x="2295" y="2721"/>
                    <a:pt x="2307" y="2711"/>
                  </a:cubicBezTo>
                  <a:cubicBezTo>
                    <a:pt x="2263" y="2618"/>
                    <a:pt x="2205" y="2519"/>
                    <a:pt x="2099" y="2574"/>
                  </a:cubicBezTo>
                  <a:cubicBezTo>
                    <a:pt x="1953" y="2649"/>
                    <a:pt x="1947" y="2606"/>
                    <a:pt x="1855" y="2644"/>
                  </a:cubicBezTo>
                  <a:cubicBezTo>
                    <a:pt x="1763" y="2682"/>
                    <a:pt x="1535" y="2725"/>
                    <a:pt x="1616" y="2628"/>
                  </a:cubicBezTo>
                  <a:cubicBezTo>
                    <a:pt x="1698" y="2530"/>
                    <a:pt x="1606" y="2568"/>
                    <a:pt x="1616" y="2454"/>
                  </a:cubicBezTo>
                  <a:cubicBezTo>
                    <a:pt x="1627" y="2340"/>
                    <a:pt x="1692" y="2243"/>
                    <a:pt x="1551" y="1993"/>
                  </a:cubicBezTo>
                  <a:cubicBezTo>
                    <a:pt x="1410" y="1744"/>
                    <a:pt x="1437" y="1624"/>
                    <a:pt x="1351" y="1483"/>
                  </a:cubicBezTo>
                  <a:cubicBezTo>
                    <a:pt x="1264" y="1342"/>
                    <a:pt x="1231" y="984"/>
                    <a:pt x="1535" y="1201"/>
                  </a:cubicBezTo>
                  <a:cubicBezTo>
                    <a:pt x="1839" y="1418"/>
                    <a:pt x="1978" y="1431"/>
                    <a:pt x="2025" y="1338"/>
                  </a:cubicBezTo>
                  <a:lnTo>
                    <a:pt x="2025" y="1338"/>
                  </a:lnTo>
                  <a:cubicBezTo>
                    <a:pt x="1978" y="1324"/>
                    <a:pt x="1965" y="1274"/>
                    <a:pt x="1893" y="1233"/>
                  </a:cubicBezTo>
                  <a:cubicBezTo>
                    <a:pt x="1789" y="1175"/>
                    <a:pt x="1640" y="961"/>
                    <a:pt x="1556" y="779"/>
                  </a:cubicBezTo>
                  <a:cubicBezTo>
                    <a:pt x="1471" y="598"/>
                    <a:pt x="1471" y="546"/>
                    <a:pt x="1368" y="507"/>
                  </a:cubicBezTo>
                  <a:cubicBezTo>
                    <a:pt x="1264" y="468"/>
                    <a:pt x="1213" y="109"/>
                    <a:pt x="1213" y="109"/>
                  </a:cubicBezTo>
                  <a:cubicBezTo>
                    <a:pt x="1174" y="113"/>
                    <a:pt x="1135" y="120"/>
                    <a:pt x="1097" y="130"/>
                  </a:cubicBezTo>
                  <a:cubicBezTo>
                    <a:pt x="899" y="188"/>
                    <a:pt x="789" y="57"/>
                    <a:pt x="732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25" name="Freeform 49">
              <a:extLst>
                <a:ext uri="{FF2B5EF4-FFF2-40B4-BE49-F238E27FC236}">
                  <a16:creationId xmlns:a16="http://schemas.microsoft.com/office/drawing/2014/main" id="{E6DC774B-4D80-3894-9E1F-5EBB3D0CCB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1996" y="3111301"/>
              <a:ext cx="983407" cy="613405"/>
            </a:xfrm>
            <a:custGeom>
              <a:avLst/>
              <a:gdLst>
                <a:gd name="T0" fmla="*/ 0 w 3042"/>
                <a:gd name="T1" fmla="*/ 224 h 2056"/>
                <a:gd name="T2" fmla="*/ 110 w 3042"/>
                <a:gd name="T3" fmla="*/ 528 h 2056"/>
                <a:gd name="T4" fmla="*/ 324 w 3042"/>
                <a:gd name="T5" fmla="*/ 871 h 2056"/>
                <a:gd name="T6" fmla="*/ 763 w 3042"/>
                <a:gd name="T7" fmla="*/ 1314 h 2056"/>
                <a:gd name="T8" fmla="*/ 915 w 3042"/>
                <a:gd name="T9" fmla="*/ 1637 h 2056"/>
                <a:gd name="T10" fmla="*/ 991 w 3042"/>
                <a:gd name="T11" fmla="*/ 1918 h 2056"/>
                <a:gd name="T12" fmla="*/ 1106 w 3042"/>
                <a:gd name="T13" fmla="*/ 2028 h 2056"/>
                <a:gd name="T14" fmla="*/ 1387 w 3042"/>
                <a:gd name="T15" fmla="*/ 1799 h 2056"/>
                <a:gd name="T16" fmla="*/ 1601 w 3042"/>
                <a:gd name="T17" fmla="*/ 1456 h 2056"/>
                <a:gd name="T18" fmla="*/ 1882 w 3042"/>
                <a:gd name="T19" fmla="*/ 1137 h 2056"/>
                <a:gd name="T20" fmla="*/ 2087 w 3042"/>
                <a:gd name="T21" fmla="*/ 1113 h 2056"/>
                <a:gd name="T22" fmla="*/ 2215 w 3042"/>
                <a:gd name="T23" fmla="*/ 1194 h 2056"/>
                <a:gd name="T24" fmla="*/ 2391 w 3042"/>
                <a:gd name="T25" fmla="*/ 1447 h 2056"/>
                <a:gd name="T26" fmla="*/ 2501 w 3042"/>
                <a:gd name="T27" fmla="*/ 1604 h 2056"/>
                <a:gd name="T28" fmla="*/ 2715 w 3042"/>
                <a:gd name="T29" fmla="*/ 1571 h 2056"/>
                <a:gd name="T30" fmla="*/ 3002 w 3042"/>
                <a:gd name="T31" fmla="*/ 1611 h 2056"/>
                <a:gd name="T32" fmla="*/ 2974 w 3042"/>
                <a:gd name="T33" fmla="*/ 1607 h 2056"/>
                <a:gd name="T34" fmla="*/ 2826 w 3042"/>
                <a:gd name="T35" fmla="*/ 1216 h 2056"/>
                <a:gd name="T36" fmla="*/ 2401 w 3042"/>
                <a:gd name="T37" fmla="*/ 1081 h 2056"/>
                <a:gd name="T38" fmla="*/ 2300 w 3042"/>
                <a:gd name="T39" fmla="*/ 690 h 2056"/>
                <a:gd name="T40" fmla="*/ 2097 w 3042"/>
                <a:gd name="T41" fmla="*/ 265 h 2056"/>
                <a:gd name="T42" fmla="*/ 2010 w 3042"/>
                <a:gd name="T43" fmla="*/ 17 h 2056"/>
                <a:gd name="T44" fmla="*/ 1768 w 3042"/>
                <a:gd name="T45" fmla="*/ 0 h 2056"/>
                <a:gd name="T46" fmla="*/ 1766 w 3042"/>
                <a:gd name="T47" fmla="*/ 0 h 2056"/>
                <a:gd name="T48" fmla="*/ 1766 w 3042"/>
                <a:gd name="T49" fmla="*/ 0 h 2056"/>
                <a:gd name="T50" fmla="*/ 1759 w 3042"/>
                <a:gd name="T51" fmla="*/ 6 h 2056"/>
                <a:gd name="T52" fmla="*/ 1974 w 3042"/>
                <a:gd name="T53" fmla="*/ 400 h 2056"/>
                <a:gd name="T54" fmla="*/ 1940 w 3042"/>
                <a:gd name="T55" fmla="*/ 508 h 2056"/>
                <a:gd name="T56" fmla="*/ 1803 w 3042"/>
                <a:gd name="T57" fmla="*/ 684 h 2056"/>
                <a:gd name="T58" fmla="*/ 1587 w 3042"/>
                <a:gd name="T59" fmla="*/ 770 h 2056"/>
                <a:gd name="T60" fmla="*/ 1303 w 3042"/>
                <a:gd name="T61" fmla="*/ 707 h 2056"/>
                <a:gd name="T62" fmla="*/ 865 w 3042"/>
                <a:gd name="T63" fmla="*/ 650 h 2056"/>
                <a:gd name="T64" fmla="*/ 654 w 3042"/>
                <a:gd name="T65" fmla="*/ 673 h 2056"/>
                <a:gd name="T66" fmla="*/ 330 w 3042"/>
                <a:gd name="T67" fmla="*/ 372 h 2056"/>
                <a:gd name="T68" fmla="*/ 313 w 3042"/>
                <a:gd name="T69" fmla="*/ 93 h 2056"/>
                <a:gd name="T70" fmla="*/ 304 w 3042"/>
                <a:gd name="T71" fmla="*/ 21 h 2056"/>
                <a:gd name="T72" fmla="*/ 281 w 3042"/>
                <a:gd name="T73" fmla="*/ 16 h 2056"/>
                <a:gd name="T74" fmla="*/ 0 w 3042"/>
                <a:gd name="T75" fmla="*/ 224 h 2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42" h="2056">
                  <a:moveTo>
                    <a:pt x="0" y="224"/>
                  </a:moveTo>
                  <a:cubicBezTo>
                    <a:pt x="0" y="224"/>
                    <a:pt x="82" y="428"/>
                    <a:pt x="110" y="528"/>
                  </a:cubicBezTo>
                  <a:cubicBezTo>
                    <a:pt x="139" y="628"/>
                    <a:pt x="244" y="680"/>
                    <a:pt x="324" y="871"/>
                  </a:cubicBezTo>
                  <a:cubicBezTo>
                    <a:pt x="405" y="1061"/>
                    <a:pt x="686" y="1199"/>
                    <a:pt x="763" y="1314"/>
                  </a:cubicBezTo>
                  <a:cubicBezTo>
                    <a:pt x="839" y="1428"/>
                    <a:pt x="782" y="1552"/>
                    <a:pt x="915" y="1637"/>
                  </a:cubicBezTo>
                  <a:cubicBezTo>
                    <a:pt x="1048" y="1723"/>
                    <a:pt x="958" y="1828"/>
                    <a:pt x="991" y="1918"/>
                  </a:cubicBezTo>
                  <a:cubicBezTo>
                    <a:pt x="1025" y="2009"/>
                    <a:pt x="1082" y="2056"/>
                    <a:pt x="1106" y="2028"/>
                  </a:cubicBezTo>
                  <a:cubicBezTo>
                    <a:pt x="1129" y="1999"/>
                    <a:pt x="1210" y="1895"/>
                    <a:pt x="1387" y="1799"/>
                  </a:cubicBezTo>
                  <a:cubicBezTo>
                    <a:pt x="1563" y="1704"/>
                    <a:pt x="1458" y="1614"/>
                    <a:pt x="1601" y="1456"/>
                  </a:cubicBezTo>
                  <a:cubicBezTo>
                    <a:pt x="1744" y="1299"/>
                    <a:pt x="1825" y="1199"/>
                    <a:pt x="1882" y="1137"/>
                  </a:cubicBezTo>
                  <a:cubicBezTo>
                    <a:pt x="1939" y="1075"/>
                    <a:pt x="2039" y="1137"/>
                    <a:pt x="2087" y="1113"/>
                  </a:cubicBezTo>
                  <a:cubicBezTo>
                    <a:pt x="2134" y="1090"/>
                    <a:pt x="2163" y="1104"/>
                    <a:pt x="2215" y="1194"/>
                  </a:cubicBezTo>
                  <a:cubicBezTo>
                    <a:pt x="2268" y="1285"/>
                    <a:pt x="2349" y="1399"/>
                    <a:pt x="2391" y="1447"/>
                  </a:cubicBezTo>
                  <a:cubicBezTo>
                    <a:pt x="2434" y="1494"/>
                    <a:pt x="2472" y="1604"/>
                    <a:pt x="2501" y="1604"/>
                  </a:cubicBezTo>
                  <a:cubicBezTo>
                    <a:pt x="2530" y="1604"/>
                    <a:pt x="2687" y="1594"/>
                    <a:pt x="2715" y="1571"/>
                  </a:cubicBezTo>
                  <a:cubicBezTo>
                    <a:pt x="2742" y="1548"/>
                    <a:pt x="2842" y="1773"/>
                    <a:pt x="3002" y="1611"/>
                  </a:cubicBezTo>
                  <a:cubicBezTo>
                    <a:pt x="2993" y="1610"/>
                    <a:pt x="2984" y="1608"/>
                    <a:pt x="2974" y="1607"/>
                  </a:cubicBezTo>
                  <a:cubicBezTo>
                    <a:pt x="2813" y="1587"/>
                    <a:pt x="3042" y="1405"/>
                    <a:pt x="2826" y="1216"/>
                  </a:cubicBezTo>
                  <a:cubicBezTo>
                    <a:pt x="2610" y="1027"/>
                    <a:pt x="2374" y="1216"/>
                    <a:pt x="2401" y="1081"/>
                  </a:cubicBezTo>
                  <a:cubicBezTo>
                    <a:pt x="2428" y="946"/>
                    <a:pt x="2259" y="865"/>
                    <a:pt x="2300" y="690"/>
                  </a:cubicBezTo>
                  <a:cubicBezTo>
                    <a:pt x="2340" y="514"/>
                    <a:pt x="2138" y="427"/>
                    <a:pt x="2097" y="265"/>
                  </a:cubicBezTo>
                  <a:cubicBezTo>
                    <a:pt x="2057" y="103"/>
                    <a:pt x="2010" y="17"/>
                    <a:pt x="2010" y="17"/>
                  </a:cubicBezTo>
                  <a:cubicBezTo>
                    <a:pt x="2023" y="62"/>
                    <a:pt x="1836" y="6"/>
                    <a:pt x="1768" y="0"/>
                  </a:cubicBezTo>
                  <a:lnTo>
                    <a:pt x="1766" y="0"/>
                  </a:lnTo>
                  <a:lnTo>
                    <a:pt x="1766" y="0"/>
                  </a:lnTo>
                  <a:lnTo>
                    <a:pt x="1759" y="6"/>
                  </a:lnTo>
                  <a:cubicBezTo>
                    <a:pt x="1780" y="44"/>
                    <a:pt x="1892" y="256"/>
                    <a:pt x="1974" y="400"/>
                  </a:cubicBezTo>
                  <a:cubicBezTo>
                    <a:pt x="2065" y="559"/>
                    <a:pt x="1974" y="480"/>
                    <a:pt x="1940" y="508"/>
                  </a:cubicBezTo>
                  <a:cubicBezTo>
                    <a:pt x="1906" y="537"/>
                    <a:pt x="1838" y="611"/>
                    <a:pt x="1803" y="684"/>
                  </a:cubicBezTo>
                  <a:cubicBezTo>
                    <a:pt x="1769" y="758"/>
                    <a:pt x="1667" y="702"/>
                    <a:pt x="1587" y="770"/>
                  </a:cubicBezTo>
                  <a:cubicBezTo>
                    <a:pt x="1508" y="838"/>
                    <a:pt x="1485" y="758"/>
                    <a:pt x="1303" y="707"/>
                  </a:cubicBezTo>
                  <a:cubicBezTo>
                    <a:pt x="1121" y="656"/>
                    <a:pt x="996" y="576"/>
                    <a:pt x="865" y="650"/>
                  </a:cubicBezTo>
                  <a:cubicBezTo>
                    <a:pt x="734" y="724"/>
                    <a:pt x="683" y="798"/>
                    <a:pt x="654" y="673"/>
                  </a:cubicBezTo>
                  <a:cubicBezTo>
                    <a:pt x="626" y="548"/>
                    <a:pt x="421" y="423"/>
                    <a:pt x="330" y="372"/>
                  </a:cubicBezTo>
                  <a:cubicBezTo>
                    <a:pt x="239" y="320"/>
                    <a:pt x="376" y="190"/>
                    <a:pt x="313" y="93"/>
                  </a:cubicBezTo>
                  <a:cubicBezTo>
                    <a:pt x="285" y="49"/>
                    <a:pt x="288" y="33"/>
                    <a:pt x="304" y="21"/>
                  </a:cubicBezTo>
                  <a:lnTo>
                    <a:pt x="281" y="16"/>
                  </a:lnTo>
                  <a:cubicBezTo>
                    <a:pt x="89" y="2"/>
                    <a:pt x="66" y="191"/>
                    <a:pt x="0" y="224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D12FB5F5-6C35-20A1-E797-2ED705FDFF4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1573" y="4233737"/>
              <a:ext cx="1032141" cy="629463"/>
            </a:xfrm>
            <a:custGeom>
              <a:avLst/>
              <a:gdLst>
                <a:gd name="T0" fmla="*/ 1041 w 3194"/>
                <a:gd name="T1" fmla="*/ 2116 h 2116"/>
                <a:gd name="T2" fmla="*/ 1177 w 3194"/>
                <a:gd name="T3" fmla="*/ 1959 h 2116"/>
                <a:gd name="T4" fmla="*/ 1469 w 3194"/>
                <a:gd name="T5" fmla="*/ 1620 h 2116"/>
                <a:gd name="T6" fmla="*/ 1621 w 3194"/>
                <a:gd name="T7" fmla="*/ 1421 h 2116"/>
                <a:gd name="T8" fmla="*/ 1992 w 3194"/>
                <a:gd name="T9" fmla="*/ 1416 h 2116"/>
                <a:gd name="T10" fmla="*/ 2154 w 3194"/>
                <a:gd name="T11" fmla="*/ 1552 h 2116"/>
                <a:gd name="T12" fmla="*/ 2519 w 3194"/>
                <a:gd name="T13" fmla="*/ 1682 h 2116"/>
                <a:gd name="T14" fmla="*/ 2964 w 3194"/>
                <a:gd name="T15" fmla="*/ 1489 h 2116"/>
                <a:gd name="T16" fmla="*/ 3042 w 3194"/>
                <a:gd name="T17" fmla="*/ 1066 h 2116"/>
                <a:gd name="T18" fmla="*/ 2974 w 3194"/>
                <a:gd name="T19" fmla="*/ 914 h 2116"/>
                <a:gd name="T20" fmla="*/ 3112 w 3194"/>
                <a:gd name="T21" fmla="*/ 690 h 2116"/>
                <a:gd name="T22" fmla="*/ 3112 w 3194"/>
                <a:gd name="T23" fmla="*/ 690 h 2116"/>
                <a:gd name="T24" fmla="*/ 3089 w 3194"/>
                <a:gd name="T25" fmla="*/ 668 h 2116"/>
                <a:gd name="T26" fmla="*/ 3011 w 3194"/>
                <a:gd name="T27" fmla="*/ 264 h 2116"/>
                <a:gd name="T28" fmla="*/ 2677 w 3194"/>
                <a:gd name="T29" fmla="*/ 186 h 2116"/>
                <a:gd name="T30" fmla="*/ 2365 w 3194"/>
                <a:gd name="T31" fmla="*/ 321 h 2116"/>
                <a:gd name="T32" fmla="*/ 2088 w 3194"/>
                <a:gd name="T33" fmla="*/ 399 h 2116"/>
                <a:gd name="T34" fmla="*/ 2035 w 3194"/>
                <a:gd name="T35" fmla="*/ 220 h 2116"/>
                <a:gd name="T36" fmla="*/ 1767 w 3194"/>
                <a:gd name="T37" fmla="*/ 177 h 2116"/>
                <a:gd name="T38" fmla="*/ 1488 w 3194"/>
                <a:gd name="T39" fmla="*/ 32 h 2116"/>
                <a:gd name="T40" fmla="*/ 1227 w 3194"/>
                <a:gd name="T41" fmla="*/ 131 h 2116"/>
                <a:gd name="T42" fmla="*/ 938 w 3194"/>
                <a:gd name="T43" fmla="*/ 209 h 2116"/>
                <a:gd name="T44" fmla="*/ 434 w 3194"/>
                <a:gd name="T45" fmla="*/ 262 h 2116"/>
                <a:gd name="T46" fmla="*/ 254 w 3194"/>
                <a:gd name="T47" fmla="*/ 364 h 2116"/>
                <a:gd name="T48" fmla="*/ 0 w 3194"/>
                <a:gd name="T49" fmla="*/ 441 h 2116"/>
                <a:gd name="T50" fmla="*/ 105 w 3194"/>
                <a:gd name="T51" fmla="*/ 815 h 2116"/>
                <a:gd name="T52" fmla="*/ 215 w 3194"/>
                <a:gd name="T53" fmla="*/ 993 h 2116"/>
                <a:gd name="T54" fmla="*/ 330 w 3194"/>
                <a:gd name="T55" fmla="*/ 1202 h 2116"/>
                <a:gd name="T56" fmla="*/ 529 w 3194"/>
                <a:gd name="T57" fmla="*/ 1442 h 2116"/>
                <a:gd name="T58" fmla="*/ 774 w 3194"/>
                <a:gd name="T59" fmla="*/ 1479 h 2116"/>
                <a:gd name="T60" fmla="*/ 894 w 3194"/>
                <a:gd name="T61" fmla="*/ 1641 h 2116"/>
                <a:gd name="T62" fmla="*/ 999 w 3194"/>
                <a:gd name="T63" fmla="*/ 1923 h 2116"/>
                <a:gd name="T64" fmla="*/ 1041 w 3194"/>
                <a:gd name="T65" fmla="*/ 2116 h 2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194" h="2116">
                  <a:moveTo>
                    <a:pt x="1041" y="2116"/>
                  </a:moveTo>
                  <a:cubicBezTo>
                    <a:pt x="1041" y="2116"/>
                    <a:pt x="1114" y="2038"/>
                    <a:pt x="1177" y="1959"/>
                  </a:cubicBezTo>
                  <a:cubicBezTo>
                    <a:pt x="1239" y="1881"/>
                    <a:pt x="1464" y="1776"/>
                    <a:pt x="1469" y="1620"/>
                  </a:cubicBezTo>
                  <a:cubicBezTo>
                    <a:pt x="1474" y="1463"/>
                    <a:pt x="1506" y="1421"/>
                    <a:pt x="1621" y="1421"/>
                  </a:cubicBezTo>
                  <a:cubicBezTo>
                    <a:pt x="1736" y="1421"/>
                    <a:pt x="1908" y="1369"/>
                    <a:pt x="1992" y="1416"/>
                  </a:cubicBezTo>
                  <a:cubicBezTo>
                    <a:pt x="2075" y="1463"/>
                    <a:pt x="2096" y="1494"/>
                    <a:pt x="2154" y="1552"/>
                  </a:cubicBezTo>
                  <a:cubicBezTo>
                    <a:pt x="2211" y="1609"/>
                    <a:pt x="2321" y="1740"/>
                    <a:pt x="2519" y="1682"/>
                  </a:cubicBezTo>
                  <a:cubicBezTo>
                    <a:pt x="2718" y="1625"/>
                    <a:pt x="2964" y="1698"/>
                    <a:pt x="2964" y="1489"/>
                  </a:cubicBezTo>
                  <a:cubicBezTo>
                    <a:pt x="2964" y="1280"/>
                    <a:pt x="3194" y="1139"/>
                    <a:pt x="3042" y="1066"/>
                  </a:cubicBezTo>
                  <a:cubicBezTo>
                    <a:pt x="2891" y="993"/>
                    <a:pt x="2828" y="1071"/>
                    <a:pt x="2974" y="914"/>
                  </a:cubicBezTo>
                  <a:cubicBezTo>
                    <a:pt x="3120" y="757"/>
                    <a:pt x="3035" y="784"/>
                    <a:pt x="3112" y="690"/>
                  </a:cubicBezTo>
                  <a:lnTo>
                    <a:pt x="3112" y="690"/>
                  </a:lnTo>
                  <a:cubicBezTo>
                    <a:pt x="3103" y="685"/>
                    <a:pt x="3095" y="677"/>
                    <a:pt x="3089" y="668"/>
                  </a:cubicBezTo>
                  <a:cubicBezTo>
                    <a:pt x="3053" y="619"/>
                    <a:pt x="3089" y="441"/>
                    <a:pt x="3011" y="264"/>
                  </a:cubicBezTo>
                  <a:cubicBezTo>
                    <a:pt x="2933" y="86"/>
                    <a:pt x="2769" y="93"/>
                    <a:pt x="2677" y="186"/>
                  </a:cubicBezTo>
                  <a:cubicBezTo>
                    <a:pt x="2585" y="278"/>
                    <a:pt x="2464" y="306"/>
                    <a:pt x="2365" y="321"/>
                  </a:cubicBezTo>
                  <a:cubicBezTo>
                    <a:pt x="2265" y="335"/>
                    <a:pt x="2223" y="406"/>
                    <a:pt x="2088" y="399"/>
                  </a:cubicBezTo>
                  <a:cubicBezTo>
                    <a:pt x="1992" y="394"/>
                    <a:pt x="1996" y="306"/>
                    <a:pt x="2035" y="220"/>
                  </a:cubicBezTo>
                  <a:cubicBezTo>
                    <a:pt x="1946" y="206"/>
                    <a:pt x="1846" y="186"/>
                    <a:pt x="1767" y="177"/>
                  </a:cubicBezTo>
                  <a:cubicBezTo>
                    <a:pt x="1608" y="159"/>
                    <a:pt x="1545" y="64"/>
                    <a:pt x="1488" y="32"/>
                  </a:cubicBezTo>
                  <a:cubicBezTo>
                    <a:pt x="1432" y="0"/>
                    <a:pt x="1358" y="89"/>
                    <a:pt x="1227" y="131"/>
                  </a:cubicBezTo>
                  <a:cubicBezTo>
                    <a:pt x="1097" y="173"/>
                    <a:pt x="1090" y="135"/>
                    <a:pt x="938" y="209"/>
                  </a:cubicBezTo>
                  <a:cubicBezTo>
                    <a:pt x="786" y="283"/>
                    <a:pt x="568" y="240"/>
                    <a:pt x="434" y="262"/>
                  </a:cubicBezTo>
                  <a:cubicBezTo>
                    <a:pt x="299" y="283"/>
                    <a:pt x="268" y="247"/>
                    <a:pt x="254" y="364"/>
                  </a:cubicBezTo>
                  <a:cubicBezTo>
                    <a:pt x="239" y="480"/>
                    <a:pt x="63" y="512"/>
                    <a:pt x="0" y="441"/>
                  </a:cubicBezTo>
                  <a:cubicBezTo>
                    <a:pt x="0" y="441"/>
                    <a:pt x="16" y="710"/>
                    <a:pt x="105" y="815"/>
                  </a:cubicBezTo>
                  <a:cubicBezTo>
                    <a:pt x="194" y="919"/>
                    <a:pt x="126" y="940"/>
                    <a:pt x="215" y="993"/>
                  </a:cubicBezTo>
                  <a:cubicBezTo>
                    <a:pt x="304" y="1045"/>
                    <a:pt x="267" y="1097"/>
                    <a:pt x="330" y="1202"/>
                  </a:cubicBezTo>
                  <a:cubicBezTo>
                    <a:pt x="393" y="1306"/>
                    <a:pt x="455" y="1442"/>
                    <a:pt x="529" y="1442"/>
                  </a:cubicBezTo>
                  <a:cubicBezTo>
                    <a:pt x="602" y="1442"/>
                    <a:pt x="685" y="1426"/>
                    <a:pt x="774" y="1479"/>
                  </a:cubicBezTo>
                  <a:cubicBezTo>
                    <a:pt x="863" y="1531"/>
                    <a:pt x="863" y="1526"/>
                    <a:pt x="894" y="1641"/>
                  </a:cubicBezTo>
                  <a:cubicBezTo>
                    <a:pt x="926" y="1756"/>
                    <a:pt x="1035" y="1839"/>
                    <a:pt x="999" y="1923"/>
                  </a:cubicBezTo>
                  <a:cubicBezTo>
                    <a:pt x="962" y="2006"/>
                    <a:pt x="1015" y="2048"/>
                    <a:pt x="1041" y="211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27" name="Freeform 23">
              <a:extLst>
                <a:ext uri="{FF2B5EF4-FFF2-40B4-BE49-F238E27FC236}">
                  <a16:creationId xmlns:a16="http://schemas.microsoft.com/office/drawing/2014/main" id="{A985BAA8-7B30-F64C-DEAF-844CD60045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99659" y="4988451"/>
              <a:ext cx="617893" cy="518665"/>
            </a:xfrm>
            <a:custGeom>
              <a:avLst/>
              <a:gdLst>
                <a:gd name="T0" fmla="*/ 1063 w 1913"/>
                <a:gd name="T1" fmla="*/ 1700 h 1741"/>
                <a:gd name="T2" fmla="*/ 868 w 1913"/>
                <a:gd name="T3" fmla="*/ 1590 h 1741"/>
                <a:gd name="T4" fmla="*/ 624 w 1913"/>
                <a:gd name="T5" fmla="*/ 1660 h 1741"/>
                <a:gd name="T6" fmla="*/ 385 w 1913"/>
                <a:gd name="T7" fmla="*/ 1644 h 1741"/>
                <a:gd name="T8" fmla="*/ 385 w 1913"/>
                <a:gd name="T9" fmla="*/ 1470 h 1741"/>
                <a:gd name="T10" fmla="*/ 320 w 1913"/>
                <a:gd name="T11" fmla="*/ 1009 h 1741"/>
                <a:gd name="T12" fmla="*/ 120 w 1913"/>
                <a:gd name="T13" fmla="*/ 499 h 1741"/>
                <a:gd name="T14" fmla="*/ 304 w 1913"/>
                <a:gd name="T15" fmla="*/ 217 h 1741"/>
                <a:gd name="T16" fmla="*/ 794 w 1913"/>
                <a:gd name="T17" fmla="*/ 354 h 1741"/>
                <a:gd name="T18" fmla="*/ 794 w 1913"/>
                <a:gd name="T19" fmla="*/ 354 h 1741"/>
                <a:gd name="T20" fmla="*/ 882 w 1913"/>
                <a:gd name="T21" fmla="*/ 346 h 1741"/>
                <a:gd name="T22" fmla="*/ 1284 w 1913"/>
                <a:gd name="T23" fmla="*/ 431 h 1741"/>
                <a:gd name="T24" fmla="*/ 1608 w 1913"/>
                <a:gd name="T25" fmla="*/ 573 h 1741"/>
                <a:gd name="T26" fmla="*/ 1803 w 1913"/>
                <a:gd name="T27" fmla="*/ 1085 h 1741"/>
                <a:gd name="T28" fmla="*/ 1602 w 1913"/>
                <a:gd name="T29" fmla="*/ 1338 h 1741"/>
                <a:gd name="T30" fmla="*/ 1427 w 1913"/>
                <a:gd name="T31" fmla="*/ 1552 h 1741"/>
                <a:gd name="T32" fmla="*/ 1433 w 1913"/>
                <a:gd name="T33" fmla="*/ 1558 h 1741"/>
                <a:gd name="T34" fmla="*/ 1208 w 1913"/>
                <a:gd name="T35" fmla="*/ 1568 h 1741"/>
                <a:gd name="T36" fmla="*/ 1063 w 1913"/>
                <a:gd name="T37" fmla="*/ 1700 h 1741"/>
                <a:gd name="T38" fmla="*/ 794 w 1913"/>
                <a:gd name="T39" fmla="*/ 354 h 1741"/>
                <a:gd name="T40" fmla="*/ 794 w 1913"/>
                <a:gd name="T41" fmla="*/ 354 h 1741"/>
                <a:gd name="T42" fmla="*/ 794 w 1913"/>
                <a:gd name="T43" fmla="*/ 353 h 1741"/>
                <a:gd name="T44" fmla="*/ 794 w 1913"/>
                <a:gd name="T45" fmla="*/ 354 h 17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913" h="1741">
                  <a:moveTo>
                    <a:pt x="1063" y="1700"/>
                  </a:moveTo>
                  <a:cubicBezTo>
                    <a:pt x="1020" y="1616"/>
                    <a:pt x="964" y="1540"/>
                    <a:pt x="868" y="1590"/>
                  </a:cubicBezTo>
                  <a:cubicBezTo>
                    <a:pt x="722" y="1665"/>
                    <a:pt x="716" y="1622"/>
                    <a:pt x="624" y="1660"/>
                  </a:cubicBezTo>
                  <a:cubicBezTo>
                    <a:pt x="532" y="1698"/>
                    <a:pt x="304" y="1741"/>
                    <a:pt x="385" y="1644"/>
                  </a:cubicBezTo>
                  <a:cubicBezTo>
                    <a:pt x="467" y="1546"/>
                    <a:pt x="375" y="1584"/>
                    <a:pt x="385" y="1470"/>
                  </a:cubicBezTo>
                  <a:cubicBezTo>
                    <a:pt x="396" y="1356"/>
                    <a:pt x="461" y="1259"/>
                    <a:pt x="320" y="1009"/>
                  </a:cubicBezTo>
                  <a:cubicBezTo>
                    <a:pt x="179" y="760"/>
                    <a:pt x="206" y="640"/>
                    <a:pt x="120" y="499"/>
                  </a:cubicBezTo>
                  <a:cubicBezTo>
                    <a:pt x="33" y="358"/>
                    <a:pt x="0" y="0"/>
                    <a:pt x="304" y="217"/>
                  </a:cubicBezTo>
                  <a:cubicBezTo>
                    <a:pt x="608" y="434"/>
                    <a:pt x="747" y="447"/>
                    <a:pt x="794" y="354"/>
                  </a:cubicBezTo>
                  <a:lnTo>
                    <a:pt x="794" y="354"/>
                  </a:lnTo>
                  <a:cubicBezTo>
                    <a:pt x="814" y="359"/>
                    <a:pt x="841" y="358"/>
                    <a:pt x="882" y="346"/>
                  </a:cubicBezTo>
                  <a:cubicBezTo>
                    <a:pt x="1018" y="308"/>
                    <a:pt x="1141" y="372"/>
                    <a:pt x="1284" y="431"/>
                  </a:cubicBezTo>
                  <a:cubicBezTo>
                    <a:pt x="1427" y="489"/>
                    <a:pt x="1485" y="470"/>
                    <a:pt x="1608" y="573"/>
                  </a:cubicBezTo>
                  <a:cubicBezTo>
                    <a:pt x="1731" y="677"/>
                    <a:pt x="1913" y="852"/>
                    <a:pt x="1803" y="1085"/>
                  </a:cubicBezTo>
                  <a:cubicBezTo>
                    <a:pt x="1692" y="1319"/>
                    <a:pt x="1699" y="1260"/>
                    <a:pt x="1602" y="1338"/>
                  </a:cubicBezTo>
                  <a:cubicBezTo>
                    <a:pt x="1504" y="1416"/>
                    <a:pt x="1349" y="1487"/>
                    <a:pt x="1427" y="1552"/>
                  </a:cubicBezTo>
                  <a:cubicBezTo>
                    <a:pt x="1429" y="1554"/>
                    <a:pt x="1431" y="1556"/>
                    <a:pt x="1433" y="1558"/>
                  </a:cubicBezTo>
                  <a:cubicBezTo>
                    <a:pt x="1318" y="1593"/>
                    <a:pt x="1302" y="1587"/>
                    <a:pt x="1208" y="1568"/>
                  </a:cubicBezTo>
                  <a:cubicBezTo>
                    <a:pt x="1112" y="1549"/>
                    <a:pt x="1122" y="1665"/>
                    <a:pt x="1063" y="1700"/>
                  </a:cubicBezTo>
                  <a:close/>
                  <a:moveTo>
                    <a:pt x="794" y="354"/>
                  </a:moveTo>
                  <a:lnTo>
                    <a:pt x="794" y="354"/>
                  </a:lnTo>
                  <a:lnTo>
                    <a:pt x="794" y="353"/>
                  </a:lnTo>
                  <a:lnTo>
                    <a:pt x="794" y="3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28" name="Freeform 24">
              <a:extLst>
                <a:ext uri="{FF2B5EF4-FFF2-40B4-BE49-F238E27FC236}">
                  <a16:creationId xmlns:a16="http://schemas.microsoft.com/office/drawing/2014/main" id="{19A20216-2917-E402-5BDD-35E8DB087A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990471" y="4641604"/>
              <a:ext cx="489092" cy="674424"/>
            </a:xfrm>
            <a:custGeom>
              <a:avLst/>
              <a:gdLst>
                <a:gd name="T0" fmla="*/ 40 w 1513"/>
                <a:gd name="T1" fmla="*/ 1082 h 2268"/>
                <a:gd name="T2" fmla="*/ 16 w 1513"/>
                <a:gd name="T3" fmla="*/ 1379 h 2268"/>
                <a:gd name="T4" fmla="*/ 152 w 1513"/>
                <a:gd name="T5" fmla="*/ 1542 h 2268"/>
                <a:gd name="T6" fmla="*/ 250 w 1513"/>
                <a:gd name="T7" fmla="*/ 1753 h 2268"/>
                <a:gd name="T8" fmla="*/ 331 w 1513"/>
                <a:gd name="T9" fmla="*/ 2062 h 2268"/>
                <a:gd name="T10" fmla="*/ 635 w 1513"/>
                <a:gd name="T11" fmla="*/ 2220 h 2268"/>
                <a:gd name="T12" fmla="*/ 728 w 1513"/>
                <a:gd name="T13" fmla="*/ 2268 h 2268"/>
                <a:gd name="T14" fmla="*/ 933 w 1513"/>
                <a:gd name="T15" fmla="*/ 2165 h 2268"/>
                <a:gd name="T16" fmla="*/ 933 w 1513"/>
                <a:gd name="T17" fmla="*/ 1525 h 2268"/>
                <a:gd name="T18" fmla="*/ 1177 w 1513"/>
                <a:gd name="T19" fmla="*/ 1422 h 2268"/>
                <a:gd name="T20" fmla="*/ 1362 w 1513"/>
                <a:gd name="T21" fmla="*/ 1238 h 2268"/>
                <a:gd name="T22" fmla="*/ 1470 w 1513"/>
                <a:gd name="T23" fmla="*/ 1081 h 2268"/>
                <a:gd name="T24" fmla="*/ 1454 w 1513"/>
                <a:gd name="T25" fmla="*/ 804 h 2268"/>
                <a:gd name="T26" fmla="*/ 1269 w 1513"/>
                <a:gd name="T27" fmla="*/ 511 h 2268"/>
                <a:gd name="T28" fmla="*/ 1383 w 1513"/>
                <a:gd name="T29" fmla="*/ 183 h 2268"/>
                <a:gd name="T30" fmla="*/ 1221 w 1513"/>
                <a:gd name="T31" fmla="*/ 47 h 2268"/>
                <a:gd name="T32" fmla="*/ 850 w 1513"/>
                <a:gd name="T33" fmla="*/ 52 h 2268"/>
                <a:gd name="T34" fmla="*/ 698 w 1513"/>
                <a:gd name="T35" fmla="*/ 251 h 2268"/>
                <a:gd name="T36" fmla="*/ 406 w 1513"/>
                <a:gd name="T37" fmla="*/ 590 h 2268"/>
                <a:gd name="T38" fmla="*/ 270 w 1513"/>
                <a:gd name="T39" fmla="*/ 747 h 2268"/>
                <a:gd name="T40" fmla="*/ 160 w 1513"/>
                <a:gd name="T41" fmla="*/ 998 h 2268"/>
                <a:gd name="T42" fmla="*/ 40 w 1513"/>
                <a:gd name="T43" fmla="*/ 1082 h 2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13" h="2268">
                  <a:moveTo>
                    <a:pt x="40" y="1082"/>
                  </a:moveTo>
                  <a:cubicBezTo>
                    <a:pt x="40" y="1082"/>
                    <a:pt x="33" y="1254"/>
                    <a:pt x="16" y="1379"/>
                  </a:cubicBezTo>
                  <a:cubicBezTo>
                    <a:pt x="0" y="1504"/>
                    <a:pt x="33" y="1525"/>
                    <a:pt x="152" y="1542"/>
                  </a:cubicBezTo>
                  <a:cubicBezTo>
                    <a:pt x="271" y="1558"/>
                    <a:pt x="250" y="1612"/>
                    <a:pt x="250" y="1753"/>
                  </a:cubicBezTo>
                  <a:cubicBezTo>
                    <a:pt x="250" y="1894"/>
                    <a:pt x="206" y="2024"/>
                    <a:pt x="331" y="2062"/>
                  </a:cubicBezTo>
                  <a:cubicBezTo>
                    <a:pt x="456" y="2100"/>
                    <a:pt x="540" y="2173"/>
                    <a:pt x="635" y="2220"/>
                  </a:cubicBezTo>
                  <a:cubicBezTo>
                    <a:pt x="657" y="2231"/>
                    <a:pt x="690" y="2249"/>
                    <a:pt x="728" y="2268"/>
                  </a:cubicBezTo>
                  <a:cubicBezTo>
                    <a:pt x="765" y="2192"/>
                    <a:pt x="850" y="2194"/>
                    <a:pt x="933" y="2165"/>
                  </a:cubicBezTo>
                  <a:cubicBezTo>
                    <a:pt x="1042" y="2127"/>
                    <a:pt x="1031" y="1759"/>
                    <a:pt x="933" y="1525"/>
                  </a:cubicBezTo>
                  <a:cubicBezTo>
                    <a:pt x="835" y="1292"/>
                    <a:pt x="1248" y="1563"/>
                    <a:pt x="1177" y="1422"/>
                  </a:cubicBezTo>
                  <a:cubicBezTo>
                    <a:pt x="1107" y="1281"/>
                    <a:pt x="1367" y="1335"/>
                    <a:pt x="1362" y="1238"/>
                  </a:cubicBezTo>
                  <a:cubicBezTo>
                    <a:pt x="1356" y="1140"/>
                    <a:pt x="1427" y="1081"/>
                    <a:pt x="1470" y="1081"/>
                  </a:cubicBezTo>
                  <a:cubicBezTo>
                    <a:pt x="1513" y="1081"/>
                    <a:pt x="1492" y="967"/>
                    <a:pt x="1454" y="804"/>
                  </a:cubicBezTo>
                  <a:cubicBezTo>
                    <a:pt x="1416" y="641"/>
                    <a:pt x="1394" y="576"/>
                    <a:pt x="1269" y="511"/>
                  </a:cubicBezTo>
                  <a:cubicBezTo>
                    <a:pt x="1145" y="446"/>
                    <a:pt x="1383" y="183"/>
                    <a:pt x="1383" y="183"/>
                  </a:cubicBezTo>
                  <a:cubicBezTo>
                    <a:pt x="1325" y="125"/>
                    <a:pt x="1304" y="94"/>
                    <a:pt x="1221" y="47"/>
                  </a:cubicBezTo>
                  <a:cubicBezTo>
                    <a:pt x="1137" y="0"/>
                    <a:pt x="965" y="52"/>
                    <a:pt x="850" y="52"/>
                  </a:cubicBezTo>
                  <a:cubicBezTo>
                    <a:pt x="735" y="52"/>
                    <a:pt x="703" y="94"/>
                    <a:pt x="698" y="251"/>
                  </a:cubicBezTo>
                  <a:cubicBezTo>
                    <a:pt x="693" y="407"/>
                    <a:pt x="468" y="512"/>
                    <a:pt x="406" y="590"/>
                  </a:cubicBezTo>
                  <a:cubicBezTo>
                    <a:pt x="343" y="669"/>
                    <a:pt x="270" y="747"/>
                    <a:pt x="270" y="747"/>
                  </a:cubicBezTo>
                  <a:cubicBezTo>
                    <a:pt x="296" y="815"/>
                    <a:pt x="228" y="940"/>
                    <a:pt x="160" y="998"/>
                  </a:cubicBezTo>
                  <a:cubicBezTo>
                    <a:pt x="92" y="1055"/>
                    <a:pt x="76" y="1066"/>
                    <a:pt x="40" y="1082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29" name="Freeform 48">
              <a:extLst>
                <a:ext uri="{FF2B5EF4-FFF2-40B4-BE49-F238E27FC236}">
                  <a16:creationId xmlns:a16="http://schemas.microsoft.com/office/drawing/2014/main" id="{D7DC046F-D5EA-FFA1-0C5C-5EA5092A4AA2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2697" y="4402343"/>
              <a:ext cx="1164422" cy="1279802"/>
            </a:xfrm>
            <a:custGeom>
              <a:avLst/>
              <a:gdLst>
                <a:gd name="T0" fmla="*/ 0 w 3600"/>
                <a:gd name="T1" fmla="*/ 1092 h 4297"/>
                <a:gd name="T2" fmla="*/ 155 w 3600"/>
                <a:gd name="T3" fmla="*/ 1490 h 4297"/>
                <a:gd name="T4" fmla="*/ 343 w 3600"/>
                <a:gd name="T5" fmla="*/ 1762 h 4297"/>
                <a:gd name="T6" fmla="*/ 680 w 3600"/>
                <a:gd name="T7" fmla="*/ 2216 h 4297"/>
                <a:gd name="T8" fmla="*/ 900 w 3600"/>
                <a:gd name="T9" fmla="*/ 2313 h 4297"/>
                <a:gd name="T10" fmla="*/ 1302 w 3600"/>
                <a:gd name="T11" fmla="*/ 2398 h 4297"/>
                <a:gd name="T12" fmla="*/ 1626 w 3600"/>
                <a:gd name="T13" fmla="*/ 2540 h 4297"/>
                <a:gd name="T14" fmla="*/ 1821 w 3600"/>
                <a:gd name="T15" fmla="*/ 3052 h 4297"/>
                <a:gd name="T16" fmla="*/ 1620 w 3600"/>
                <a:gd name="T17" fmla="*/ 3305 h 4297"/>
                <a:gd name="T18" fmla="*/ 1445 w 3600"/>
                <a:gd name="T19" fmla="*/ 3519 h 4297"/>
                <a:gd name="T20" fmla="*/ 1607 w 3600"/>
                <a:gd name="T21" fmla="*/ 3746 h 4297"/>
                <a:gd name="T22" fmla="*/ 1847 w 3600"/>
                <a:gd name="T23" fmla="*/ 3746 h 4297"/>
                <a:gd name="T24" fmla="*/ 1931 w 3600"/>
                <a:gd name="T25" fmla="*/ 3565 h 4297"/>
                <a:gd name="T26" fmla="*/ 2138 w 3600"/>
                <a:gd name="T27" fmla="*/ 3869 h 4297"/>
                <a:gd name="T28" fmla="*/ 2423 w 3600"/>
                <a:gd name="T29" fmla="*/ 3966 h 4297"/>
                <a:gd name="T30" fmla="*/ 2631 w 3600"/>
                <a:gd name="T31" fmla="*/ 3999 h 4297"/>
                <a:gd name="T32" fmla="*/ 2858 w 3600"/>
                <a:gd name="T33" fmla="*/ 4193 h 4297"/>
                <a:gd name="T34" fmla="*/ 2968 w 3600"/>
                <a:gd name="T35" fmla="*/ 4064 h 4297"/>
                <a:gd name="T36" fmla="*/ 2968 w 3600"/>
                <a:gd name="T37" fmla="*/ 3850 h 4297"/>
                <a:gd name="T38" fmla="*/ 2825 w 3600"/>
                <a:gd name="T39" fmla="*/ 3577 h 4297"/>
                <a:gd name="T40" fmla="*/ 3026 w 3600"/>
                <a:gd name="T41" fmla="*/ 3312 h 4297"/>
                <a:gd name="T42" fmla="*/ 3137 w 3600"/>
                <a:gd name="T43" fmla="*/ 2923 h 4297"/>
                <a:gd name="T44" fmla="*/ 3124 w 3600"/>
                <a:gd name="T45" fmla="*/ 2663 h 4297"/>
                <a:gd name="T46" fmla="*/ 3331 w 3600"/>
                <a:gd name="T47" fmla="*/ 2495 h 4297"/>
                <a:gd name="T48" fmla="*/ 3551 w 3600"/>
                <a:gd name="T49" fmla="*/ 2190 h 4297"/>
                <a:gd name="T50" fmla="*/ 3600 w 3600"/>
                <a:gd name="T51" fmla="*/ 1853 h 4297"/>
                <a:gd name="T52" fmla="*/ 3559 w 3600"/>
                <a:gd name="T53" fmla="*/ 1833 h 4297"/>
                <a:gd name="T54" fmla="*/ 3405 w 3600"/>
                <a:gd name="T55" fmla="*/ 1920 h 4297"/>
                <a:gd name="T56" fmla="*/ 3225 w 3600"/>
                <a:gd name="T57" fmla="*/ 1940 h 4297"/>
                <a:gd name="T58" fmla="*/ 2852 w 3600"/>
                <a:gd name="T59" fmla="*/ 1840 h 4297"/>
                <a:gd name="T60" fmla="*/ 2545 w 3600"/>
                <a:gd name="T61" fmla="*/ 1727 h 4297"/>
                <a:gd name="T62" fmla="*/ 2198 w 3600"/>
                <a:gd name="T63" fmla="*/ 1667 h 4297"/>
                <a:gd name="T64" fmla="*/ 2038 w 3600"/>
                <a:gd name="T65" fmla="*/ 1427 h 4297"/>
                <a:gd name="T66" fmla="*/ 1865 w 3600"/>
                <a:gd name="T67" fmla="*/ 1113 h 4297"/>
                <a:gd name="T68" fmla="*/ 1692 w 3600"/>
                <a:gd name="T69" fmla="*/ 846 h 4297"/>
                <a:gd name="T70" fmla="*/ 1625 w 3600"/>
                <a:gd name="T71" fmla="*/ 380 h 4297"/>
                <a:gd name="T72" fmla="*/ 1698 w 3600"/>
                <a:gd name="T73" fmla="*/ 286 h 4297"/>
                <a:gd name="T74" fmla="*/ 1739 w 3600"/>
                <a:gd name="T75" fmla="*/ 99 h 4297"/>
                <a:gd name="T76" fmla="*/ 1554 w 3600"/>
                <a:gd name="T77" fmla="*/ 78 h 4297"/>
                <a:gd name="T78" fmla="*/ 1242 w 3600"/>
                <a:gd name="T79" fmla="*/ 178 h 4297"/>
                <a:gd name="T80" fmla="*/ 1008 w 3600"/>
                <a:gd name="T81" fmla="*/ 78 h 4297"/>
                <a:gd name="T82" fmla="*/ 681 w 3600"/>
                <a:gd name="T83" fmla="*/ 99 h 4297"/>
                <a:gd name="T84" fmla="*/ 477 w 3600"/>
                <a:gd name="T85" fmla="*/ 121 h 4297"/>
                <a:gd name="T86" fmla="*/ 477 w 3600"/>
                <a:gd name="T87" fmla="*/ 121 h 4297"/>
                <a:gd name="T88" fmla="*/ 339 w 3600"/>
                <a:gd name="T89" fmla="*/ 345 h 4297"/>
                <a:gd name="T90" fmla="*/ 407 w 3600"/>
                <a:gd name="T91" fmla="*/ 497 h 4297"/>
                <a:gd name="T92" fmla="*/ 329 w 3600"/>
                <a:gd name="T93" fmla="*/ 920 h 4297"/>
                <a:gd name="T94" fmla="*/ 0 w 3600"/>
                <a:gd name="T95" fmla="*/ 1092 h 4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600" h="4297">
                  <a:moveTo>
                    <a:pt x="0" y="1092"/>
                  </a:moveTo>
                  <a:cubicBezTo>
                    <a:pt x="0" y="1092"/>
                    <a:pt x="51" y="1451"/>
                    <a:pt x="155" y="1490"/>
                  </a:cubicBezTo>
                  <a:cubicBezTo>
                    <a:pt x="258" y="1529"/>
                    <a:pt x="258" y="1581"/>
                    <a:pt x="343" y="1762"/>
                  </a:cubicBezTo>
                  <a:cubicBezTo>
                    <a:pt x="427" y="1944"/>
                    <a:pt x="576" y="2158"/>
                    <a:pt x="680" y="2216"/>
                  </a:cubicBezTo>
                  <a:cubicBezTo>
                    <a:pt x="783" y="2275"/>
                    <a:pt x="764" y="2352"/>
                    <a:pt x="900" y="2313"/>
                  </a:cubicBezTo>
                  <a:cubicBezTo>
                    <a:pt x="1036" y="2275"/>
                    <a:pt x="1159" y="2339"/>
                    <a:pt x="1302" y="2398"/>
                  </a:cubicBezTo>
                  <a:cubicBezTo>
                    <a:pt x="1445" y="2456"/>
                    <a:pt x="1503" y="2437"/>
                    <a:pt x="1626" y="2540"/>
                  </a:cubicBezTo>
                  <a:cubicBezTo>
                    <a:pt x="1749" y="2644"/>
                    <a:pt x="1931" y="2819"/>
                    <a:pt x="1821" y="3052"/>
                  </a:cubicBezTo>
                  <a:cubicBezTo>
                    <a:pt x="1710" y="3286"/>
                    <a:pt x="1717" y="3227"/>
                    <a:pt x="1620" y="3305"/>
                  </a:cubicBezTo>
                  <a:cubicBezTo>
                    <a:pt x="1522" y="3383"/>
                    <a:pt x="1367" y="3454"/>
                    <a:pt x="1445" y="3519"/>
                  </a:cubicBezTo>
                  <a:cubicBezTo>
                    <a:pt x="1522" y="3584"/>
                    <a:pt x="1477" y="3772"/>
                    <a:pt x="1607" y="3746"/>
                  </a:cubicBezTo>
                  <a:cubicBezTo>
                    <a:pt x="1736" y="3720"/>
                    <a:pt x="1769" y="3694"/>
                    <a:pt x="1847" y="3746"/>
                  </a:cubicBezTo>
                  <a:cubicBezTo>
                    <a:pt x="1924" y="3798"/>
                    <a:pt x="1924" y="3649"/>
                    <a:pt x="1931" y="3565"/>
                  </a:cubicBezTo>
                  <a:cubicBezTo>
                    <a:pt x="1937" y="3480"/>
                    <a:pt x="2112" y="3714"/>
                    <a:pt x="2138" y="3869"/>
                  </a:cubicBezTo>
                  <a:cubicBezTo>
                    <a:pt x="2164" y="4025"/>
                    <a:pt x="2333" y="4038"/>
                    <a:pt x="2423" y="3966"/>
                  </a:cubicBezTo>
                  <a:cubicBezTo>
                    <a:pt x="2514" y="3895"/>
                    <a:pt x="2547" y="4018"/>
                    <a:pt x="2631" y="3999"/>
                  </a:cubicBezTo>
                  <a:cubicBezTo>
                    <a:pt x="2715" y="3979"/>
                    <a:pt x="2806" y="4090"/>
                    <a:pt x="2858" y="4193"/>
                  </a:cubicBezTo>
                  <a:cubicBezTo>
                    <a:pt x="2910" y="4297"/>
                    <a:pt x="2968" y="4180"/>
                    <a:pt x="2968" y="4064"/>
                  </a:cubicBezTo>
                  <a:cubicBezTo>
                    <a:pt x="2968" y="3947"/>
                    <a:pt x="2916" y="3979"/>
                    <a:pt x="2968" y="3850"/>
                  </a:cubicBezTo>
                  <a:cubicBezTo>
                    <a:pt x="3020" y="3720"/>
                    <a:pt x="2851" y="3688"/>
                    <a:pt x="2825" y="3577"/>
                  </a:cubicBezTo>
                  <a:cubicBezTo>
                    <a:pt x="2799" y="3467"/>
                    <a:pt x="2961" y="3474"/>
                    <a:pt x="3026" y="3312"/>
                  </a:cubicBezTo>
                  <a:cubicBezTo>
                    <a:pt x="3091" y="3150"/>
                    <a:pt x="3162" y="3072"/>
                    <a:pt x="3137" y="2923"/>
                  </a:cubicBezTo>
                  <a:cubicBezTo>
                    <a:pt x="3111" y="2774"/>
                    <a:pt x="3065" y="2683"/>
                    <a:pt x="3124" y="2663"/>
                  </a:cubicBezTo>
                  <a:cubicBezTo>
                    <a:pt x="3182" y="2644"/>
                    <a:pt x="3292" y="2696"/>
                    <a:pt x="3331" y="2495"/>
                  </a:cubicBezTo>
                  <a:cubicBezTo>
                    <a:pt x="3370" y="2294"/>
                    <a:pt x="3525" y="2262"/>
                    <a:pt x="3551" y="2190"/>
                  </a:cubicBezTo>
                  <a:cubicBezTo>
                    <a:pt x="3568" y="2143"/>
                    <a:pt x="3588" y="1968"/>
                    <a:pt x="3600" y="1853"/>
                  </a:cubicBezTo>
                  <a:lnTo>
                    <a:pt x="3559" y="1833"/>
                  </a:lnTo>
                  <a:cubicBezTo>
                    <a:pt x="3559" y="1833"/>
                    <a:pt x="3392" y="1860"/>
                    <a:pt x="3405" y="1920"/>
                  </a:cubicBezTo>
                  <a:cubicBezTo>
                    <a:pt x="3419" y="1980"/>
                    <a:pt x="3365" y="1940"/>
                    <a:pt x="3225" y="1940"/>
                  </a:cubicBezTo>
                  <a:cubicBezTo>
                    <a:pt x="3085" y="1940"/>
                    <a:pt x="2919" y="1953"/>
                    <a:pt x="2852" y="1840"/>
                  </a:cubicBezTo>
                  <a:cubicBezTo>
                    <a:pt x="2785" y="1727"/>
                    <a:pt x="2672" y="1833"/>
                    <a:pt x="2545" y="1727"/>
                  </a:cubicBezTo>
                  <a:cubicBezTo>
                    <a:pt x="2418" y="1620"/>
                    <a:pt x="2298" y="1707"/>
                    <a:pt x="2198" y="1667"/>
                  </a:cubicBezTo>
                  <a:cubicBezTo>
                    <a:pt x="2098" y="1627"/>
                    <a:pt x="2065" y="1620"/>
                    <a:pt x="2038" y="1427"/>
                  </a:cubicBezTo>
                  <a:cubicBezTo>
                    <a:pt x="2012" y="1233"/>
                    <a:pt x="1972" y="1153"/>
                    <a:pt x="1865" y="1113"/>
                  </a:cubicBezTo>
                  <a:cubicBezTo>
                    <a:pt x="1758" y="1073"/>
                    <a:pt x="1798" y="966"/>
                    <a:pt x="1692" y="846"/>
                  </a:cubicBezTo>
                  <a:cubicBezTo>
                    <a:pt x="1585" y="726"/>
                    <a:pt x="1625" y="380"/>
                    <a:pt x="1625" y="380"/>
                  </a:cubicBezTo>
                  <a:cubicBezTo>
                    <a:pt x="1625" y="380"/>
                    <a:pt x="1612" y="420"/>
                    <a:pt x="1698" y="286"/>
                  </a:cubicBezTo>
                  <a:cubicBezTo>
                    <a:pt x="1785" y="153"/>
                    <a:pt x="1739" y="99"/>
                    <a:pt x="1739" y="99"/>
                  </a:cubicBezTo>
                  <a:cubicBezTo>
                    <a:pt x="1739" y="99"/>
                    <a:pt x="1632" y="36"/>
                    <a:pt x="1554" y="78"/>
                  </a:cubicBezTo>
                  <a:cubicBezTo>
                    <a:pt x="1476" y="121"/>
                    <a:pt x="1370" y="270"/>
                    <a:pt x="1242" y="178"/>
                  </a:cubicBezTo>
                  <a:cubicBezTo>
                    <a:pt x="1114" y="85"/>
                    <a:pt x="1064" y="156"/>
                    <a:pt x="1008" y="78"/>
                  </a:cubicBezTo>
                  <a:cubicBezTo>
                    <a:pt x="951" y="0"/>
                    <a:pt x="802" y="57"/>
                    <a:pt x="681" y="99"/>
                  </a:cubicBezTo>
                  <a:cubicBezTo>
                    <a:pt x="582" y="134"/>
                    <a:pt x="517" y="145"/>
                    <a:pt x="477" y="121"/>
                  </a:cubicBezTo>
                  <a:lnTo>
                    <a:pt x="477" y="121"/>
                  </a:lnTo>
                  <a:cubicBezTo>
                    <a:pt x="400" y="215"/>
                    <a:pt x="485" y="188"/>
                    <a:pt x="339" y="345"/>
                  </a:cubicBezTo>
                  <a:cubicBezTo>
                    <a:pt x="193" y="502"/>
                    <a:pt x="256" y="424"/>
                    <a:pt x="407" y="497"/>
                  </a:cubicBezTo>
                  <a:cubicBezTo>
                    <a:pt x="559" y="570"/>
                    <a:pt x="329" y="711"/>
                    <a:pt x="329" y="920"/>
                  </a:cubicBezTo>
                  <a:cubicBezTo>
                    <a:pt x="329" y="1090"/>
                    <a:pt x="167" y="1073"/>
                    <a:pt x="0" y="1092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EE85E129-7F0D-26D5-9CAF-BEE16EC8A3E3}"/>
              </a:ext>
            </a:extLst>
          </p:cNvPr>
          <p:cNvSpPr txBox="1">
            <a:spLocks/>
          </p:cNvSpPr>
          <p:nvPr/>
        </p:nvSpPr>
        <p:spPr>
          <a:xfrm>
            <a:off x="957338" y="919123"/>
            <a:ext cx="10958286" cy="751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000000"/>
              </a:buClr>
            </a:pPr>
            <a:r>
              <a:rPr kumimoji="0" lang="es-PE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anose="020B0806030902050204" pitchFamily="34" charset="0"/>
                <a:cs typeface="Calibri"/>
                <a:sym typeface="Calibri"/>
              </a:rPr>
              <a:t>Temas a desarrollar en los Grupos de Trabajo</a:t>
            </a:r>
            <a:endParaRPr kumimoji="0" lang="es-PE" sz="16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48" name="Rectángulo: esquinas superiores, una redondeada y la otra cortada 47">
            <a:extLst>
              <a:ext uri="{FF2B5EF4-FFF2-40B4-BE49-F238E27FC236}">
                <a16:creationId xmlns:a16="http://schemas.microsoft.com/office/drawing/2014/main" id="{932C752D-3D31-7B86-3258-FC0E09191802}"/>
              </a:ext>
            </a:extLst>
          </p:cNvPr>
          <p:cNvSpPr/>
          <p:nvPr/>
        </p:nvSpPr>
        <p:spPr>
          <a:xfrm flipH="1">
            <a:off x="198107" y="1858828"/>
            <a:ext cx="2809188" cy="4080051"/>
          </a:xfrm>
          <a:prstGeom prst="snipRoundRect">
            <a:avLst>
              <a:gd name="adj1" fmla="val 16667"/>
              <a:gd name="adj2" fmla="val 35965"/>
            </a:avLst>
          </a:prstGeom>
          <a:solidFill>
            <a:schemeClr val="bg1">
              <a:lumMod val="9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49" name="Rectángulo: esquinas superiores, una redondeada y la otra cortada 48">
            <a:extLst>
              <a:ext uri="{FF2B5EF4-FFF2-40B4-BE49-F238E27FC236}">
                <a16:creationId xmlns:a16="http://schemas.microsoft.com/office/drawing/2014/main" id="{207F0916-0115-60D4-CE1D-91D2249F3BD9}"/>
              </a:ext>
            </a:extLst>
          </p:cNvPr>
          <p:cNvSpPr/>
          <p:nvPr/>
        </p:nvSpPr>
        <p:spPr>
          <a:xfrm flipH="1">
            <a:off x="3167550" y="1858826"/>
            <a:ext cx="2809188" cy="4080051"/>
          </a:xfrm>
          <a:prstGeom prst="snipRoundRect">
            <a:avLst>
              <a:gd name="adj1" fmla="val 16667"/>
              <a:gd name="adj2" fmla="val 35965"/>
            </a:avLst>
          </a:prstGeom>
          <a:solidFill>
            <a:schemeClr val="bg1">
              <a:lumMod val="9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50" name="Rectángulo: esquinas superiores, una redondeada y la otra cortada 49">
            <a:extLst>
              <a:ext uri="{FF2B5EF4-FFF2-40B4-BE49-F238E27FC236}">
                <a16:creationId xmlns:a16="http://schemas.microsoft.com/office/drawing/2014/main" id="{53CCEB2C-093A-B629-3AC0-8E6153A24705}"/>
              </a:ext>
            </a:extLst>
          </p:cNvPr>
          <p:cNvSpPr/>
          <p:nvPr/>
        </p:nvSpPr>
        <p:spPr>
          <a:xfrm flipH="1">
            <a:off x="6136993" y="1858826"/>
            <a:ext cx="2809188" cy="4080051"/>
          </a:xfrm>
          <a:prstGeom prst="snipRoundRect">
            <a:avLst>
              <a:gd name="adj1" fmla="val 16667"/>
              <a:gd name="adj2" fmla="val 35965"/>
            </a:avLst>
          </a:prstGeom>
          <a:solidFill>
            <a:schemeClr val="bg1">
              <a:lumMod val="9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51" name="Rectángulo: esquinas superiores, una redondeada y la otra cortada 50">
            <a:extLst>
              <a:ext uri="{FF2B5EF4-FFF2-40B4-BE49-F238E27FC236}">
                <a16:creationId xmlns:a16="http://schemas.microsoft.com/office/drawing/2014/main" id="{1C789DE8-B1F6-D084-EC36-60C337011221}"/>
              </a:ext>
            </a:extLst>
          </p:cNvPr>
          <p:cNvSpPr/>
          <p:nvPr/>
        </p:nvSpPr>
        <p:spPr>
          <a:xfrm flipH="1">
            <a:off x="9106436" y="1858826"/>
            <a:ext cx="2809188" cy="4080051"/>
          </a:xfrm>
          <a:prstGeom prst="snipRoundRect">
            <a:avLst>
              <a:gd name="adj1" fmla="val 16667"/>
              <a:gd name="adj2" fmla="val 35965"/>
            </a:avLst>
          </a:prstGeom>
          <a:solidFill>
            <a:schemeClr val="bg1">
              <a:lumMod val="9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21CCD12B-916F-3F24-505F-7D3F1D92A478}"/>
              </a:ext>
            </a:extLst>
          </p:cNvPr>
          <p:cNvSpPr txBox="1"/>
          <p:nvPr/>
        </p:nvSpPr>
        <p:spPr>
          <a:xfrm>
            <a:off x="1240281" y="1999910"/>
            <a:ext cx="9893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4000" dirty="0">
                <a:solidFill>
                  <a:srgbClr val="C00000"/>
                </a:solidFill>
                <a:latin typeface="Impact" panose="020B0806030902050204" pitchFamily="34" charset="0"/>
              </a:rPr>
              <a:t>GT 1</a:t>
            </a:r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id="{AC466702-D47D-F5FA-BE1F-F9210633E39C}"/>
              </a:ext>
            </a:extLst>
          </p:cNvPr>
          <p:cNvSpPr txBox="1"/>
          <p:nvPr/>
        </p:nvSpPr>
        <p:spPr>
          <a:xfrm>
            <a:off x="276376" y="2703876"/>
            <a:ext cx="2548576" cy="3200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lvl="0" indent="-171450" defTabSz="914377" eaLnBrk="1" fontAlgn="auto" hangingPunct="1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es-MX" sz="1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Gestión de actividades para las certificaciones de alpaca responsables (RAS): </a:t>
            </a:r>
            <a:r>
              <a:rPr lang="es-MX" sz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comercialización de productos textiles cuidando el bienestar de la alpaca y la gestión de la tierra</a:t>
            </a:r>
            <a:r>
              <a:rPr kumimoji="0" lang="es-PE" altLang="ko-KR" sz="12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171450" lvl="0" indent="-171450" defTabSz="914377" eaLnBrk="1" fontAlgn="auto" hangingPunct="1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endParaRPr kumimoji="0" lang="es-PE" altLang="ko-KR" sz="1000" b="0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lvl="0" indent="-171450" defTabSz="914377" eaLnBrk="1" fontAlgn="auto" hangingPunct="1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es-MX" sz="1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Formación </a:t>
            </a:r>
            <a:r>
              <a:rPr lang="es-MX" sz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maestras para la clasificación y categorización de la fibra / Continuar con </a:t>
            </a:r>
            <a:r>
              <a:rPr lang="es-MX" sz="1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proyectos de invernaderos </a:t>
            </a:r>
            <a:r>
              <a:rPr lang="es-MX" sz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para mejorar la producción de alpacas</a:t>
            </a:r>
            <a:r>
              <a:rPr kumimoji="0" lang="es-PE" altLang="ko-KR" sz="12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171450" lvl="0" indent="-171450" defTabSz="914377" eaLnBrk="1" fontAlgn="auto" hangingPunct="1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endParaRPr kumimoji="0" lang="es-PE" altLang="ko-KR" sz="1000" b="0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171450" lvl="0" indent="-171450" defTabSz="914377" eaLnBrk="1" fontAlgn="auto" hangingPunct="1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es-PE" altLang="ko-KR" sz="1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Alianzas estratégicas </a:t>
            </a:r>
            <a:r>
              <a:rPr lang="es-PE" altLang="ko-KR" sz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Estado-Gremios empresariales- Academia.</a:t>
            </a:r>
            <a:endParaRPr kumimoji="0" lang="es-PE" altLang="ko-KR" sz="1200" b="0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9" name="CuadroTexto 58">
            <a:extLst>
              <a:ext uri="{FF2B5EF4-FFF2-40B4-BE49-F238E27FC236}">
                <a16:creationId xmlns:a16="http://schemas.microsoft.com/office/drawing/2014/main" id="{2CFF19D9-63F9-4802-3A9E-961589DFEABC}"/>
              </a:ext>
            </a:extLst>
          </p:cNvPr>
          <p:cNvSpPr txBox="1"/>
          <p:nvPr/>
        </p:nvSpPr>
        <p:spPr>
          <a:xfrm>
            <a:off x="3200048" y="2852411"/>
            <a:ext cx="2755354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lvl="0" indent="-171450" defTabSz="914377" eaLnBrk="1" fontAlgn="auto" hangingPunct="1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es-MX" sz="1200" b="1" dirty="0">
                <a:solidFill>
                  <a:schemeClr val="tx1"/>
                </a:solidFill>
              </a:rPr>
              <a:t>Equipamiento de plantas de hilado artesanal </a:t>
            </a:r>
            <a:r>
              <a:rPr lang="es-MX" sz="1200" dirty="0">
                <a:solidFill>
                  <a:schemeClr val="tx1"/>
                </a:solidFill>
              </a:rPr>
              <a:t>en apoyo a los productores de fibra de alpaca</a:t>
            </a:r>
            <a:r>
              <a:rPr kumimoji="0" lang="es-PE" altLang="ko-KR" sz="12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 pitchFamily="34" charset="0"/>
              </a:rPr>
              <a:t>.</a:t>
            </a:r>
          </a:p>
          <a:p>
            <a:pPr marL="171450" lvl="0" indent="-171450" defTabSz="914377" eaLnBrk="1" fontAlgn="auto" hangingPunct="1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endParaRPr kumimoji="0" lang="es-PE" altLang="ko-KR" sz="1000" b="0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cs typeface="Arial" pitchFamily="34" charset="0"/>
            </a:endParaRPr>
          </a:p>
          <a:p>
            <a:pPr marL="171450" lvl="0" indent="-171450" defTabSz="914377" eaLnBrk="1" fontAlgn="auto" hangingPunct="1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es-MX" sz="1200" b="1" dirty="0">
                <a:solidFill>
                  <a:schemeClr val="tx1"/>
                </a:solidFill>
              </a:rPr>
              <a:t>Fortalecimiento de las competencias </a:t>
            </a:r>
            <a:r>
              <a:rPr lang="es-MX" sz="1200" dirty="0">
                <a:solidFill>
                  <a:schemeClr val="tx1"/>
                </a:solidFill>
              </a:rPr>
              <a:t>de las empresas y enfatizar el cierre de brechas en temas técnico productivo y calidad en la MIPYME / Incremento de valor agregado / Innovación en Diseños</a:t>
            </a:r>
            <a:r>
              <a:rPr kumimoji="0" lang="es-PE" altLang="ko-KR" sz="12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 pitchFamily="34" charset="0"/>
              </a:rPr>
              <a:t>.</a:t>
            </a:r>
          </a:p>
          <a:p>
            <a:pPr marL="171450" lvl="0" indent="-171450" defTabSz="914377" eaLnBrk="1" fontAlgn="auto" hangingPunct="1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endParaRPr kumimoji="0" lang="es-PE" altLang="ko-KR" sz="1000" b="0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cs typeface="Arial" pitchFamily="34" charset="0"/>
            </a:endParaRPr>
          </a:p>
          <a:p>
            <a:pPr marL="171450" lvl="0" indent="-171450" defTabSz="914377" eaLnBrk="1" fontAlgn="auto" hangingPunct="1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es-PE" altLang="ko-KR" sz="1200" dirty="0">
                <a:solidFill>
                  <a:schemeClr val="tx1"/>
                </a:solidFill>
              </a:rPr>
              <a:t>Continuación de las </a:t>
            </a:r>
            <a:r>
              <a:rPr lang="es-PE" altLang="ko-KR" sz="1200" b="1" dirty="0">
                <a:solidFill>
                  <a:schemeClr val="tx1"/>
                </a:solidFill>
              </a:rPr>
              <a:t>gestiones de presentación de proyecto a FONDOEMPLEO</a:t>
            </a:r>
          </a:p>
        </p:txBody>
      </p:sp>
      <p:sp>
        <p:nvSpPr>
          <p:cNvPr id="61" name="CuadroTexto 60">
            <a:extLst>
              <a:ext uri="{FF2B5EF4-FFF2-40B4-BE49-F238E27FC236}">
                <a16:creationId xmlns:a16="http://schemas.microsoft.com/office/drawing/2014/main" id="{343D7E49-2A9D-5D2A-737A-8F063ABFFCA7}"/>
              </a:ext>
            </a:extLst>
          </p:cNvPr>
          <p:cNvSpPr txBox="1"/>
          <p:nvPr/>
        </p:nvSpPr>
        <p:spPr>
          <a:xfrm>
            <a:off x="6221512" y="2729583"/>
            <a:ext cx="255672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71450" indent="-171450" defTabSz="914377" eaLnBrk="1" fontAlgn="auto" hangingPunct="1">
              <a:buClr>
                <a:schemeClr val="bg1"/>
              </a:buClr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1pPr>
          </a:lstStyle>
          <a:p>
            <a:pPr>
              <a:buClr>
                <a:srgbClr val="C00000"/>
              </a:buClr>
            </a:pPr>
            <a:r>
              <a:rPr lang="es-MX" b="1" dirty="0">
                <a:solidFill>
                  <a:schemeClr val="tx1"/>
                </a:solidFill>
              </a:rPr>
              <a:t>Análisis de la exportación de alpacas</a:t>
            </a:r>
            <a:r>
              <a:rPr lang="es-MX" dirty="0">
                <a:solidFill>
                  <a:schemeClr val="tx1"/>
                </a:solidFill>
              </a:rPr>
              <a:t> </a:t>
            </a:r>
            <a:r>
              <a:rPr lang="es-MX" b="1" dirty="0">
                <a:solidFill>
                  <a:schemeClr val="tx1"/>
                </a:solidFill>
              </a:rPr>
              <a:t>en pie</a:t>
            </a:r>
            <a:r>
              <a:rPr lang="es-MX" dirty="0">
                <a:solidFill>
                  <a:schemeClr val="tx1"/>
                </a:solidFill>
              </a:rPr>
              <a:t>, revisión de la normatividad y ver la posibilidad de desarrollar cuotas para su exportación</a:t>
            </a:r>
            <a:r>
              <a:rPr lang="es-PE" altLang="ko-KR" dirty="0">
                <a:solidFill>
                  <a:schemeClr val="tx1"/>
                </a:solidFill>
              </a:rPr>
              <a:t>.</a:t>
            </a:r>
          </a:p>
          <a:p>
            <a:pPr>
              <a:buClr>
                <a:srgbClr val="C00000"/>
              </a:buClr>
            </a:pPr>
            <a:endParaRPr lang="es-PE" altLang="ko-KR" dirty="0">
              <a:solidFill>
                <a:schemeClr val="tx1"/>
              </a:solidFill>
            </a:endParaRPr>
          </a:p>
          <a:p>
            <a:pPr>
              <a:buClr>
                <a:srgbClr val="C00000"/>
              </a:buClr>
            </a:pPr>
            <a:r>
              <a:rPr lang="es-PE" altLang="ko-KR" b="1" dirty="0">
                <a:solidFill>
                  <a:schemeClr val="tx1"/>
                </a:solidFill>
              </a:rPr>
              <a:t>Búsqueda de mecanismos para neutralizar la amenaza de campañas </a:t>
            </a:r>
            <a:r>
              <a:rPr lang="es-PE" altLang="ko-KR" dirty="0">
                <a:solidFill>
                  <a:schemeClr val="tx1"/>
                </a:solidFill>
              </a:rPr>
              <a:t>contra la imagen de la alpaca</a:t>
            </a:r>
          </a:p>
          <a:p>
            <a:pPr>
              <a:buClr>
                <a:srgbClr val="C00000"/>
              </a:buClr>
            </a:pPr>
            <a:endParaRPr lang="es-PE" altLang="ko-KR" dirty="0">
              <a:solidFill>
                <a:schemeClr val="tx1"/>
              </a:solidFill>
            </a:endParaRPr>
          </a:p>
          <a:p>
            <a:pPr>
              <a:buClr>
                <a:srgbClr val="C00000"/>
              </a:buClr>
            </a:pPr>
            <a:r>
              <a:rPr lang="es-PE" altLang="ko-KR" dirty="0">
                <a:solidFill>
                  <a:schemeClr val="tx1"/>
                </a:solidFill>
              </a:rPr>
              <a:t>Continuación de las </a:t>
            </a:r>
            <a:r>
              <a:rPr lang="es-PE" altLang="ko-KR" b="1" dirty="0">
                <a:solidFill>
                  <a:schemeClr val="tx1"/>
                </a:solidFill>
              </a:rPr>
              <a:t>actividades de difusión de la marca Alpaca del Perú en el exterior</a:t>
            </a:r>
          </a:p>
        </p:txBody>
      </p:sp>
      <p:sp>
        <p:nvSpPr>
          <p:cNvPr id="63" name="CuadroTexto 62">
            <a:extLst>
              <a:ext uri="{FF2B5EF4-FFF2-40B4-BE49-F238E27FC236}">
                <a16:creationId xmlns:a16="http://schemas.microsoft.com/office/drawing/2014/main" id="{63B52634-4D98-1F22-402D-2D3F795E8397}"/>
              </a:ext>
            </a:extLst>
          </p:cNvPr>
          <p:cNvSpPr txBox="1"/>
          <p:nvPr/>
        </p:nvSpPr>
        <p:spPr>
          <a:xfrm>
            <a:off x="9174480" y="2778098"/>
            <a:ext cx="2682240" cy="30162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171450" indent="-171450" defTabSz="914377" eaLnBrk="1" fontAlgn="auto" hangingPunct="1">
              <a:buClr>
                <a:schemeClr val="bg1"/>
              </a:buClr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1pPr>
          </a:lstStyle>
          <a:p>
            <a:pPr>
              <a:buClr>
                <a:srgbClr val="C00000"/>
              </a:buClr>
            </a:pPr>
            <a:r>
              <a:rPr lang="es-MX" b="1" dirty="0">
                <a:solidFill>
                  <a:schemeClr val="tx1"/>
                </a:solidFill>
              </a:rPr>
              <a:t>Convocatoria a sesión a representantes de Ministerio de Cultura</a:t>
            </a:r>
            <a:r>
              <a:rPr lang="es-MX" dirty="0">
                <a:solidFill>
                  <a:schemeClr val="tx1"/>
                </a:solidFill>
              </a:rPr>
              <a:t>, por el tema del certificado de inexistencia de restos arqueológicos (CIRA), por lo cual no pueden realizar inversiones en ciertas zonas altoandinas.</a:t>
            </a:r>
          </a:p>
          <a:p>
            <a:pPr>
              <a:buClr>
                <a:srgbClr val="C00000"/>
              </a:buClr>
            </a:pPr>
            <a:endParaRPr lang="es-MX" sz="1000" dirty="0">
              <a:solidFill>
                <a:schemeClr val="tx1"/>
              </a:solidFill>
            </a:endParaRPr>
          </a:p>
          <a:p>
            <a:pPr>
              <a:buClr>
                <a:srgbClr val="C00000"/>
              </a:buClr>
            </a:pPr>
            <a:r>
              <a:rPr lang="es-MX" b="1" dirty="0">
                <a:solidFill>
                  <a:schemeClr val="tx1"/>
                </a:solidFill>
              </a:rPr>
              <a:t>Desarrollo de alianzas con empresas mineras </a:t>
            </a:r>
            <a:r>
              <a:rPr lang="es-MX" dirty="0">
                <a:solidFill>
                  <a:schemeClr val="tx1"/>
                </a:solidFill>
              </a:rPr>
              <a:t>, quienes cuentan con recursos y tienen compromisos que cumplir con la reducción del efecto invernadero y requieren demostrar responsabilidad social.</a:t>
            </a:r>
          </a:p>
        </p:txBody>
      </p:sp>
      <p:sp>
        <p:nvSpPr>
          <p:cNvPr id="65" name="CuadroTexto 64">
            <a:extLst>
              <a:ext uri="{FF2B5EF4-FFF2-40B4-BE49-F238E27FC236}">
                <a16:creationId xmlns:a16="http://schemas.microsoft.com/office/drawing/2014/main" id="{C331C163-2345-73CC-AA28-66E4CEBE20AE}"/>
              </a:ext>
            </a:extLst>
          </p:cNvPr>
          <p:cNvSpPr txBox="1"/>
          <p:nvPr/>
        </p:nvSpPr>
        <p:spPr>
          <a:xfrm>
            <a:off x="4292732" y="2004461"/>
            <a:ext cx="10518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4000" dirty="0">
                <a:solidFill>
                  <a:srgbClr val="C00000"/>
                </a:solidFill>
                <a:latin typeface="Impact" panose="020B0806030902050204" pitchFamily="34" charset="0"/>
              </a:rPr>
              <a:t>GT 2</a:t>
            </a:r>
          </a:p>
        </p:txBody>
      </p:sp>
      <p:sp>
        <p:nvSpPr>
          <p:cNvPr id="66" name="CuadroTexto 65">
            <a:extLst>
              <a:ext uri="{FF2B5EF4-FFF2-40B4-BE49-F238E27FC236}">
                <a16:creationId xmlns:a16="http://schemas.microsoft.com/office/drawing/2014/main" id="{43041933-84D9-B9B9-D566-14E9B220FE60}"/>
              </a:ext>
            </a:extLst>
          </p:cNvPr>
          <p:cNvSpPr txBox="1"/>
          <p:nvPr/>
        </p:nvSpPr>
        <p:spPr>
          <a:xfrm>
            <a:off x="7246228" y="2004461"/>
            <a:ext cx="10663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4000" dirty="0">
                <a:solidFill>
                  <a:srgbClr val="C00000"/>
                </a:solidFill>
                <a:latin typeface="Impact" panose="020B0806030902050204" pitchFamily="34" charset="0"/>
              </a:rPr>
              <a:t>GT 3</a:t>
            </a:r>
          </a:p>
        </p:txBody>
      </p:sp>
      <p:sp>
        <p:nvSpPr>
          <p:cNvPr id="67" name="CuadroTexto 66">
            <a:extLst>
              <a:ext uri="{FF2B5EF4-FFF2-40B4-BE49-F238E27FC236}">
                <a16:creationId xmlns:a16="http://schemas.microsoft.com/office/drawing/2014/main" id="{AAFC85CE-5CE5-7BFD-3365-00276B3A4A07}"/>
              </a:ext>
            </a:extLst>
          </p:cNvPr>
          <p:cNvSpPr txBox="1"/>
          <p:nvPr/>
        </p:nvSpPr>
        <p:spPr>
          <a:xfrm>
            <a:off x="10202779" y="1995990"/>
            <a:ext cx="10502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4000" dirty="0">
                <a:solidFill>
                  <a:srgbClr val="C00000"/>
                </a:solidFill>
                <a:latin typeface="Impact" panose="020B0806030902050204" pitchFamily="34" charset="0"/>
              </a:rPr>
              <a:t>GT 4</a:t>
            </a:r>
          </a:p>
        </p:txBody>
      </p:sp>
    </p:spTree>
    <p:extLst>
      <p:ext uri="{BB962C8B-B14F-4D97-AF65-F5344CB8AC3E}">
        <p14:creationId xmlns:p14="http://schemas.microsoft.com/office/powerpoint/2010/main" val="22838515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Conector recto 35">
            <a:extLst>
              <a:ext uri="{FF2B5EF4-FFF2-40B4-BE49-F238E27FC236}">
                <a16:creationId xmlns:a16="http://schemas.microsoft.com/office/drawing/2014/main" id="{2D024BA9-FD53-8945-BADB-3B1501EF64D4}"/>
              </a:ext>
            </a:extLst>
          </p:cNvPr>
          <p:cNvCxnSpPr>
            <a:cxnSpLocks/>
          </p:cNvCxnSpPr>
          <p:nvPr/>
        </p:nvCxnSpPr>
        <p:spPr>
          <a:xfrm>
            <a:off x="4457700" y="2841994"/>
            <a:ext cx="0" cy="2779893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Google Shape;99;p2"/>
          <p:cNvSpPr/>
          <p:nvPr/>
        </p:nvSpPr>
        <p:spPr>
          <a:xfrm>
            <a:off x="10108087" y="166268"/>
            <a:ext cx="1970314" cy="81224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F7F9C0DF-7D31-6504-8787-E45354447F78}"/>
              </a:ext>
            </a:extLst>
          </p:cNvPr>
          <p:cNvSpPr/>
          <p:nvPr/>
        </p:nvSpPr>
        <p:spPr>
          <a:xfrm>
            <a:off x="381000" y="260350"/>
            <a:ext cx="990600" cy="9906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PE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04A66EB4-DC6B-3DAA-B985-730833D990B7}"/>
              </a:ext>
            </a:extLst>
          </p:cNvPr>
          <p:cNvGrpSpPr/>
          <p:nvPr/>
        </p:nvGrpSpPr>
        <p:grpSpPr>
          <a:xfrm>
            <a:off x="533399" y="424940"/>
            <a:ext cx="638175" cy="665672"/>
            <a:chOff x="6070654" y="912997"/>
            <a:chExt cx="4286511" cy="5691506"/>
          </a:xfrm>
          <a:solidFill>
            <a:schemeClr val="bg1">
              <a:lumMod val="75000"/>
            </a:schemeClr>
          </a:solidFill>
          <a:effectLst/>
        </p:grpSpPr>
        <p:sp>
          <p:nvSpPr>
            <p:cNvPr id="4" name="Freeform 21">
              <a:extLst>
                <a:ext uri="{FF2B5EF4-FFF2-40B4-BE49-F238E27FC236}">
                  <a16:creationId xmlns:a16="http://schemas.microsoft.com/office/drawing/2014/main" id="{8BB1CA1E-94D6-823E-84BB-53AB936A0877}"/>
                </a:ext>
              </a:extLst>
            </p:cNvPr>
            <p:cNvSpPr>
              <a:spLocks/>
            </p:cNvSpPr>
            <p:nvPr/>
          </p:nvSpPr>
          <p:spPr bwMode="auto">
            <a:xfrm>
              <a:off x="9488652" y="6103502"/>
              <a:ext cx="570898" cy="501001"/>
            </a:xfrm>
            <a:custGeom>
              <a:avLst/>
              <a:gdLst>
                <a:gd name="T0" fmla="*/ 0 w 1763"/>
                <a:gd name="T1" fmla="*/ 1073 h 1681"/>
                <a:gd name="T2" fmla="*/ 408 w 1763"/>
                <a:gd name="T3" fmla="*/ 1385 h 1681"/>
                <a:gd name="T4" fmla="*/ 752 w 1763"/>
                <a:gd name="T5" fmla="*/ 1633 h 1681"/>
                <a:gd name="T6" fmla="*/ 1399 w 1763"/>
                <a:gd name="T7" fmla="*/ 1325 h 1681"/>
                <a:gd name="T8" fmla="*/ 1473 w 1763"/>
                <a:gd name="T9" fmla="*/ 942 h 1681"/>
                <a:gd name="T10" fmla="*/ 1655 w 1763"/>
                <a:gd name="T11" fmla="*/ 708 h 1681"/>
                <a:gd name="T12" fmla="*/ 1531 w 1763"/>
                <a:gd name="T13" fmla="*/ 543 h 1681"/>
                <a:gd name="T14" fmla="*/ 1298 w 1763"/>
                <a:gd name="T15" fmla="*/ 501 h 1681"/>
                <a:gd name="T16" fmla="*/ 984 w 1763"/>
                <a:gd name="T17" fmla="*/ 100 h 1681"/>
                <a:gd name="T18" fmla="*/ 834 w 1763"/>
                <a:gd name="T19" fmla="*/ 78 h 1681"/>
                <a:gd name="T20" fmla="*/ 665 w 1763"/>
                <a:gd name="T21" fmla="*/ 291 h 1681"/>
                <a:gd name="T22" fmla="*/ 369 w 1763"/>
                <a:gd name="T23" fmla="*/ 630 h 1681"/>
                <a:gd name="T24" fmla="*/ 0 w 1763"/>
                <a:gd name="T25" fmla="*/ 1073 h 1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63" h="1681">
                  <a:moveTo>
                    <a:pt x="0" y="1073"/>
                  </a:moveTo>
                  <a:cubicBezTo>
                    <a:pt x="0" y="1073"/>
                    <a:pt x="278" y="1220"/>
                    <a:pt x="408" y="1385"/>
                  </a:cubicBezTo>
                  <a:cubicBezTo>
                    <a:pt x="539" y="1551"/>
                    <a:pt x="639" y="1585"/>
                    <a:pt x="752" y="1633"/>
                  </a:cubicBezTo>
                  <a:cubicBezTo>
                    <a:pt x="864" y="1681"/>
                    <a:pt x="1373" y="1603"/>
                    <a:pt x="1399" y="1325"/>
                  </a:cubicBezTo>
                  <a:cubicBezTo>
                    <a:pt x="1425" y="1047"/>
                    <a:pt x="1225" y="1047"/>
                    <a:pt x="1473" y="942"/>
                  </a:cubicBezTo>
                  <a:cubicBezTo>
                    <a:pt x="1720" y="838"/>
                    <a:pt x="1763" y="884"/>
                    <a:pt x="1655" y="708"/>
                  </a:cubicBezTo>
                  <a:cubicBezTo>
                    <a:pt x="1593" y="606"/>
                    <a:pt x="1555" y="565"/>
                    <a:pt x="1531" y="543"/>
                  </a:cubicBezTo>
                  <a:cubicBezTo>
                    <a:pt x="1470" y="575"/>
                    <a:pt x="1384" y="501"/>
                    <a:pt x="1298" y="501"/>
                  </a:cubicBezTo>
                  <a:cubicBezTo>
                    <a:pt x="1203" y="501"/>
                    <a:pt x="1031" y="221"/>
                    <a:pt x="984" y="100"/>
                  </a:cubicBezTo>
                  <a:cubicBezTo>
                    <a:pt x="873" y="169"/>
                    <a:pt x="895" y="156"/>
                    <a:pt x="834" y="78"/>
                  </a:cubicBezTo>
                  <a:cubicBezTo>
                    <a:pt x="773" y="0"/>
                    <a:pt x="725" y="91"/>
                    <a:pt x="665" y="291"/>
                  </a:cubicBezTo>
                  <a:cubicBezTo>
                    <a:pt x="604" y="491"/>
                    <a:pt x="491" y="456"/>
                    <a:pt x="369" y="630"/>
                  </a:cubicBezTo>
                  <a:cubicBezTo>
                    <a:pt x="248" y="803"/>
                    <a:pt x="0" y="1073"/>
                    <a:pt x="0" y="107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5" name="Freeform 20">
              <a:extLst>
                <a:ext uri="{FF2B5EF4-FFF2-40B4-BE49-F238E27FC236}">
                  <a16:creationId xmlns:a16="http://schemas.microsoft.com/office/drawing/2014/main" id="{D957B854-799D-1F2D-7C41-C76786AFC979}"/>
                </a:ext>
              </a:extLst>
            </p:cNvPr>
            <p:cNvSpPr>
              <a:spLocks/>
            </p:cNvSpPr>
            <p:nvPr/>
          </p:nvSpPr>
          <p:spPr bwMode="auto">
            <a:xfrm>
              <a:off x="9362354" y="5846819"/>
              <a:ext cx="529637" cy="592935"/>
            </a:xfrm>
            <a:custGeom>
              <a:avLst/>
              <a:gdLst>
                <a:gd name="T0" fmla="*/ 18 w 1503"/>
                <a:gd name="T1" fmla="*/ 1367 h 1885"/>
                <a:gd name="T2" fmla="*/ 152 w 1503"/>
                <a:gd name="T3" fmla="*/ 1637 h 1885"/>
                <a:gd name="T4" fmla="*/ 334 w 1503"/>
                <a:gd name="T5" fmla="*/ 1885 h 1885"/>
                <a:gd name="T6" fmla="*/ 703 w 1503"/>
                <a:gd name="T7" fmla="*/ 1442 h 1885"/>
                <a:gd name="T8" fmla="*/ 999 w 1503"/>
                <a:gd name="T9" fmla="*/ 1103 h 1885"/>
                <a:gd name="T10" fmla="*/ 1168 w 1503"/>
                <a:gd name="T11" fmla="*/ 890 h 1885"/>
                <a:gd name="T12" fmla="*/ 1318 w 1503"/>
                <a:gd name="T13" fmla="*/ 912 h 1885"/>
                <a:gd name="T14" fmla="*/ 1446 w 1503"/>
                <a:gd name="T15" fmla="*/ 733 h 1885"/>
                <a:gd name="T16" fmla="*/ 1257 w 1503"/>
                <a:gd name="T17" fmla="*/ 611 h 1885"/>
                <a:gd name="T18" fmla="*/ 1162 w 1503"/>
                <a:gd name="T19" fmla="*/ 398 h 1885"/>
                <a:gd name="T20" fmla="*/ 1098 w 1503"/>
                <a:gd name="T21" fmla="*/ 169 h 1885"/>
                <a:gd name="T22" fmla="*/ 913 w 1503"/>
                <a:gd name="T23" fmla="*/ 47 h 1885"/>
                <a:gd name="T24" fmla="*/ 700 w 1503"/>
                <a:gd name="T25" fmla="*/ 42 h 1885"/>
                <a:gd name="T26" fmla="*/ 674 w 1503"/>
                <a:gd name="T27" fmla="*/ 0 h 1885"/>
                <a:gd name="T28" fmla="*/ 674 w 1503"/>
                <a:gd name="T29" fmla="*/ 0 h 1885"/>
                <a:gd name="T30" fmla="*/ 674 w 1503"/>
                <a:gd name="T31" fmla="*/ 0 h 1885"/>
                <a:gd name="T32" fmla="*/ 672 w 1503"/>
                <a:gd name="T33" fmla="*/ 2 h 1885"/>
                <a:gd name="T34" fmla="*/ 626 w 1503"/>
                <a:gd name="T35" fmla="*/ 175 h 1885"/>
                <a:gd name="T36" fmla="*/ 585 w 1503"/>
                <a:gd name="T37" fmla="*/ 353 h 1885"/>
                <a:gd name="T38" fmla="*/ 521 w 1503"/>
                <a:gd name="T39" fmla="*/ 545 h 1885"/>
                <a:gd name="T40" fmla="*/ 178 w 1503"/>
                <a:gd name="T41" fmla="*/ 672 h 1885"/>
                <a:gd name="T42" fmla="*/ 87 w 1503"/>
                <a:gd name="T43" fmla="*/ 1010 h 1885"/>
                <a:gd name="T44" fmla="*/ 124 w 1503"/>
                <a:gd name="T45" fmla="*/ 1215 h 1885"/>
                <a:gd name="T46" fmla="*/ 18 w 1503"/>
                <a:gd name="T47" fmla="*/ 1367 h 18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03" h="1885">
                  <a:moveTo>
                    <a:pt x="18" y="1367"/>
                  </a:moveTo>
                  <a:cubicBezTo>
                    <a:pt x="18" y="1367"/>
                    <a:pt x="69" y="1468"/>
                    <a:pt x="152" y="1637"/>
                  </a:cubicBezTo>
                  <a:cubicBezTo>
                    <a:pt x="234" y="1807"/>
                    <a:pt x="334" y="1885"/>
                    <a:pt x="334" y="1885"/>
                  </a:cubicBezTo>
                  <a:cubicBezTo>
                    <a:pt x="334" y="1885"/>
                    <a:pt x="582" y="1615"/>
                    <a:pt x="703" y="1442"/>
                  </a:cubicBezTo>
                  <a:cubicBezTo>
                    <a:pt x="825" y="1268"/>
                    <a:pt x="938" y="1303"/>
                    <a:pt x="999" y="1103"/>
                  </a:cubicBezTo>
                  <a:cubicBezTo>
                    <a:pt x="1059" y="903"/>
                    <a:pt x="1107" y="812"/>
                    <a:pt x="1168" y="890"/>
                  </a:cubicBezTo>
                  <a:cubicBezTo>
                    <a:pt x="1229" y="968"/>
                    <a:pt x="1207" y="981"/>
                    <a:pt x="1318" y="912"/>
                  </a:cubicBezTo>
                  <a:cubicBezTo>
                    <a:pt x="1270" y="790"/>
                    <a:pt x="1388" y="807"/>
                    <a:pt x="1446" y="733"/>
                  </a:cubicBezTo>
                  <a:cubicBezTo>
                    <a:pt x="1503" y="658"/>
                    <a:pt x="1358" y="672"/>
                    <a:pt x="1257" y="611"/>
                  </a:cubicBezTo>
                  <a:cubicBezTo>
                    <a:pt x="1156" y="550"/>
                    <a:pt x="1149" y="466"/>
                    <a:pt x="1162" y="398"/>
                  </a:cubicBezTo>
                  <a:cubicBezTo>
                    <a:pt x="1176" y="331"/>
                    <a:pt x="1132" y="240"/>
                    <a:pt x="1098" y="169"/>
                  </a:cubicBezTo>
                  <a:cubicBezTo>
                    <a:pt x="1064" y="98"/>
                    <a:pt x="1010" y="30"/>
                    <a:pt x="913" y="47"/>
                  </a:cubicBezTo>
                  <a:cubicBezTo>
                    <a:pt x="815" y="64"/>
                    <a:pt x="742" y="77"/>
                    <a:pt x="700" y="42"/>
                  </a:cubicBezTo>
                  <a:cubicBezTo>
                    <a:pt x="692" y="35"/>
                    <a:pt x="684" y="20"/>
                    <a:pt x="674" y="0"/>
                  </a:cubicBezTo>
                  <a:lnTo>
                    <a:pt x="674" y="0"/>
                  </a:lnTo>
                  <a:lnTo>
                    <a:pt x="674" y="0"/>
                  </a:lnTo>
                  <a:cubicBezTo>
                    <a:pt x="674" y="1"/>
                    <a:pt x="673" y="1"/>
                    <a:pt x="672" y="2"/>
                  </a:cubicBezTo>
                  <a:cubicBezTo>
                    <a:pt x="661" y="15"/>
                    <a:pt x="601" y="92"/>
                    <a:pt x="626" y="175"/>
                  </a:cubicBezTo>
                  <a:cubicBezTo>
                    <a:pt x="653" y="266"/>
                    <a:pt x="594" y="275"/>
                    <a:pt x="585" y="353"/>
                  </a:cubicBezTo>
                  <a:cubicBezTo>
                    <a:pt x="575" y="430"/>
                    <a:pt x="694" y="545"/>
                    <a:pt x="521" y="545"/>
                  </a:cubicBezTo>
                  <a:cubicBezTo>
                    <a:pt x="347" y="545"/>
                    <a:pt x="306" y="481"/>
                    <a:pt x="178" y="672"/>
                  </a:cubicBezTo>
                  <a:cubicBezTo>
                    <a:pt x="51" y="864"/>
                    <a:pt x="0" y="919"/>
                    <a:pt x="87" y="1010"/>
                  </a:cubicBezTo>
                  <a:cubicBezTo>
                    <a:pt x="174" y="1101"/>
                    <a:pt x="160" y="1179"/>
                    <a:pt x="124" y="1215"/>
                  </a:cubicBezTo>
                  <a:cubicBezTo>
                    <a:pt x="90" y="1249"/>
                    <a:pt x="103" y="1377"/>
                    <a:pt x="18" y="1367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6" name="Freeform 13">
              <a:extLst>
                <a:ext uri="{FF2B5EF4-FFF2-40B4-BE49-F238E27FC236}">
                  <a16:creationId xmlns:a16="http://schemas.microsoft.com/office/drawing/2014/main" id="{E19B65E7-1270-7AED-D5E0-A51A989D4BB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61345" y="3485446"/>
              <a:ext cx="962519" cy="711358"/>
            </a:xfrm>
            <a:custGeom>
              <a:avLst/>
              <a:gdLst>
                <a:gd name="T0" fmla="*/ 355 w 2978"/>
                <a:gd name="T1" fmla="*/ 2172 h 2388"/>
                <a:gd name="T2" fmla="*/ 505 w 2978"/>
                <a:gd name="T3" fmla="*/ 2283 h 2388"/>
                <a:gd name="T4" fmla="*/ 644 w 2978"/>
                <a:gd name="T5" fmla="*/ 2291 h 2388"/>
                <a:gd name="T6" fmla="*/ 986 w 2978"/>
                <a:gd name="T7" fmla="*/ 2119 h 2388"/>
                <a:gd name="T8" fmla="*/ 1176 w 2978"/>
                <a:gd name="T9" fmla="*/ 2245 h 2388"/>
                <a:gd name="T10" fmla="*/ 1420 w 2978"/>
                <a:gd name="T11" fmla="*/ 2262 h 2388"/>
                <a:gd name="T12" fmla="*/ 1593 w 2978"/>
                <a:gd name="T13" fmla="*/ 2114 h 2388"/>
                <a:gd name="T14" fmla="*/ 1547 w 2978"/>
                <a:gd name="T15" fmla="*/ 1933 h 2388"/>
                <a:gd name="T16" fmla="*/ 1631 w 2978"/>
                <a:gd name="T17" fmla="*/ 1748 h 2388"/>
                <a:gd name="T18" fmla="*/ 2082 w 2978"/>
                <a:gd name="T19" fmla="*/ 1663 h 2388"/>
                <a:gd name="T20" fmla="*/ 2369 w 2978"/>
                <a:gd name="T21" fmla="*/ 1587 h 2388"/>
                <a:gd name="T22" fmla="*/ 2838 w 2978"/>
                <a:gd name="T23" fmla="*/ 1439 h 2388"/>
                <a:gd name="T24" fmla="*/ 2708 w 2978"/>
                <a:gd name="T25" fmla="*/ 1288 h 2388"/>
                <a:gd name="T26" fmla="*/ 2708 w 2978"/>
                <a:gd name="T27" fmla="*/ 933 h 2388"/>
                <a:gd name="T28" fmla="*/ 2836 w 2978"/>
                <a:gd name="T29" fmla="*/ 535 h 2388"/>
                <a:gd name="T30" fmla="*/ 2545 w 2978"/>
                <a:gd name="T31" fmla="*/ 443 h 2388"/>
                <a:gd name="T32" fmla="*/ 2112 w 2978"/>
                <a:gd name="T33" fmla="*/ 912 h 2388"/>
                <a:gd name="T34" fmla="*/ 1799 w 2978"/>
                <a:gd name="T35" fmla="*/ 1174 h 2388"/>
                <a:gd name="T36" fmla="*/ 1594 w 2978"/>
                <a:gd name="T37" fmla="*/ 1089 h 2388"/>
                <a:gd name="T38" fmla="*/ 1523 w 2978"/>
                <a:gd name="T39" fmla="*/ 862 h 2388"/>
                <a:gd name="T40" fmla="*/ 1395 w 2978"/>
                <a:gd name="T41" fmla="*/ 592 h 2388"/>
                <a:gd name="T42" fmla="*/ 1352 w 2978"/>
                <a:gd name="T43" fmla="*/ 419 h 2388"/>
                <a:gd name="T44" fmla="*/ 1352 w 2978"/>
                <a:gd name="T45" fmla="*/ 419 h 2388"/>
                <a:gd name="T46" fmla="*/ 1276 w 2978"/>
                <a:gd name="T47" fmla="*/ 405 h 2388"/>
                <a:gd name="T48" fmla="*/ 1081 w 2978"/>
                <a:gd name="T49" fmla="*/ 216 h 2388"/>
                <a:gd name="T50" fmla="*/ 865 w 2978"/>
                <a:gd name="T51" fmla="*/ 405 h 2388"/>
                <a:gd name="T52" fmla="*/ 501 w 2978"/>
                <a:gd name="T53" fmla="*/ 355 h 2388"/>
                <a:gd name="T54" fmla="*/ 214 w 2978"/>
                <a:gd name="T55" fmla="*/ 315 h 2388"/>
                <a:gd name="T56" fmla="*/ 0 w 2978"/>
                <a:gd name="T57" fmla="*/ 348 h 2388"/>
                <a:gd name="T58" fmla="*/ 143 w 2978"/>
                <a:gd name="T59" fmla="*/ 646 h 2388"/>
                <a:gd name="T60" fmla="*/ 524 w 2978"/>
                <a:gd name="T61" fmla="*/ 926 h 2388"/>
                <a:gd name="T62" fmla="*/ 445 w 2978"/>
                <a:gd name="T63" fmla="*/ 1249 h 2388"/>
                <a:gd name="T64" fmla="*/ 244 w 2978"/>
                <a:gd name="T65" fmla="*/ 1593 h 2388"/>
                <a:gd name="T66" fmla="*/ 395 w 2978"/>
                <a:gd name="T67" fmla="*/ 1923 h 2388"/>
                <a:gd name="T68" fmla="*/ 355 w 2978"/>
                <a:gd name="T69" fmla="*/ 2172 h 2388"/>
                <a:gd name="T70" fmla="*/ 1353 w 2978"/>
                <a:gd name="T71" fmla="*/ 422 h 2388"/>
                <a:gd name="T72" fmla="*/ 1354 w 2978"/>
                <a:gd name="T73" fmla="*/ 425 h 2388"/>
                <a:gd name="T74" fmla="*/ 1353 w 2978"/>
                <a:gd name="T75" fmla="*/ 422 h 2388"/>
                <a:gd name="T76" fmla="*/ 1355 w 2978"/>
                <a:gd name="T77" fmla="*/ 425 h 2388"/>
                <a:gd name="T78" fmla="*/ 1356 w 2978"/>
                <a:gd name="T79" fmla="*/ 427 h 2388"/>
                <a:gd name="T80" fmla="*/ 1355 w 2978"/>
                <a:gd name="T81" fmla="*/ 425 h 2388"/>
                <a:gd name="T82" fmla="*/ 1356 w 2978"/>
                <a:gd name="T83" fmla="*/ 427 h 2388"/>
                <a:gd name="T84" fmla="*/ 1358 w 2978"/>
                <a:gd name="T85" fmla="*/ 429 h 2388"/>
                <a:gd name="T86" fmla="*/ 1356 w 2978"/>
                <a:gd name="T87" fmla="*/ 427 h 2388"/>
                <a:gd name="T88" fmla="*/ 1358 w 2978"/>
                <a:gd name="T89" fmla="*/ 429 h 2388"/>
                <a:gd name="T90" fmla="*/ 1360 w 2978"/>
                <a:gd name="T91" fmla="*/ 431 h 2388"/>
                <a:gd name="T92" fmla="*/ 1358 w 2978"/>
                <a:gd name="T93" fmla="*/ 429 h 2388"/>
                <a:gd name="T94" fmla="*/ 1360 w 2978"/>
                <a:gd name="T95" fmla="*/ 431 h 2388"/>
                <a:gd name="T96" fmla="*/ 1363 w 2978"/>
                <a:gd name="T97" fmla="*/ 432 h 2388"/>
                <a:gd name="T98" fmla="*/ 1360 w 2978"/>
                <a:gd name="T99" fmla="*/ 431 h 2388"/>
                <a:gd name="T100" fmla="*/ 1363 w 2978"/>
                <a:gd name="T101" fmla="*/ 432 h 2388"/>
                <a:gd name="T102" fmla="*/ 1365 w 2978"/>
                <a:gd name="T103" fmla="*/ 432 h 2388"/>
                <a:gd name="T104" fmla="*/ 1363 w 2978"/>
                <a:gd name="T105" fmla="*/ 432 h 2388"/>
                <a:gd name="T106" fmla="*/ 1366 w 2978"/>
                <a:gd name="T107" fmla="*/ 432 h 2388"/>
                <a:gd name="T108" fmla="*/ 1369 w 2978"/>
                <a:gd name="T109" fmla="*/ 432 h 2388"/>
                <a:gd name="T110" fmla="*/ 1366 w 2978"/>
                <a:gd name="T111" fmla="*/ 432 h 2388"/>
                <a:gd name="T112" fmla="*/ 1369 w 2978"/>
                <a:gd name="T113" fmla="*/ 432 h 2388"/>
                <a:gd name="T114" fmla="*/ 1372 w 2978"/>
                <a:gd name="T115" fmla="*/ 432 h 2388"/>
                <a:gd name="T116" fmla="*/ 1369 w 2978"/>
                <a:gd name="T117" fmla="*/ 432 h 2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978" h="2388">
                  <a:moveTo>
                    <a:pt x="355" y="2172"/>
                  </a:moveTo>
                  <a:cubicBezTo>
                    <a:pt x="382" y="2156"/>
                    <a:pt x="453" y="2182"/>
                    <a:pt x="505" y="2283"/>
                  </a:cubicBezTo>
                  <a:cubicBezTo>
                    <a:pt x="560" y="2388"/>
                    <a:pt x="615" y="2334"/>
                    <a:pt x="644" y="2291"/>
                  </a:cubicBezTo>
                  <a:cubicBezTo>
                    <a:pt x="674" y="2249"/>
                    <a:pt x="902" y="2089"/>
                    <a:pt x="986" y="2119"/>
                  </a:cubicBezTo>
                  <a:cubicBezTo>
                    <a:pt x="1070" y="2148"/>
                    <a:pt x="1117" y="2245"/>
                    <a:pt x="1176" y="2245"/>
                  </a:cubicBezTo>
                  <a:cubicBezTo>
                    <a:pt x="1235" y="2245"/>
                    <a:pt x="1323" y="2270"/>
                    <a:pt x="1420" y="2262"/>
                  </a:cubicBezTo>
                  <a:cubicBezTo>
                    <a:pt x="1517" y="2254"/>
                    <a:pt x="1627" y="2195"/>
                    <a:pt x="1593" y="2114"/>
                  </a:cubicBezTo>
                  <a:cubicBezTo>
                    <a:pt x="1559" y="2034"/>
                    <a:pt x="1500" y="2043"/>
                    <a:pt x="1547" y="1933"/>
                  </a:cubicBezTo>
                  <a:cubicBezTo>
                    <a:pt x="1593" y="1823"/>
                    <a:pt x="1484" y="1802"/>
                    <a:pt x="1631" y="1748"/>
                  </a:cubicBezTo>
                  <a:cubicBezTo>
                    <a:pt x="1779" y="1693"/>
                    <a:pt x="1964" y="1735"/>
                    <a:pt x="2082" y="1663"/>
                  </a:cubicBezTo>
                  <a:cubicBezTo>
                    <a:pt x="2200" y="1592"/>
                    <a:pt x="2146" y="1604"/>
                    <a:pt x="2369" y="1587"/>
                  </a:cubicBezTo>
                  <a:cubicBezTo>
                    <a:pt x="2551" y="1574"/>
                    <a:pt x="2738" y="1501"/>
                    <a:pt x="2838" y="1439"/>
                  </a:cubicBezTo>
                  <a:cubicBezTo>
                    <a:pt x="2801" y="1383"/>
                    <a:pt x="2758" y="1332"/>
                    <a:pt x="2708" y="1288"/>
                  </a:cubicBezTo>
                  <a:cubicBezTo>
                    <a:pt x="2524" y="1125"/>
                    <a:pt x="2708" y="1181"/>
                    <a:pt x="2708" y="933"/>
                  </a:cubicBezTo>
                  <a:cubicBezTo>
                    <a:pt x="2708" y="684"/>
                    <a:pt x="2694" y="748"/>
                    <a:pt x="2836" y="535"/>
                  </a:cubicBezTo>
                  <a:cubicBezTo>
                    <a:pt x="2978" y="322"/>
                    <a:pt x="2680" y="408"/>
                    <a:pt x="2545" y="443"/>
                  </a:cubicBezTo>
                  <a:cubicBezTo>
                    <a:pt x="2410" y="479"/>
                    <a:pt x="2261" y="649"/>
                    <a:pt x="2112" y="912"/>
                  </a:cubicBezTo>
                  <a:cubicBezTo>
                    <a:pt x="1963" y="1174"/>
                    <a:pt x="1878" y="1054"/>
                    <a:pt x="1799" y="1174"/>
                  </a:cubicBezTo>
                  <a:cubicBezTo>
                    <a:pt x="1721" y="1295"/>
                    <a:pt x="1707" y="1139"/>
                    <a:pt x="1594" y="1089"/>
                  </a:cubicBezTo>
                  <a:cubicBezTo>
                    <a:pt x="1480" y="1039"/>
                    <a:pt x="1608" y="933"/>
                    <a:pt x="1523" y="862"/>
                  </a:cubicBezTo>
                  <a:cubicBezTo>
                    <a:pt x="1437" y="791"/>
                    <a:pt x="1466" y="642"/>
                    <a:pt x="1395" y="592"/>
                  </a:cubicBezTo>
                  <a:cubicBezTo>
                    <a:pt x="1324" y="543"/>
                    <a:pt x="1352" y="420"/>
                    <a:pt x="1352" y="419"/>
                  </a:cubicBezTo>
                  <a:lnTo>
                    <a:pt x="1352" y="419"/>
                  </a:lnTo>
                  <a:cubicBezTo>
                    <a:pt x="1326" y="413"/>
                    <a:pt x="1327" y="347"/>
                    <a:pt x="1276" y="405"/>
                  </a:cubicBezTo>
                  <a:cubicBezTo>
                    <a:pt x="1180" y="517"/>
                    <a:pt x="1148" y="432"/>
                    <a:pt x="1081" y="216"/>
                  </a:cubicBezTo>
                  <a:cubicBezTo>
                    <a:pt x="1013" y="0"/>
                    <a:pt x="973" y="351"/>
                    <a:pt x="865" y="405"/>
                  </a:cubicBezTo>
                  <a:cubicBezTo>
                    <a:pt x="763" y="456"/>
                    <a:pt x="649" y="381"/>
                    <a:pt x="501" y="355"/>
                  </a:cubicBezTo>
                  <a:cubicBezTo>
                    <a:pt x="341" y="517"/>
                    <a:pt x="241" y="292"/>
                    <a:pt x="214" y="315"/>
                  </a:cubicBezTo>
                  <a:cubicBezTo>
                    <a:pt x="186" y="338"/>
                    <a:pt x="29" y="348"/>
                    <a:pt x="0" y="348"/>
                  </a:cubicBezTo>
                  <a:cubicBezTo>
                    <a:pt x="0" y="348"/>
                    <a:pt x="0" y="348"/>
                    <a:pt x="143" y="646"/>
                  </a:cubicBezTo>
                  <a:cubicBezTo>
                    <a:pt x="287" y="944"/>
                    <a:pt x="294" y="832"/>
                    <a:pt x="524" y="926"/>
                  </a:cubicBezTo>
                  <a:cubicBezTo>
                    <a:pt x="753" y="1019"/>
                    <a:pt x="438" y="1033"/>
                    <a:pt x="445" y="1249"/>
                  </a:cubicBezTo>
                  <a:cubicBezTo>
                    <a:pt x="452" y="1464"/>
                    <a:pt x="244" y="1593"/>
                    <a:pt x="244" y="1593"/>
                  </a:cubicBezTo>
                  <a:cubicBezTo>
                    <a:pt x="244" y="1593"/>
                    <a:pt x="294" y="1765"/>
                    <a:pt x="395" y="1923"/>
                  </a:cubicBezTo>
                  <a:cubicBezTo>
                    <a:pt x="486" y="2067"/>
                    <a:pt x="376" y="2157"/>
                    <a:pt x="355" y="2172"/>
                  </a:cubicBezTo>
                  <a:close/>
                  <a:moveTo>
                    <a:pt x="1353" y="422"/>
                  </a:moveTo>
                  <a:cubicBezTo>
                    <a:pt x="1354" y="423"/>
                    <a:pt x="1354" y="424"/>
                    <a:pt x="1354" y="425"/>
                  </a:cubicBezTo>
                  <a:cubicBezTo>
                    <a:pt x="1354" y="424"/>
                    <a:pt x="1354" y="423"/>
                    <a:pt x="1353" y="422"/>
                  </a:cubicBezTo>
                  <a:close/>
                  <a:moveTo>
                    <a:pt x="1355" y="425"/>
                  </a:moveTo>
                  <a:cubicBezTo>
                    <a:pt x="1355" y="426"/>
                    <a:pt x="1355" y="426"/>
                    <a:pt x="1356" y="427"/>
                  </a:cubicBezTo>
                  <a:cubicBezTo>
                    <a:pt x="1355" y="426"/>
                    <a:pt x="1355" y="426"/>
                    <a:pt x="1355" y="425"/>
                  </a:cubicBezTo>
                  <a:close/>
                  <a:moveTo>
                    <a:pt x="1356" y="427"/>
                  </a:moveTo>
                  <a:cubicBezTo>
                    <a:pt x="1357" y="428"/>
                    <a:pt x="1357" y="429"/>
                    <a:pt x="1358" y="429"/>
                  </a:cubicBezTo>
                  <a:cubicBezTo>
                    <a:pt x="1357" y="429"/>
                    <a:pt x="1357" y="428"/>
                    <a:pt x="1356" y="427"/>
                  </a:cubicBezTo>
                  <a:close/>
                  <a:moveTo>
                    <a:pt x="1358" y="429"/>
                  </a:moveTo>
                  <a:cubicBezTo>
                    <a:pt x="1359" y="430"/>
                    <a:pt x="1359" y="430"/>
                    <a:pt x="1360" y="431"/>
                  </a:cubicBezTo>
                  <a:cubicBezTo>
                    <a:pt x="1359" y="430"/>
                    <a:pt x="1359" y="430"/>
                    <a:pt x="1358" y="429"/>
                  </a:cubicBezTo>
                  <a:close/>
                  <a:moveTo>
                    <a:pt x="1360" y="431"/>
                  </a:moveTo>
                  <a:cubicBezTo>
                    <a:pt x="1361" y="431"/>
                    <a:pt x="1362" y="431"/>
                    <a:pt x="1363" y="432"/>
                  </a:cubicBezTo>
                  <a:cubicBezTo>
                    <a:pt x="1362" y="431"/>
                    <a:pt x="1361" y="431"/>
                    <a:pt x="1360" y="431"/>
                  </a:cubicBezTo>
                  <a:close/>
                  <a:moveTo>
                    <a:pt x="1363" y="432"/>
                  </a:moveTo>
                  <a:cubicBezTo>
                    <a:pt x="1364" y="432"/>
                    <a:pt x="1365" y="432"/>
                    <a:pt x="1365" y="432"/>
                  </a:cubicBezTo>
                  <a:cubicBezTo>
                    <a:pt x="1365" y="432"/>
                    <a:pt x="1364" y="432"/>
                    <a:pt x="1363" y="432"/>
                  </a:cubicBezTo>
                  <a:close/>
                  <a:moveTo>
                    <a:pt x="1366" y="432"/>
                  </a:moveTo>
                  <a:cubicBezTo>
                    <a:pt x="1367" y="432"/>
                    <a:pt x="1368" y="432"/>
                    <a:pt x="1369" y="432"/>
                  </a:cubicBezTo>
                  <a:cubicBezTo>
                    <a:pt x="1368" y="432"/>
                    <a:pt x="1367" y="432"/>
                    <a:pt x="1366" y="432"/>
                  </a:cubicBezTo>
                  <a:close/>
                  <a:moveTo>
                    <a:pt x="1369" y="432"/>
                  </a:moveTo>
                  <a:cubicBezTo>
                    <a:pt x="1370" y="432"/>
                    <a:pt x="1371" y="432"/>
                    <a:pt x="1372" y="432"/>
                  </a:cubicBezTo>
                  <a:cubicBezTo>
                    <a:pt x="1371" y="432"/>
                    <a:pt x="1370" y="432"/>
                    <a:pt x="1369" y="432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96645E29-1EFF-F661-5C99-CD444EAF80F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6848" y="2608693"/>
              <a:ext cx="809351" cy="1030907"/>
            </a:xfrm>
            <a:custGeom>
              <a:avLst/>
              <a:gdLst>
                <a:gd name="T0" fmla="*/ 77 w 2503"/>
                <a:gd name="T1" fmla="*/ 1706 h 3462"/>
                <a:gd name="T2" fmla="*/ 164 w 2503"/>
                <a:gd name="T3" fmla="*/ 1954 h 3462"/>
                <a:gd name="T4" fmla="*/ 367 w 2503"/>
                <a:gd name="T5" fmla="*/ 2379 h 3462"/>
                <a:gd name="T6" fmla="*/ 468 w 2503"/>
                <a:gd name="T7" fmla="*/ 2770 h 3462"/>
                <a:gd name="T8" fmla="*/ 893 w 2503"/>
                <a:gd name="T9" fmla="*/ 2905 h 3462"/>
                <a:gd name="T10" fmla="*/ 1041 w 2503"/>
                <a:gd name="T11" fmla="*/ 3296 h 3462"/>
                <a:gd name="T12" fmla="*/ 1433 w 2503"/>
                <a:gd name="T13" fmla="*/ 3350 h 3462"/>
                <a:gd name="T14" fmla="*/ 1649 w 2503"/>
                <a:gd name="T15" fmla="*/ 3161 h 3462"/>
                <a:gd name="T16" fmla="*/ 1844 w 2503"/>
                <a:gd name="T17" fmla="*/ 3350 h 3462"/>
                <a:gd name="T18" fmla="*/ 1920 w 2503"/>
                <a:gd name="T19" fmla="*/ 3364 h 3462"/>
                <a:gd name="T20" fmla="*/ 2021 w 2503"/>
                <a:gd name="T21" fmla="*/ 3029 h 3462"/>
                <a:gd name="T22" fmla="*/ 2066 w 2503"/>
                <a:gd name="T23" fmla="*/ 2697 h 3462"/>
                <a:gd name="T24" fmla="*/ 1788 w 2503"/>
                <a:gd name="T25" fmla="*/ 1796 h 3462"/>
                <a:gd name="T26" fmla="*/ 2088 w 2503"/>
                <a:gd name="T27" fmla="*/ 1493 h 3462"/>
                <a:gd name="T28" fmla="*/ 2391 w 2503"/>
                <a:gd name="T29" fmla="*/ 1314 h 3462"/>
                <a:gd name="T30" fmla="*/ 2216 w 2503"/>
                <a:gd name="T31" fmla="*/ 768 h 3462"/>
                <a:gd name="T32" fmla="*/ 1746 w 2503"/>
                <a:gd name="T33" fmla="*/ 755 h 3462"/>
                <a:gd name="T34" fmla="*/ 1459 w 2503"/>
                <a:gd name="T35" fmla="*/ 555 h 3462"/>
                <a:gd name="T36" fmla="*/ 1078 w 2503"/>
                <a:gd name="T37" fmla="*/ 498 h 3462"/>
                <a:gd name="T38" fmla="*/ 664 w 2503"/>
                <a:gd name="T39" fmla="*/ 305 h 3462"/>
                <a:gd name="T40" fmla="*/ 380 w 2503"/>
                <a:gd name="T41" fmla="*/ 118 h 3462"/>
                <a:gd name="T42" fmla="*/ 194 w 2503"/>
                <a:gd name="T43" fmla="*/ 0 h 3462"/>
                <a:gd name="T44" fmla="*/ 158 w 2503"/>
                <a:gd name="T45" fmla="*/ 13 h 3462"/>
                <a:gd name="T46" fmla="*/ 140 w 2503"/>
                <a:gd name="T47" fmla="*/ 427 h 3462"/>
                <a:gd name="T48" fmla="*/ 514 w 2503"/>
                <a:gd name="T49" fmla="*/ 750 h 3462"/>
                <a:gd name="T50" fmla="*/ 637 w 2503"/>
                <a:gd name="T51" fmla="*/ 1004 h 3462"/>
                <a:gd name="T52" fmla="*/ 484 w 2503"/>
                <a:gd name="T53" fmla="*/ 1236 h 3462"/>
                <a:gd name="T54" fmla="*/ 254 w 2503"/>
                <a:gd name="T55" fmla="*/ 1298 h 3462"/>
                <a:gd name="T56" fmla="*/ 107 w 2503"/>
                <a:gd name="T57" fmla="*/ 1300 h 3462"/>
                <a:gd name="T58" fmla="*/ 57 w 2503"/>
                <a:gd name="T59" fmla="*/ 1514 h 3462"/>
                <a:gd name="T60" fmla="*/ 77 w 2503"/>
                <a:gd name="T61" fmla="*/ 1706 h 3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503" h="3462">
                  <a:moveTo>
                    <a:pt x="77" y="1706"/>
                  </a:moveTo>
                  <a:cubicBezTo>
                    <a:pt x="77" y="1706"/>
                    <a:pt x="124" y="1792"/>
                    <a:pt x="164" y="1954"/>
                  </a:cubicBezTo>
                  <a:cubicBezTo>
                    <a:pt x="205" y="2116"/>
                    <a:pt x="407" y="2203"/>
                    <a:pt x="367" y="2379"/>
                  </a:cubicBezTo>
                  <a:cubicBezTo>
                    <a:pt x="326" y="2554"/>
                    <a:pt x="495" y="2635"/>
                    <a:pt x="468" y="2770"/>
                  </a:cubicBezTo>
                  <a:cubicBezTo>
                    <a:pt x="441" y="2905"/>
                    <a:pt x="677" y="2716"/>
                    <a:pt x="893" y="2905"/>
                  </a:cubicBezTo>
                  <a:cubicBezTo>
                    <a:pt x="1109" y="3094"/>
                    <a:pt x="880" y="3276"/>
                    <a:pt x="1041" y="3296"/>
                  </a:cubicBezTo>
                  <a:cubicBezTo>
                    <a:pt x="1203" y="3316"/>
                    <a:pt x="1325" y="3404"/>
                    <a:pt x="1433" y="3350"/>
                  </a:cubicBezTo>
                  <a:cubicBezTo>
                    <a:pt x="1541" y="3296"/>
                    <a:pt x="1581" y="2945"/>
                    <a:pt x="1649" y="3161"/>
                  </a:cubicBezTo>
                  <a:cubicBezTo>
                    <a:pt x="1716" y="3377"/>
                    <a:pt x="1748" y="3462"/>
                    <a:pt x="1844" y="3350"/>
                  </a:cubicBezTo>
                  <a:cubicBezTo>
                    <a:pt x="1895" y="3292"/>
                    <a:pt x="1894" y="3358"/>
                    <a:pt x="1920" y="3364"/>
                  </a:cubicBezTo>
                  <a:cubicBezTo>
                    <a:pt x="1897" y="3304"/>
                    <a:pt x="1975" y="3168"/>
                    <a:pt x="2021" y="3029"/>
                  </a:cubicBezTo>
                  <a:cubicBezTo>
                    <a:pt x="2069" y="2885"/>
                    <a:pt x="2138" y="2835"/>
                    <a:pt x="2066" y="2697"/>
                  </a:cubicBezTo>
                  <a:cubicBezTo>
                    <a:pt x="1994" y="2560"/>
                    <a:pt x="1772" y="2163"/>
                    <a:pt x="1788" y="1796"/>
                  </a:cubicBezTo>
                  <a:cubicBezTo>
                    <a:pt x="1804" y="1429"/>
                    <a:pt x="1912" y="1356"/>
                    <a:pt x="2088" y="1493"/>
                  </a:cubicBezTo>
                  <a:cubicBezTo>
                    <a:pt x="2264" y="1630"/>
                    <a:pt x="2436" y="1502"/>
                    <a:pt x="2391" y="1314"/>
                  </a:cubicBezTo>
                  <a:cubicBezTo>
                    <a:pt x="2346" y="1126"/>
                    <a:pt x="2503" y="816"/>
                    <a:pt x="2216" y="768"/>
                  </a:cubicBezTo>
                  <a:cubicBezTo>
                    <a:pt x="1928" y="720"/>
                    <a:pt x="1849" y="845"/>
                    <a:pt x="1746" y="755"/>
                  </a:cubicBezTo>
                  <a:cubicBezTo>
                    <a:pt x="1644" y="666"/>
                    <a:pt x="1559" y="472"/>
                    <a:pt x="1459" y="555"/>
                  </a:cubicBezTo>
                  <a:cubicBezTo>
                    <a:pt x="1359" y="639"/>
                    <a:pt x="1192" y="792"/>
                    <a:pt x="1078" y="498"/>
                  </a:cubicBezTo>
                  <a:cubicBezTo>
                    <a:pt x="965" y="204"/>
                    <a:pt x="798" y="392"/>
                    <a:pt x="664" y="305"/>
                  </a:cubicBezTo>
                  <a:cubicBezTo>
                    <a:pt x="530" y="218"/>
                    <a:pt x="520" y="181"/>
                    <a:pt x="380" y="118"/>
                  </a:cubicBezTo>
                  <a:cubicBezTo>
                    <a:pt x="292" y="78"/>
                    <a:pt x="240" y="55"/>
                    <a:pt x="194" y="0"/>
                  </a:cubicBezTo>
                  <a:cubicBezTo>
                    <a:pt x="194" y="0"/>
                    <a:pt x="180" y="5"/>
                    <a:pt x="158" y="13"/>
                  </a:cubicBezTo>
                  <a:cubicBezTo>
                    <a:pt x="56" y="62"/>
                    <a:pt x="63" y="214"/>
                    <a:pt x="140" y="427"/>
                  </a:cubicBezTo>
                  <a:cubicBezTo>
                    <a:pt x="242" y="707"/>
                    <a:pt x="440" y="742"/>
                    <a:pt x="514" y="750"/>
                  </a:cubicBezTo>
                  <a:cubicBezTo>
                    <a:pt x="587" y="758"/>
                    <a:pt x="637" y="927"/>
                    <a:pt x="637" y="1004"/>
                  </a:cubicBezTo>
                  <a:cubicBezTo>
                    <a:pt x="637" y="1081"/>
                    <a:pt x="555" y="1167"/>
                    <a:pt x="484" y="1236"/>
                  </a:cubicBezTo>
                  <a:cubicBezTo>
                    <a:pt x="412" y="1306"/>
                    <a:pt x="323" y="1323"/>
                    <a:pt x="254" y="1298"/>
                  </a:cubicBezTo>
                  <a:cubicBezTo>
                    <a:pt x="184" y="1272"/>
                    <a:pt x="178" y="1232"/>
                    <a:pt x="107" y="1300"/>
                  </a:cubicBezTo>
                  <a:cubicBezTo>
                    <a:pt x="35" y="1367"/>
                    <a:pt x="115" y="1450"/>
                    <a:pt x="57" y="1514"/>
                  </a:cubicBezTo>
                  <a:cubicBezTo>
                    <a:pt x="0" y="1577"/>
                    <a:pt x="63" y="1659"/>
                    <a:pt x="77" y="170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F998CAE1-B1E5-E165-A149-CBD8F35D030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2924" y="912997"/>
              <a:ext cx="2659546" cy="2716969"/>
            </a:xfrm>
            <a:custGeom>
              <a:avLst/>
              <a:gdLst>
                <a:gd name="T0" fmla="*/ 645 w 8230"/>
                <a:gd name="T1" fmla="*/ 2991 h 9120"/>
                <a:gd name="T2" fmla="*/ 2553 w 8230"/>
                <a:gd name="T3" fmla="*/ 1089 h 9120"/>
                <a:gd name="T4" fmla="*/ 2669 w 8230"/>
                <a:gd name="T5" fmla="*/ 761 h 9120"/>
                <a:gd name="T6" fmla="*/ 2375 w 8230"/>
                <a:gd name="T7" fmla="*/ 300 h 9120"/>
                <a:gd name="T8" fmla="*/ 2893 w 8230"/>
                <a:gd name="T9" fmla="*/ 196 h 9120"/>
                <a:gd name="T10" fmla="*/ 3660 w 8230"/>
                <a:gd name="T11" fmla="*/ 893 h 9120"/>
                <a:gd name="T12" fmla="*/ 4190 w 8230"/>
                <a:gd name="T13" fmla="*/ 1401 h 9120"/>
                <a:gd name="T14" fmla="*/ 4634 w 8230"/>
                <a:gd name="T15" fmla="*/ 2011 h 9120"/>
                <a:gd name="T16" fmla="*/ 4905 w 8230"/>
                <a:gd name="T17" fmla="*/ 2519 h 9120"/>
                <a:gd name="T18" fmla="*/ 5318 w 8230"/>
                <a:gd name="T19" fmla="*/ 2644 h 9120"/>
                <a:gd name="T20" fmla="*/ 6058 w 8230"/>
                <a:gd name="T21" fmla="*/ 2547 h 9120"/>
                <a:gd name="T22" fmla="*/ 6376 w 8230"/>
                <a:gd name="T23" fmla="*/ 2369 h 9120"/>
                <a:gd name="T24" fmla="*/ 6748 w 8230"/>
                <a:gd name="T25" fmla="*/ 2588 h 9120"/>
                <a:gd name="T26" fmla="*/ 7297 w 8230"/>
                <a:gd name="T27" fmla="*/ 2475 h 9120"/>
                <a:gd name="T28" fmla="*/ 7747 w 8230"/>
                <a:gd name="T29" fmla="*/ 2703 h 9120"/>
                <a:gd name="T30" fmla="*/ 8078 w 8230"/>
                <a:gd name="T31" fmla="*/ 2962 h 9120"/>
                <a:gd name="T32" fmla="*/ 7819 w 8230"/>
                <a:gd name="T33" fmla="*/ 4033 h 9120"/>
                <a:gd name="T34" fmla="*/ 8151 w 8230"/>
                <a:gd name="T35" fmla="*/ 4519 h 9120"/>
                <a:gd name="T36" fmla="*/ 7811 w 8230"/>
                <a:gd name="T37" fmla="*/ 4464 h 9120"/>
                <a:gd name="T38" fmla="*/ 7468 w 8230"/>
                <a:gd name="T39" fmla="*/ 4393 h 9120"/>
                <a:gd name="T40" fmla="*/ 6836 w 8230"/>
                <a:gd name="T41" fmla="*/ 4614 h 9120"/>
                <a:gd name="T42" fmla="*/ 6342 w 8230"/>
                <a:gd name="T43" fmla="*/ 4760 h 9120"/>
                <a:gd name="T44" fmla="*/ 5655 w 8230"/>
                <a:gd name="T45" fmla="*/ 5123 h 9120"/>
                <a:gd name="T46" fmla="*/ 5083 w 8230"/>
                <a:gd name="T47" fmla="*/ 5692 h 9120"/>
                <a:gd name="T48" fmla="*/ 4815 w 8230"/>
                <a:gd name="T49" fmla="*/ 6439 h 9120"/>
                <a:gd name="T50" fmla="*/ 4319 w 8230"/>
                <a:gd name="T51" fmla="*/ 7173 h 9120"/>
                <a:gd name="T52" fmla="*/ 4081 w 8230"/>
                <a:gd name="T53" fmla="*/ 7765 h 9120"/>
                <a:gd name="T54" fmla="*/ 3616 w 8230"/>
                <a:gd name="T55" fmla="*/ 7760 h 9120"/>
                <a:gd name="T56" fmla="*/ 3373 w 8230"/>
                <a:gd name="T57" fmla="*/ 8190 h 9120"/>
                <a:gd name="T58" fmla="*/ 2843 w 8230"/>
                <a:gd name="T59" fmla="*/ 8513 h 9120"/>
                <a:gd name="T60" fmla="*/ 2469 w 8230"/>
                <a:gd name="T61" fmla="*/ 8743 h 9120"/>
                <a:gd name="T62" fmla="*/ 2355 w 8230"/>
                <a:gd name="T63" fmla="*/ 8770 h 9120"/>
                <a:gd name="T64" fmla="*/ 2065 w 8230"/>
                <a:gd name="T65" fmla="*/ 8722 h 9120"/>
                <a:gd name="T66" fmla="*/ 1832 w 8230"/>
                <a:gd name="T67" fmla="*/ 7489 h 9120"/>
                <a:gd name="T68" fmla="*/ 2435 w 8230"/>
                <a:gd name="T69" fmla="*/ 7007 h 9120"/>
                <a:gd name="T70" fmla="*/ 1790 w 8230"/>
                <a:gd name="T71" fmla="*/ 6448 h 9120"/>
                <a:gd name="T72" fmla="*/ 1122 w 8230"/>
                <a:gd name="T73" fmla="*/ 6191 h 9120"/>
                <a:gd name="T74" fmla="*/ 424 w 8230"/>
                <a:gd name="T75" fmla="*/ 5811 h 9120"/>
                <a:gd name="T76" fmla="*/ 141 w 8230"/>
                <a:gd name="T77" fmla="*/ 4932 h 9120"/>
                <a:gd name="T78" fmla="*/ 254 w 8230"/>
                <a:gd name="T79" fmla="*/ 4124 h 9120"/>
                <a:gd name="T80" fmla="*/ 11 w 8230"/>
                <a:gd name="T81" fmla="*/ 3256 h 9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230" h="9120">
                  <a:moveTo>
                    <a:pt x="11" y="3256"/>
                  </a:moveTo>
                  <a:cubicBezTo>
                    <a:pt x="11" y="3256"/>
                    <a:pt x="46" y="3182"/>
                    <a:pt x="645" y="2991"/>
                  </a:cubicBezTo>
                  <a:cubicBezTo>
                    <a:pt x="1245" y="2801"/>
                    <a:pt x="1839" y="2478"/>
                    <a:pt x="2190" y="1867"/>
                  </a:cubicBezTo>
                  <a:cubicBezTo>
                    <a:pt x="2542" y="1256"/>
                    <a:pt x="2444" y="1055"/>
                    <a:pt x="2553" y="1089"/>
                  </a:cubicBezTo>
                  <a:cubicBezTo>
                    <a:pt x="2663" y="1124"/>
                    <a:pt x="2755" y="1107"/>
                    <a:pt x="2697" y="980"/>
                  </a:cubicBezTo>
                  <a:cubicBezTo>
                    <a:pt x="2640" y="853"/>
                    <a:pt x="2611" y="853"/>
                    <a:pt x="2669" y="761"/>
                  </a:cubicBezTo>
                  <a:cubicBezTo>
                    <a:pt x="2726" y="669"/>
                    <a:pt x="2692" y="622"/>
                    <a:pt x="2542" y="565"/>
                  </a:cubicBezTo>
                  <a:cubicBezTo>
                    <a:pt x="2392" y="507"/>
                    <a:pt x="2513" y="352"/>
                    <a:pt x="2375" y="300"/>
                  </a:cubicBezTo>
                  <a:cubicBezTo>
                    <a:pt x="2236" y="248"/>
                    <a:pt x="2340" y="179"/>
                    <a:pt x="2467" y="213"/>
                  </a:cubicBezTo>
                  <a:cubicBezTo>
                    <a:pt x="2594" y="248"/>
                    <a:pt x="2807" y="0"/>
                    <a:pt x="2893" y="196"/>
                  </a:cubicBezTo>
                  <a:cubicBezTo>
                    <a:pt x="2980" y="392"/>
                    <a:pt x="3228" y="248"/>
                    <a:pt x="3233" y="415"/>
                  </a:cubicBezTo>
                  <a:cubicBezTo>
                    <a:pt x="3239" y="582"/>
                    <a:pt x="3631" y="548"/>
                    <a:pt x="3660" y="893"/>
                  </a:cubicBezTo>
                  <a:cubicBezTo>
                    <a:pt x="3689" y="1239"/>
                    <a:pt x="3890" y="1135"/>
                    <a:pt x="3954" y="1228"/>
                  </a:cubicBezTo>
                  <a:cubicBezTo>
                    <a:pt x="4017" y="1320"/>
                    <a:pt x="4173" y="1326"/>
                    <a:pt x="4190" y="1401"/>
                  </a:cubicBezTo>
                  <a:cubicBezTo>
                    <a:pt x="4207" y="1475"/>
                    <a:pt x="4352" y="1349"/>
                    <a:pt x="4461" y="1585"/>
                  </a:cubicBezTo>
                  <a:cubicBezTo>
                    <a:pt x="4571" y="1821"/>
                    <a:pt x="4484" y="2000"/>
                    <a:pt x="4634" y="2011"/>
                  </a:cubicBezTo>
                  <a:cubicBezTo>
                    <a:pt x="4784" y="2023"/>
                    <a:pt x="4824" y="1919"/>
                    <a:pt x="4905" y="2173"/>
                  </a:cubicBezTo>
                  <a:cubicBezTo>
                    <a:pt x="4986" y="2426"/>
                    <a:pt x="4847" y="2450"/>
                    <a:pt x="4905" y="2519"/>
                  </a:cubicBezTo>
                  <a:cubicBezTo>
                    <a:pt x="4962" y="2588"/>
                    <a:pt x="5055" y="2582"/>
                    <a:pt x="5112" y="2657"/>
                  </a:cubicBezTo>
                  <a:cubicBezTo>
                    <a:pt x="5170" y="2732"/>
                    <a:pt x="5168" y="2600"/>
                    <a:pt x="5318" y="2644"/>
                  </a:cubicBezTo>
                  <a:cubicBezTo>
                    <a:pt x="5467" y="2688"/>
                    <a:pt x="5552" y="2591"/>
                    <a:pt x="5736" y="2660"/>
                  </a:cubicBezTo>
                  <a:cubicBezTo>
                    <a:pt x="5920" y="2728"/>
                    <a:pt x="5955" y="2591"/>
                    <a:pt x="6058" y="2547"/>
                  </a:cubicBezTo>
                  <a:cubicBezTo>
                    <a:pt x="6161" y="2503"/>
                    <a:pt x="6139" y="2622"/>
                    <a:pt x="6211" y="2479"/>
                  </a:cubicBezTo>
                  <a:cubicBezTo>
                    <a:pt x="6282" y="2335"/>
                    <a:pt x="6314" y="2322"/>
                    <a:pt x="6376" y="2369"/>
                  </a:cubicBezTo>
                  <a:cubicBezTo>
                    <a:pt x="6438" y="2416"/>
                    <a:pt x="6510" y="2413"/>
                    <a:pt x="6579" y="2500"/>
                  </a:cubicBezTo>
                  <a:cubicBezTo>
                    <a:pt x="6648" y="2588"/>
                    <a:pt x="6666" y="2538"/>
                    <a:pt x="6748" y="2588"/>
                  </a:cubicBezTo>
                  <a:cubicBezTo>
                    <a:pt x="6829" y="2638"/>
                    <a:pt x="6938" y="2479"/>
                    <a:pt x="7038" y="2500"/>
                  </a:cubicBezTo>
                  <a:cubicBezTo>
                    <a:pt x="7138" y="2522"/>
                    <a:pt x="7138" y="2326"/>
                    <a:pt x="7297" y="2475"/>
                  </a:cubicBezTo>
                  <a:cubicBezTo>
                    <a:pt x="7456" y="2625"/>
                    <a:pt x="7597" y="2653"/>
                    <a:pt x="7634" y="2638"/>
                  </a:cubicBezTo>
                  <a:cubicBezTo>
                    <a:pt x="7672" y="2622"/>
                    <a:pt x="7612" y="2700"/>
                    <a:pt x="7747" y="2703"/>
                  </a:cubicBezTo>
                  <a:cubicBezTo>
                    <a:pt x="7881" y="2706"/>
                    <a:pt x="7853" y="2778"/>
                    <a:pt x="7921" y="2847"/>
                  </a:cubicBezTo>
                  <a:cubicBezTo>
                    <a:pt x="7990" y="2916"/>
                    <a:pt x="8152" y="2875"/>
                    <a:pt x="8078" y="2962"/>
                  </a:cubicBezTo>
                  <a:cubicBezTo>
                    <a:pt x="8003" y="3050"/>
                    <a:pt x="7235" y="3918"/>
                    <a:pt x="7438" y="4027"/>
                  </a:cubicBezTo>
                  <a:cubicBezTo>
                    <a:pt x="7640" y="4136"/>
                    <a:pt x="7736" y="3950"/>
                    <a:pt x="7819" y="4033"/>
                  </a:cubicBezTo>
                  <a:cubicBezTo>
                    <a:pt x="7902" y="4116"/>
                    <a:pt x="7910" y="4152"/>
                    <a:pt x="7930" y="4247"/>
                  </a:cubicBezTo>
                  <a:cubicBezTo>
                    <a:pt x="7949" y="4341"/>
                    <a:pt x="8230" y="4420"/>
                    <a:pt x="8151" y="4519"/>
                  </a:cubicBezTo>
                  <a:cubicBezTo>
                    <a:pt x="8072" y="4618"/>
                    <a:pt x="8040" y="4452"/>
                    <a:pt x="7993" y="4495"/>
                  </a:cubicBezTo>
                  <a:cubicBezTo>
                    <a:pt x="7945" y="4539"/>
                    <a:pt x="7839" y="4606"/>
                    <a:pt x="7811" y="4464"/>
                  </a:cubicBezTo>
                  <a:cubicBezTo>
                    <a:pt x="7784" y="4322"/>
                    <a:pt x="7799" y="4365"/>
                    <a:pt x="7673" y="4381"/>
                  </a:cubicBezTo>
                  <a:cubicBezTo>
                    <a:pt x="7547" y="4397"/>
                    <a:pt x="7507" y="4444"/>
                    <a:pt x="7468" y="4393"/>
                  </a:cubicBezTo>
                  <a:cubicBezTo>
                    <a:pt x="7428" y="4341"/>
                    <a:pt x="7251" y="4389"/>
                    <a:pt x="7215" y="4511"/>
                  </a:cubicBezTo>
                  <a:cubicBezTo>
                    <a:pt x="7179" y="4634"/>
                    <a:pt x="6978" y="4618"/>
                    <a:pt x="6836" y="4614"/>
                  </a:cubicBezTo>
                  <a:cubicBezTo>
                    <a:pt x="6694" y="4610"/>
                    <a:pt x="6674" y="4705"/>
                    <a:pt x="6563" y="4705"/>
                  </a:cubicBezTo>
                  <a:cubicBezTo>
                    <a:pt x="6453" y="4705"/>
                    <a:pt x="6536" y="4768"/>
                    <a:pt x="6342" y="4760"/>
                  </a:cubicBezTo>
                  <a:cubicBezTo>
                    <a:pt x="6149" y="4752"/>
                    <a:pt x="5865" y="5020"/>
                    <a:pt x="5801" y="5032"/>
                  </a:cubicBezTo>
                  <a:cubicBezTo>
                    <a:pt x="5738" y="5044"/>
                    <a:pt x="5699" y="5013"/>
                    <a:pt x="5655" y="5123"/>
                  </a:cubicBezTo>
                  <a:cubicBezTo>
                    <a:pt x="5612" y="5234"/>
                    <a:pt x="5466" y="5309"/>
                    <a:pt x="5351" y="5309"/>
                  </a:cubicBezTo>
                  <a:cubicBezTo>
                    <a:pt x="5237" y="5309"/>
                    <a:pt x="5103" y="5368"/>
                    <a:pt x="5083" y="5692"/>
                  </a:cubicBezTo>
                  <a:cubicBezTo>
                    <a:pt x="5063" y="6015"/>
                    <a:pt x="5016" y="6067"/>
                    <a:pt x="4984" y="6106"/>
                  </a:cubicBezTo>
                  <a:cubicBezTo>
                    <a:pt x="4953" y="6146"/>
                    <a:pt x="4749" y="6277"/>
                    <a:pt x="4815" y="6439"/>
                  </a:cubicBezTo>
                  <a:cubicBezTo>
                    <a:pt x="4881" y="6601"/>
                    <a:pt x="5068" y="6803"/>
                    <a:pt x="4866" y="6869"/>
                  </a:cubicBezTo>
                  <a:cubicBezTo>
                    <a:pt x="4663" y="6935"/>
                    <a:pt x="4496" y="6945"/>
                    <a:pt x="4319" y="7173"/>
                  </a:cubicBezTo>
                  <a:cubicBezTo>
                    <a:pt x="4142" y="7400"/>
                    <a:pt x="4299" y="7527"/>
                    <a:pt x="4314" y="7633"/>
                  </a:cubicBezTo>
                  <a:cubicBezTo>
                    <a:pt x="4329" y="7739"/>
                    <a:pt x="4006" y="7664"/>
                    <a:pt x="4081" y="7765"/>
                  </a:cubicBezTo>
                  <a:cubicBezTo>
                    <a:pt x="4157" y="7866"/>
                    <a:pt x="4137" y="7932"/>
                    <a:pt x="3975" y="7861"/>
                  </a:cubicBezTo>
                  <a:cubicBezTo>
                    <a:pt x="3813" y="7790"/>
                    <a:pt x="3717" y="7775"/>
                    <a:pt x="3616" y="7760"/>
                  </a:cubicBezTo>
                  <a:cubicBezTo>
                    <a:pt x="3515" y="7744"/>
                    <a:pt x="3332" y="7613"/>
                    <a:pt x="3358" y="7719"/>
                  </a:cubicBezTo>
                  <a:cubicBezTo>
                    <a:pt x="3383" y="7825"/>
                    <a:pt x="3454" y="8170"/>
                    <a:pt x="3373" y="8190"/>
                  </a:cubicBezTo>
                  <a:cubicBezTo>
                    <a:pt x="3292" y="8210"/>
                    <a:pt x="3332" y="8331"/>
                    <a:pt x="3211" y="8352"/>
                  </a:cubicBezTo>
                  <a:cubicBezTo>
                    <a:pt x="3090" y="8372"/>
                    <a:pt x="2911" y="8510"/>
                    <a:pt x="2843" y="8513"/>
                  </a:cubicBezTo>
                  <a:cubicBezTo>
                    <a:pt x="2774" y="8516"/>
                    <a:pt x="2585" y="8486"/>
                    <a:pt x="2555" y="8555"/>
                  </a:cubicBezTo>
                  <a:cubicBezTo>
                    <a:pt x="2526" y="8623"/>
                    <a:pt x="2400" y="8647"/>
                    <a:pt x="2469" y="8743"/>
                  </a:cubicBezTo>
                  <a:cubicBezTo>
                    <a:pt x="2538" y="8839"/>
                    <a:pt x="2517" y="8919"/>
                    <a:pt x="2475" y="8868"/>
                  </a:cubicBezTo>
                  <a:cubicBezTo>
                    <a:pt x="2433" y="8818"/>
                    <a:pt x="2448" y="8698"/>
                    <a:pt x="2355" y="8770"/>
                  </a:cubicBezTo>
                  <a:cubicBezTo>
                    <a:pt x="2262" y="8842"/>
                    <a:pt x="1996" y="9120"/>
                    <a:pt x="1967" y="9063"/>
                  </a:cubicBezTo>
                  <a:cubicBezTo>
                    <a:pt x="1937" y="9006"/>
                    <a:pt x="2017" y="8865"/>
                    <a:pt x="2065" y="8722"/>
                  </a:cubicBezTo>
                  <a:cubicBezTo>
                    <a:pt x="2113" y="8578"/>
                    <a:pt x="2182" y="8528"/>
                    <a:pt x="2110" y="8390"/>
                  </a:cubicBezTo>
                  <a:cubicBezTo>
                    <a:pt x="2038" y="8253"/>
                    <a:pt x="1816" y="7856"/>
                    <a:pt x="1832" y="7489"/>
                  </a:cubicBezTo>
                  <a:cubicBezTo>
                    <a:pt x="1848" y="7122"/>
                    <a:pt x="1956" y="7049"/>
                    <a:pt x="2132" y="7186"/>
                  </a:cubicBezTo>
                  <a:cubicBezTo>
                    <a:pt x="2308" y="7323"/>
                    <a:pt x="2480" y="7195"/>
                    <a:pt x="2435" y="7007"/>
                  </a:cubicBezTo>
                  <a:cubicBezTo>
                    <a:pt x="2390" y="6819"/>
                    <a:pt x="2547" y="6509"/>
                    <a:pt x="2260" y="6461"/>
                  </a:cubicBezTo>
                  <a:cubicBezTo>
                    <a:pt x="1972" y="6413"/>
                    <a:pt x="1893" y="6538"/>
                    <a:pt x="1790" y="6448"/>
                  </a:cubicBezTo>
                  <a:cubicBezTo>
                    <a:pt x="1688" y="6359"/>
                    <a:pt x="1603" y="6165"/>
                    <a:pt x="1503" y="6248"/>
                  </a:cubicBezTo>
                  <a:cubicBezTo>
                    <a:pt x="1403" y="6332"/>
                    <a:pt x="1236" y="6485"/>
                    <a:pt x="1122" y="6191"/>
                  </a:cubicBezTo>
                  <a:cubicBezTo>
                    <a:pt x="1009" y="5897"/>
                    <a:pt x="842" y="6085"/>
                    <a:pt x="708" y="5998"/>
                  </a:cubicBezTo>
                  <a:cubicBezTo>
                    <a:pt x="574" y="5911"/>
                    <a:pt x="564" y="5874"/>
                    <a:pt x="424" y="5811"/>
                  </a:cubicBezTo>
                  <a:cubicBezTo>
                    <a:pt x="284" y="5747"/>
                    <a:pt x="234" y="5727"/>
                    <a:pt x="157" y="5550"/>
                  </a:cubicBezTo>
                  <a:cubicBezTo>
                    <a:pt x="80" y="5373"/>
                    <a:pt x="0" y="5139"/>
                    <a:pt x="141" y="4932"/>
                  </a:cubicBezTo>
                  <a:cubicBezTo>
                    <a:pt x="281" y="4725"/>
                    <a:pt x="269" y="4768"/>
                    <a:pt x="262" y="4569"/>
                  </a:cubicBezTo>
                  <a:cubicBezTo>
                    <a:pt x="254" y="4370"/>
                    <a:pt x="375" y="4319"/>
                    <a:pt x="254" y="4124"/>
                  </a:cubicBezTo>
                  <a:cubicBezTo>
                    <a:pt x="133" y="3929"/>
                    <a:pt x="238" y="3878"/>
                    <a:pt x="137" y="3679"/>
                  </a:cubicBezTo>
                  <a:cubicBezTo>
                    <a:pt x="35" y="3480"/>
                    <a:pt x="11" y="3256"/>
                    <a:pt x="11" y="325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92BE7688-9758-8B28-CD0B-7536560B6F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3963" y="1876462"/>
              <a:ext cx="548270" cy="1254109"/>
            </a:xfrm>
            <a:custGeom>
              <a:avLst/>
              <a:gdLst>
                <a:gd name="T0" fmla="*/ 1031 w 1701"/>
                <a:gd name="T1" fmla="*/ 23 h 4214"/>
                <a:gd name="T2" fmla="*/ 821 w 1701"/>
                <a:gd name="T3" fmla="*/ 191 h 4214"/>
                <a:gd name="T4" fmla="*/ 662 w 1701"/>
                <a:gd name="T5" fmla="*/ 449 h 4214"/>
                <a:gd name="T6" fmla="*/ 563 w 1701"/>
                <a:gd name="T7" fmla="*/ 443 h 4214"/>
                <a:gd name="T8" fmla="*/ 463 w 1701"/>
                <a:gd name="T9" fmla="*/ 707 h 4214"/>
                <a:gd name="T10" fmla="*/ 265 w 1701"/>
                <a:gd name="T11" fmla="*/ 1031 h 4214"/>
                <a:gd name="T12" fmla="*/ 212 w 1701"/>
                <a:gd name="T13" fmla="*/ 1468 h 4214"/>
                <a:gd name="T14" fmla="*/ 113 w 1701"/>
                <a:gd name="T15" fmla="*/ 1706 h 4214"/>
                <a:gd name="T16" fmla="*/ 172 w 1701"/>
                <a:gd name="T17" fmla="*/ 2136 h 4214"/>
                <a:gd name="T18" fmla="*/ 212 w 1701"/>
                <a:gd name="T19" fmla="*/ 2692 h 4214"/>
                <a:gd name="T20" fmla="*/ 159 w 1701"/>
                <a:gd name="T21" fmla="*/ 3108 h 4214"/>
                <a:gd name="T22" fmla="*/ 510 w 1701"/>
                <a:gd name="T23" fmla="*/ 3439 h 4214"/>
                <a:gd name="T24" fmla="*/ 754 w 1701"/>
                <a:gd name="T25" fmla="*/ 3697 h 4214"/>
                <a:gd name="T26" fmla="*/ 857 w 1701"/>
                <a:gd name="T27" fmla="*/ 4035 h 4214"/>
                <a:gd name="T28" fmla="*/ 887 w 1701"/>
                <a:gd name="T29" fmla="*/ 4149 h 4214"/>
                <a:gd name="T30" fmla="*/ 1141 w 1701"/>
                <a:gd name="T31" fmla="*/ 4166 h 4214"/>
                <a:gd name="T32" fmla="*/ 1121 w 1701"/>
                <a:gd name="T33" fmla="*/ 3974 h 4214"/>
                <a:gd name="T34" fmla="*/ 1171 w 1701"/>
                <a:gd name="T35" fmla="*/ 3760 h 4214"/>
                <a:gd name="T36" fmla="*/ 1318 w 1701"/>
                <a:gd name="T37" fmla="*/ 3758 h 4214"/>
                <a:gd name="T38" fmla="*/ 1548 w 1701"/>
                <a:gd name="T39" fmla="*/ 3696 h 4214"/>
                <a:gd name="T40" fmla="*/ 1701 w 1701"/>
                <a:gd name="T41" fmla="*/ 3464 h 4214"/>
                <a:gd name="T42" fmla="*/ 1578 w 1701"/>
                <a:gd name="T43" fmla="*/ 3210 h 4214"/>
                <a:gd name="T44" fmla="*/ 1204 w 1701"/>
                <a:gd name="T45" fmla="*/ 2887 h 4214"/>
                <a:gd name="T46" fmla="*/ 1258 w 1701"/>
                <a:gd name="T47" fmla="*/ 2460 h 4214"/>
                <a:gd name="T48" fmla="*/ 1177 w 1701"/>
                <a:gd name="T49" fmla="*/ 2317 h 4214"/>
                <a:gd name="T50" fmla="*/ 1161 w 1701"/>
                <a:gd name="T51" fmla="*/ 1699 h 4214"/>
                <a:gd name="T52" fmla="*/ 1282 w 1701"/>
                <a:gd name="T53" fmla="*/ 1336 h 4214"/>
                <a:gd name="T54" fmla="*/ 1274 w 1701"/>
                <a:gd name="T55" fmla="*/ 891 h 4214"/>
                <a:gd name="T56" fmla="*/ 1157 w 1701"/>
                <a:gd name="T57" fmla="*/ 446 h 4214"/>
                <a:gd name="T58" fmla="*/ 1031 w 1701"/>
                <a:gd name="T59" fmla="*/ 23 h 4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701" h="4214">
                  <a:moveTo>
                    <a:pt x="1031" y="23"/>
                  </a:moveTo>
                  <a:cubicBezTo>
                    <a:pt x="1031" y="23"/>
                    <a:pt x="973" y="0"/>
                    <a:pt x="821" y="191"/>
                  </a:cubicBezTo>
                  <a:cubicBezTo>
                    <a:pt x="669" y="383"/>
                    <a:pt x="629" y="357"/>
                    <a:pt x="662" y="449"/>
                  </a:cubicBezTo>
                  <a:cubicBezTo>
                    <a:pt x="695" y="542"/>
                    <a:pt x="629" y="502"/>
                    <a:pt x="563" y="443"/>
                  </a:cubicBezTo>
                  <a:cubicBezTo>
                    <a:pt x="497" y="383"/>
                    <a:pt x="450" y="535"/>
                    <a:pt x="463" y="707"/>
                  </a:cubicBezTo>
                  <a:cubicBezTo>
                    <a:pt x="477" y="879"/>
                    <a:pt x="252" y="879"/>
                    <a:pt x="265" y="1031"/>
                  </a:cubicBezTo>
                  <a:cubicBezTo>
                    <a:pt x="278" y="1184"/>
                    <a:pt x="139" y="1309"/>
                    <a:pt x="212" y="1468"/>
                  </a:cubicBezTo>
                  <a:cubicBezTo>
                    <a:pt x="285" y="1627"/>
                    <a:pt x="100" y="1640"/>
                    <a:pt x="113" y="1706"/>
                  </a:cubicBezTo>
                  <a:cubicBezTo>
                    <a:pt x="126" y="1772"/>
                    <a:pt x="245" y="2024"/>
                    <a:pt x="172" y="2136"/>
                  </a:cubicBezTo>
                  <a:cubicBezTo>
                    <a:pt x="100" y="2248"/>
                    <a:pt x="318" y="2579"/>
                    <a:pt x="212" y="2692"/>
                  </a:cubicBezTo>
                  <a:cubicBezTo>
                    <a:pt x="106" y="2804"/>
                    <a:pt x="0" y="2936"/>
                    <a:pt x="159" y="3108"/>
                  </a:cubicBezTo>
                  <a:cubicBezTo>
                    <a:pt x="318" y="3280"/>
                    <a:pt x="483" y="3307"/>
                    <a:pt x="510" y="3439"/>
                  </a:cubicBezTo>
                  <a:cubicBezTo>
                    <a:pt x="536" y="3571"/>
                    <a:pt x="662" y="3578"/>
                    <a:pt x="754" y="3697"/>
                  </a:cubicBezTo>
                  <a:cubicBezTo>
                    <a:pt x="847" y="3816"/>
                    <a:pt x="847" y="3976"/>
                    <a:pt x="857" y="4035"/>
                  </a:cubicBezTo>
                  <a:cubicBezTo>
                    <a:pt x="867" y="4095"/>
                    <a:pt x="834" y="4151"/>
                    <a:pt x="887" y="4149"/>
                  </a:cubicBezTo>
                  <a:cubicBezTo>
                    <a:pt x="941" y="4147"/>
                    <a:pt x="1155" y="4214"/>
                    <a:pt x="1141" y="4166"/>
                  </a:cubicBezTo>
                  <a:cubicBezTo>
                    <a:pt x="1127" y="4119"/>
                    <a:pt x="1064" y="4037"/>
                    <a:pt x="1121" y="3974"/>
                  </a:cubicBezTo>
                  <a:cubicBezTo>
                    <a:pt x="1179" y="3910"/>
                    <a:pt x="1099" y="3827"/>
                    <a:pt x="1171" y="3760"/>
                  </a:cubicBezTo>
                  <a:cubicBezTo>
                    <a:pt x="1242" y="3692"/>
                    <a:pt x="1248" y="3732"/>
                    <a:pt x="1318" y="3758"/>
                  </a:cubicBezTo>
                  <a:cubicBezTo>
                    <a:pt x="1387" y="3783"/>
                    <a:pt x="1476" y="3766"/>
                    <a:pt x="1548" y="3696"/>
                  </a:cubicBezTo>
                  <a:cubicBezTo>
                    <a:pt x="1619" y="3627"/>
                    <a:pt x="1701" y="3541"/>
                    <a:pt x="1701" y="3464"/>
                  </a:cubicBezTo>
                  <a:cubicBezTo>
                    <a:pt x="1701" y="3387"/>
                    <a:pt x="1651" y="3218"/>
                    <a:pt x="1578" y="3210"/>
                  </a:cubicBezTo>
                  <a:cubicBezTo>
                    <a:pt x="1504" y="3202"/>
                    <a:pt x="1306" y="3167"/>
                    <a:pt x="1204" y="2887"/>
                  </a:cubicBezTo>
                  <a:cubicBezTo>
                    <a:pt x="1119" y="2652"/>
                    <a:pt x="1120" y="2491"/>
                    <a:pt x="1258" y="2460"/>
                  </a:cubicBezTo>
                  <a:cubicBezTo>
                    <a:pt x="1231" y="2428"/>
                    <a:pt x="1206" y="2383"/>
                    <a:pt x="1177" y="2317"/>
                  </a:cubicBezTo>
                  <a:cubicBezTo>
                    <a:pt x="1100" y="2140"/>
                    <a:pt x="1020" y="1906"/>
                    <a:pt x="1161" y="1699"/>
                  </a:cubicBezTo>
                  <a:cubicBezTo>
                    <a:pt x="1301" y="1492"/>
                    <a:pt x="1289" y="1535"/>
                    <a:pt x="1282" y="1336"/>
                  </a:cubicBezTo>
                  <a:cubicBezTo>
                    <a:pt x="1274" y="1137"/>
                    <a:pt x="1395" y="1086"/>
                    <a:pt x="1274" y="891"/>
                  </a:cubicBezTo>
                  <a:cubicBezTo>
                    <a:pt x="1153" y="696"/>
                    <a:pt x="1258" y="645"/>
                    <a:pt x="1157" y="446"/>
                  </a:cubicBezTo>
                  <a:cubicBezTo>
                    <a:pt x="1055" y="247"/>
                    <a:pt x="1031" y="23"/>
                    <a:pt x="1031" y="2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28BF4FE5-88EF-7510-0F21-6A3D7E8D1F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4656" y="2383885"/>
              <a:ext cx="605708" cy="977917"/>
            </a:xfrm>
            <a:custGeom>
              <a:avLst/>
              <a:gdLst>
                <a:gd name="T0" fmla="*/ 788 w 1871"/>
                <a:gd name="T1" fmla="*/ 0 h 3281"/>
                <a:gd name="T2" fmla="*/ 586 w 1871"/>
                <a:gd name="T3" fmla="*/ 152 h 3281"/>
                <a:gd name="T4" fmla="*/ 483 w 1871"/>
                <a:gd name="T5" fmla="*/ 351 h 3281"/>
                <a:gd name="T6" fmla="*/ 250 w 1871"/>
                <a:gd name="T7" fmla="*/ 374 h 3281"/>
                <a:gd name="T8" fmla="*/ 125 w 1871"/>
                <a:gd name="T9" fmla="*/ 676 h 3281"/>
                <a:gd name="T10" fmla="*/ 119 w 1871"/>
                <a:gd name="T11" fmla="*/ 926 h 3281"/>
                <a:gd name="T12" fmla="*/ 74 w 1871"/>
                <a:gd name="T13" fmla="*/ 1239 h 3281"/>
                <a:gd name="T14" fmla="*/ 39 w 1871"/>
                <a:gd name="T15" fmla="*/ 1410 h 3281"/>
                <a:gd name="T16" fmla="*/ 221 w 1871"/>
                <a:gd name="T17" fmla="*/ 1518 h 3281"/>
                <a:gd name="T18" fmla="*/ 148 w 1871"/>
                <a:gd name="T19" fmla="*/ 1728 h 3281"/>
                <a:gd name="T20" fmla="*/ 62 w 1871"/>
                <a:gd name="T21" fmla="*/ 2007 h 3281"/>
                <a:gd name="T22" fmla="*/ 187 w 1871"/>
                <a:gd name="T23" fmla="*/ 2177 h 3281"/>
                <a:gd name="T24" fmla="*/ 193 w 1871"/>
                <a:gd name="T25" fmla="*/ 2394 h 3281"/>
                <a:gd name="T26" fmla="*/ 119 w 1871"/>
                <a:gd name="T27" fmla="*/ 2536 h 3281"/>
                <a:gd name="T28" fmla="*/ 136 w 1871"/>
                <a:gd name="T29" fmla="*/ 2815 h 3281"/>
                <a:gd name="T30" fmla="*/ 460 w 1871"/>
                <a:gd name="T31" fmla="*/ 3116 h 3281"/>
                <a:gd name="T32" fmla="*/ 671 w 1871"/>
                <a:gd name="T33" fmla="*/ 3093 h 3281"/>
                <a:gd name="T34" fmla="*/ 1109 w 1871"/>
                <a:gd name="T35" fmla="*/ 3150 h 3281"/>
                <a:gd name="T36" fmla="*/ 1393 w 1871"/>
                <a:gd name="T37" fmla="*/ 3213 h 3281"/>
                <a:gd name="T38" fmla="*/ 1609 w 1871"/>
                <a:gd name="T39" fmla="*/ 3127 h 3281"/>
                <a:gd name="T40" fmla="*/ 1746 w 1871"/>
                <a:gd name="T41" fmla="*/ 2951 h 3281"/>
                <a:gd name="T42" fmla="*/ 1780 w 1871"/>
                <a:gd name="T43" fmla="*/ 2843 h 3281"/>
                <a:gd name="T44" fmla="*/ 1562 w 1871"/>
                <a:gd name="T45" fmla="*/ 2443 h 3281"/>
                <a:gd name="T46" fmla="*/ 1532 w 1871"/>
                <a:gd name="T47" fmla="*/ 2329 h 3281"/>
                <a:gd name="T48" fmla="*/ 1429 w 1871"/>
                <a:gd name="T49" fmla="*/ 1991 h 3281"/>
                <a:gd name="T50" fmla="*/ 1185 w 1871"/>
                <a:gd name="T51" fmla="*/ 1733 h 3281"/>
                <a:gd name="T52" fmla="*/ 834 w 1871"/>
                <a:gd name="T53" fmla="*/ 1402 h 3281"/>
                <a:gd name="T54" fmla="*/ 887 w 1871"/>
                <a:gd name="T55" fmla="*/ 986 h 3281"/>
                <a:gd name="T56" fmla="*/ 847 w 1871"/>
                <a:gd name="T57" fmla="*/ 430 h 3281"/>
                <a:gd name="T58" fmla="*/ 788 w 1871"/>
                <a:gd name="T59" fmla="*/ 0 h 3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871" h="3281">
                  <a:moveTo>
                    <a:pt x="788" y="0"/>
                  </a:moveTo>
                  <a:cubicBezTo>
                    <a:pt x="788" y="0"/>
                    <a:pt x="637" y="27"/>
                    <a:pt x="586" y="152"/>
                  </a:cubicBezTo>
                  <a:cubicBezTo>
                    <a:pt x="534" y="278"/>
                    <a:pt x="489" y="283"/>
                    <a:pt x="483" y="351"/>
                  </a:cubicBezTo>
                  <a:cubicBezTo>
                    <a:pt x="477" y="420"/>
                    <a:pt x="250" y="374"/>
                    <a:pt x="250" y="374"/>
                  </a:cubicBezTo>
                  <a:cubicBezTo>
                    <a:pt x="250" y="374"/>
                    <a:pt x="5" y="545"/>
                    <a:pt x="125" y="676"/>
                  </a:cubicBezTo>
                  <a:cubicBezTo>
                    <a:pt x="244" y="807"/>
                    <a:pt x="182" y="795"/>
                    <a:pt x="119" y="926"/>
                  </a:cubicBezTo>
                  <a:cubicBezTo>
                    <a:pt x="57" y="1057"/>
                    <a:pt x="91" y="1125"/>
                    <a:pt x="74" y="1239"/>
                  </a:cubicBezTo>
                  <a:cubicBezTo>
                    <a:pt x="57" y="1353"/>
                    <a:pt x="39" y="1410"/>
                    <a:pt x="39" y="1410"/>
                  </a:cubicBezTo>
                  <a:cubicBezTo>
                    <a:pt x="39" y="1410"/>
                    <a:pt x="312" y="1381"/>
                    <a:pt x="221" y="1518"/>
                  </a:cubicBezTo>
                  <a:cubicBezTo>
                    <a:pt x="130" y="1654"/>
                    <a:pt x="261" y="1666"/>
                    <a:pt x="148" y="1728"/>
                  </a:cubicBezTo>
                  <a:cubicBezTo>
                    <a:pt x="34" y="1791"/>
                    <a:pt x="0" y="1893"/>
                    <a:pt x="62" y="2007"/>
                  </a:cubicBezTo>
                  <a:cubicBezTo>
                    <a:pt x="125" y="2121"/>
                    <a:pt x="153" y="2160"/>
                    <a:pt x="187" y="2177"/>
                  </a:cubicBezTo>
                  <a:cubicBezTo>
                    <a:pt x="221" y="2195"/>
                    <a:pt x="239" y="2308"/>
                    <a:pt x="193" y="2394"/>
                  </a:cubicBezTo>
                  <a:cubicBezTo>
                    <a:pt x="148" y="2479"/>
                    <a:pt x="56" y="2439"/>
                    <a:pt x="119" y="2536"/>
                  </a:cubicBezTo>
                  <a:cubicBezTo>
                    <a:pt x="182" y="2633"/>
                    <a:pt x="45" y="2763"/>
                    <a:pt x="136" y="2815"/>
                  </a:cubicBezTo>
                  <a:cubicBezTo>
                    <a:pt x="227" y="2866"/>
                    <a:pt x="432" y="2991"/>
                    <a:pt x="460" y="3116"/>
                  </a:cubicBezTo>
                  <a:cubicBezTo>
                    <a:pt x="489" y="3241"/>
                    <a:pt x="540" y="3167"/>
                    <a:pt x="671" y="3093"/>
                  </a:cubicBezTo>
                  <a:cubicBezTo>
                    <a:pt x="802" y="3019"/>
                    <a:pt x="927" y="3099"/>
                    <a:pt x="1109" y="3150"/>
                  </a:cubicBezTo>
                  <a:cubicBezTo>
                    <a:pt x="1291" y="3201"/>
                    <a:pt x="1314" y="3281"/>
                    <a:pt x="1393" y="3213"/>
                  </a:cubicBezTo>
                  <a:cubicBezTo>
                    <a:pt x="1473" y="3145"/>
                    <a:pt x="1575" y="3201"/>
                    <a:pt x="1609" y="3127"/>
                  </a:cubicBezTo>
                  <a:cubicBezTo>
                    <a:pt x="1644" y="3054"/>
                    <a:pt x="1712" y="2980"/>
                    <a:pt x="1746" y="2951"/>
                  </a:cubicBezTo>
                  <a:cubicBezTo>
                    <a:pt x="1780" y="2923"/>
                    <a:pt x="1871" y="3002"/>
                    <a:pt x="1780" y="2843"/>
                  </a:cubicBezTo>
                  <a:cubicBezTo>
                    <a:pt x="1689" y="2684"/>
                    <a:pt x="1562" y="2443"/>
                    <a:pt x="1562" y="2443"/>
                  </a:cubicBezTo>
                  <a:cubicBezTo>
                    <a:pt x="1509" y="2445"/>
                    <a:pt x="1542" y="2389"/>
                    <a:pt x="1532" y="2329"/>
                  </a:cubicBezTo>
                  <a:cubicBezTo>
                    <a:pt x="1522" y="2270"/>
                    <a:pt x="1522" y="2110"/>
                    <a:pt x="1429" y="1991"/>
                  </a:cubicBezTo>
                  <a:cubicBezTo>
                    <a:pt x="1337" y="1872"/>
                    <a:pt x="1211" y="1865"/>
                    <a:pt x="1185" y="1733"/>
                  </a:cubicBezTo>
                  <a:cubicBezTo>
                    <a:pt x="1158" y="1601"/>
                    <a:pt x="993" y="1574"/>
                    <a:pt x="834" y="1402"/>
                  </a:cubicBezTo>
                  <a:cubicBezTo>
                    <a:pt x="675" y="1230"/>
                    <a:pt x="781" y="1098"/>
                    <a:pt x="887" y="986"/>
                  </a:cubicBezTo>
                  <a:cubicBezTo>
                    <a:pt x="993" y="873"/>
                    <a:pt x="775" y="542"/>
                    <a:pt x="847" y="430"/>
                  </a:cubicBezTo>
                  <a:cubicBezTo>
                    <a:pt x="920" y="318"/>
                    <a:pt x="801" y="66"/>
                    <a:pt x="788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1" name="Freeform 14">
              <a:extLst>
                <a:ext uri="{FF2B5EF4-FFF2-40B4-BE49-F238E27FC236}">
                  <a16:creationId xmlns:a16="http://schemas.microsoft.com/office/drawing/2014/main" id="{CE7C7EB9-E132-B76C-C585-5BAF0D391FB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45844" y="3914187"/>
              <a:ext cx="872012" cy="472097"/>
            </a:xfrm>
            <a:custGeom>
              <a:avLst/>
              <a:gdLst>
                <a:gd name="T0" fmla="*/ 0 w 2698"/>
                <a:gd name="T1" fmla="*/ 905 h 1581"/>
                <a:gd name="T2" fmla="*/ 195 w 2698"/>
                <a:gd name="T3" fmla="*/ 1306 h 1581"/>
                <a:gd name="T4" fmla="*/ 298 w 2698"/>
                <a:gd name="T5" fmla="*/ 1510 h 1581"/>
                <a:gd name="T6" fmla="*/ 552 w 2698"/>
                <a:gd name="T7" fmla="*/ 1433 h 1581"/>
                <a:gd name="T8" fmla="*/ 732 w 2698"/>
                <a:gd name="T9" fmla="*/ 1331 h 1581"/>
                <a:gd name="T10" fmla="*/ 1236 w 2698"/>
                <a:gd name="T11" fmla="*/ 1278 h 1581"/>
                <a:gd name="T12" fmla="*/ 1525 w 2698"/>
                <a:gd name="T13" fmla="*/ 1200 h 1581"/>
                <a:gd name="T14" fmla="*/ 1786 w 2698"/>
                <a:gd name="T15" fmla="*/ 1101 h 1581"/>
                <a:gd name="T16" fmla="*/ 2065 w 2698"/>
                <a:gd name="T17" fmla="*/ 1246 h 1581"/>
                <a:gd name="T18" fmla="*/ 2333 w 2698"/>
                <a:gd name="T19" fmla="*/ 1289 h 1581"/>
                <a:gd name="T20" fmla="*/ 2393 w 2698"/>
                <a:gd name="T21" fmla="*/ 1191 h 1581"/>
                <a:gd name="T22" fmla="*/ 2648 w 2698"/>
                <a:gd name="T23" fmla="*/ 956 h 1581"/>
                <a:gd name="T24" fmla="*/ 2435 w 2698"/>
                <a:gd name="T25" fmla="*/ 538 h 1581"/>
                <a:gd name="T26" fmla="*/ 2267 w 2698"/>
                <a:gd name="T27" fmla="*/ 0 h 1581"/>
                <a:gd name="T28" fmla="*/ 1798 w 2698"/>
                <a:gd name="T29" fmla="*/ 148 h 1581"/>
                <a:gd name="T30" fmla="*/ 1511 w 2698"/>
                <a:gd name="T31" fmla="*/ 224 h 1581"/>
                <a:gd name="T32" fmla="*/ 1060 w 2698"/>
                <a:gd name="T33" fmla="*/ 309 h 1581"/>
                <a:gd name="T34" fmla="*/ 976 w 2698"/>
                <a:gd name="T35" fmla="*/ 494 h 1581"/>
                <a:gd name="T36" fmla="*/ 1022 w 2698"/>
                <a:gd name="T37" fmla="*/ 675 h 1581"/>
                <a:gd name="T38" fmla="*/ 849 w 2698"/>
                <a:gd name="T39" fmla="*/ 823 h 1581"/>
                <a:gd name="T40" fmla="*/ 605 w 2698"/>
                <a:gd name="T41" fmla="*/ 806 h 1581"/>
                <a:gd name="T42" fmla="*/ 415 w 2698"/>
                <a:gd name="T43" fmla="*/ 680 h 1581"/>
                <a:gd name="T44" fmla="*/ 73 w 2698"/>
                <a:gd name="T45" fmla="*/ 852 h 1581"/>
                <a:gd name="T46" fmla="*/ 0 w 2698"/>
                <a:gd name="T47" fmla="*/ 905 h 1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98" h="1581">
                  <a:moveTo>
                    <a:pt x="0" y="905"/>
                  </a:moveTo>
                  <a:cubicBezTo>
                    <a:pt x="0" y="905"/>
                    <a:pt x="192" y="1179"/>
                    <a:pt x="195" y="1306"/>
                  </a:cubicBezTo>
                  <a:cubicBezTo>
                    <a:pt x="199" y="1433"/>
                    <a:pt x="234" y="1440"/>
                    <a:pt x="298" y="1510"/>
                  </a:cubicBezTo>
                  <a:cubicBezTo>
                    <a:pt x="361" y="1581"/>
                    <a:pt x="537" y="1549"/>
                    <a:pt x="552" y="1433"/>
                  </a:cubicBezTo>
                  <a:cubicBezTo>
                    <a:pt x="566" y="1316"/>
                    <a:pt x="597" y="1352"/>
                    <a:pt x="732" y="1331"/>
                  </a:cubicBezTo>
                  <a:cubicBezTo>
                    <a:pt x="866" y="1309"/>
                    <a:pt x="1084" y="1352"/>
                    <a:pt x="1236" y="1278"/>
                  </a:cubicBezTo>
                  <a:cubicBezTo>
                    <a:pt x="1388" y="1204"/>
                    <a:pt x="1395" y="1242"/>
                    <a:pt x="1525" y="1200"/>
                  </a:cubicBezTo>
                  <a:cubicBezTo>
                    <a:pt x="1656" y="1158"/>
                    <a:pt x="1730" y="1069"/>
                    <a:pt x="1786" y="1101"/>
                  </a:cubicBezTo>
                  <a:cubicBezTo>
                    <a:pt x="1843" y="1133"/>
                    <a:pt x="1906" y="1228"/>
                    <a:pt x="2065" y="1246"/>
                  </a:cubicBezTo>
                  <a:cubicBezTo>
                    <a:pt x="2144" y="1255"/>
                    <a:pt x="2244" y="1275"/>
                    <a:pt x="2333" y="1289"/>
                  </a:cubicBezTo>
                  <a:cubicBezTo>
                    <a:pt x="2349" y="1254"/>
                    <a:pt x="2370" y="1219"/>
                    <a:pt x="2393" y="1191"/>
                  </a:cubicBezTo>
                  <a:cubicBezTo>
                    <a:pt x="2471" y="1091"/>
                    <a:pt x="2599" y="1049"/>
                    <a:pt x="2648" y="956"/>
                  </a:cubicBezTo>
                  <a:cubicBezTo>
                    <a:pt x="2698" y="864"/>
                    <a:pt x="2457" y="807"/>
                    <a:pt x="2435" y="538"/>
                  </a:cubicBezTo>
                  <a:cubicBezTo>
                    <a:pt x="2420" y="341"/>
                    <a:pt x="2366" y="151"/>
                    <a:pt x="2267" y="0"/>
                  </a:cubicBezTo>
                  <a:cubicBezTo>
                    <a:pt x="2167" y="62"/>
                    <a:pt x="1980" y="135"/>
                    <a:pt x="1798" y="148"/>
                  </a:cubicBezTo>
                  <a:cubicBezTo>
                    <a:pt x="1575" y="165"/>
                    <a:pt x="1629" y="153"/>
                    <a:pt x="1511" y="224"/>
                  </a:cubicBezTo>
                  <a:cubicBezTo>
                    <a:pt x="1393" y="296"/>
                    <a:pt x="1208" y="254"/>
                    <a:pt x="1060" y="309"/>
                  </a:cubicBezTo>
                  <a:cubicBezTo>
                    <a:pt x="913" y="363"/>
                    <a:pt x="1022" y="384"/>
                    <a:pt x="976" y="494"/>
                  </a:cubicBezTo>
                  <a:cubicBezTo>
                    <a:pt x="929" y="604"/>
                    <a:pt x="988" y="595"/>
                    <a:pt x="1022" y="675"/>
                  </a:cubicBezTo>
                  <a:cubicBezTo>
                    <a:pt x="1056" y="756"/>
                    <a:pt x="946" y="815"/>
                    <a:pt x="849" y="823"/>
                  </a:cubicBezTo>
                  <a:cubicBezTo>
                    <a:pt x="752" y="831"/>
                    <a:pt x="664" y="806"/>
                    <a:pt x="605" y="806"/>
                  </a:cubicBezTo>
                  <a:cubicBezTo>
                    <a:pt x="546" y="806"/>
                    <a:pt x="499" y="709"/>
                    <a:pt x="415" y="680"/>
                  </a:cubicBezTo>
                  <a:cubicBezTo>
                    <a:pt x="331" y="650"/>
                    <a:pt x="103" y="810"/>
                    <a:pt x="73" y="852"/>
                  </a:cubicBezTo>
                  <a:cubicBezTo>
                    <a:pt x="56" y="877"/>
                    <a:pt x="30" y="906"/>
                    <a:pt x="0" y="90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455BE70D-D094-18B8-4773-4DF2064EAEC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0329" y="4127755"/>
              <a:ext cx="805870" cy="937773"/>
            </a:xfrm>
            <a:custGeom>
              <a:avLst/>
              <a:gdLst>
                <a:gd name="T0" fmla="*/ 1429 w 2496"/>
                <a:gd name="T1" fmla="*/ 793 h 3147"/>
                <a:gd name="T2" fmla="*/ 1534 w 2496"/>
                <a:gd name="T3" fmla="*/ 1167 h 3147"/>
                <a:gd name="T4" fmla="*/ 1644 w 2496"/>
                <a:gd name="T5" fmla="*/ 1345 h 3147"/>
                <a:gd name="T6" fmla="*/ 1759 w 2496"/>
                <a:gd name="T7" fmla="*/ 1554 h 3147"/>
                <a:gd name="T8" fmla="*/ 1958 w 2496"/>
                <a:gd name="T9" fmla="*/ 1794 h 3147"/>
                <a:gd name="T10" fmla="*/ 2203 w 2496"/>
                <a:gd name="T11" fmla="*/ 1831 h 3147"/>
                <a:gd name="T12" fmla="*/ 2323 w 2496"/>
                <a:gd name="T13" fmla="*/ 1993 h 3147"/>
                <a:gd name="T14" fmla="*/ 2428 w 2496"/>
                <a:gd name="T15" fmla="*/ 2275 h 3147"/>
                <a:gd name="T16" fmla="*/ 2470 w 2496"/>
                <a:gd name="T17" fmla="*/ 2468 h 3147"/>
                <a:gd name="T18" fmla="*/ 2360 w 2496"/>
                <a:gd name="T19" fmla="*/ 2719 h 3147"/>
                <a:gd name="T20" fmla="*/ 2240 w 2496"/>
                <a:gd name="T21" fmla="*/ 2803 h 3147"/>
                <a:gd name="T22" fmla="*/ 1895 w 2496"/>
                <a:gd name="T23" fmla="*/ 2917 h 3147"/>
                <a:gd name="T24" fmla="*/ 1749 w 2496"/>
                <a:gd name="T25" fmla="*/ 3147 h 3147"/>
                <a:gd name="T26" fmla="*/ 1566 w 2496"/>
                <a:gd name="T27" fmla="*/ 2923 h 3147"/>
                <a:gd name="T28" fmla="*/ 1472 w 2496"/>
                <a:gd name="T29" fmla="*/ 2635 h 3147"/>
                <a:gd name="T30" fmla="*/ 1231 w 2496"/>
                <a:gd name="T31" fmla="*/ 2348 h 3147"/>
                <a:gd name="T32" fmla="*/ 1048 w 2496"/>
                <a:gd name="T33" fmla="*/ 2055 h 3147"/>
                <a:gd name="T34" fmla="*/ 886 w 2496"/>
                <a:gd name="T35" fmla="*/ 1925 h 3147"/>
                <a:gd name="T36" fmla="*/ 813 w 2496"/>
                <a:gd name="T37" fmla="*/ 1784 h 3147"/>
                <a:gd name="T38" fmla="*/ 677 w 2496"/>
                <a:gd name="T39" fmla="*/ 1413 h 3147"/>
                <a:gd name="T40" fmla="*/ 432 w 2496"/>
                <a:gd name="T41" fmla="*/ 1151 h 3147"/>
                <a:gd name="T42" fmla="*/ 254 w 2496"/>
                <a:gd name="T43" fmla="*/ 1036 h 3147"/>
                <a:gd name="T44" fmla="*/ 270 w 2496"/>
                <a:gd name="T45" fmla="*/ 822 h 3147"/>
                <a:gd name="T46" fmla="*/ 0 w 2496"/>
                <a:gd name="T47" fmla="*/ 363 h 3147"/>
                <a:gd name="T48" fmla="*/ 81 w 2496"/>
                <a:gd name="T49" fmla="*/ 88 h 3147"/>
                <a:gd name="T50" fmla="*/ 115 w 2496"/>
                <a:gd name="T51" fmla="*/ 76 h 3147"/>
                <a:gd name="T52" fmla="*/ 158 w 2496"/>
                <a:gd name="T53" fmla="*/ 212 h 3147"/>
                <a:gd name="T54" fmla="*/ 301 w 2496"/>
                <a:gd name="T55" fmla="*/ 334 h 3147"/>
                <a:gd name="T56" fmla="*/ 553 w 2496"/>
                <a:gd name="T57" fmla="*/ 327 h 3147"/>
                <a:gd name="T58" fmla="*/ 890 w 2496"/>
                <a:gd name="T59" fmla="*/ 28 h 3147"/>
                <a:gd name="T60" fmla="*/ 915 w 2496"/>
                <a:gd name="T61" fmla="*/ 16 h 3147"/>
                <a:gd name="T62" fmla="*/ 915 w 2496"/>
                <a:gd name="T63" fmla="*/ 16 h 3147"/>
                <a:gd name="T64" fmla="*/ 915 w 2496"/>
                <a:gd name="T65" fmla="*/ 16 h 3147"/>
                <a:gd name="T66" fmla="*/ 1065 w 2496"/>
                <a:gd name="T67" fmla="*/ 127 h 3147"/>
                <a:gd name="T68" fmla="*/ 1117 w 2496"/>
                <a:gd name="T69" fmla="*/ 185 h 3147"/>
                <a:gd name="T70" fmla="*/ 1131 w 2496"/>
                <a:gd name="T71" fmla="*/ 188 h 3147"/>
                <a:gd name="T72" fmla="*/ 1131 w 2496"/>
                <a:gd name="T73" fmla="*/ 188 h 3147"/>
                <a:gd name="T74" fmla="*/ 1326 w 2496"/>
                <a:gd name="T75" fmla="*/ 589 h 3147"/>
                <a:gd name="T76" fmla="*/ 1429 w 2496"/>
                <a:gd name="T77" fmla="*/ 793 h 3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496" h="3147">
                  <a:moveTo>
                    <a:pt x="1429" y="793"/>
                  </a:moveTo>
                  <a:cubicBezTo>
                    <a:pt x="1429" y="793"/>
                    <a:pt x="1445" y="1062"/>
                    <a:pt x="1534" y="1167"/>
                  </a:cubicBezTo>
                  <a:cubicBezTo>
                    <a:pt x="1623" y="1271"/>
                    <a:pt x="1555" y="1292"/>
                    <a:pt x="1644" y="1345"/>
                  </a:cubicBezTo>
                  <a:cubicBezTo>
                    <a:pt x="1733" y="1397"/>
                    <a:pt x="1696" y="1449"/>
                    <a:pt x="1759" y="1554"/>
                  </a:cubicBezTo>
                  <a:cubicBezTo>
                    <a:pt x="1822" y="1658"/>
                    <a:pt x="1884" y="1794"/>
                    <a:pt x="1958" y="1794"/>
                  </a:cubicBezTo>
                  <a:cubicBezTo>
                    <a:pt x="2031" y="1794"/>
                    <a:pt x="2114" y="1778"/>
                    <a:pt x="2203" y="1831"/>
                  </a:cubicBezTo>
                  <a:cubicBezTo>
                    <a:pt x="2292" y="1883"/>
                    <a:pt x="2292" y="1878"/>
                    <a:pt x="2323" y="1993"/>
                  </a:cubicBezTo>
                  <a:cubicBezTo>
                    <a:pt x="2355" y="2108"/>
                    <a:pt x="2464" y="2191"/>
                    <a:pt x="2428" y="2275"/>
                  </a:cubicBezTo>
                  <a:cubicBezTo>
                    <a:pt x="2391" y="2358"/>
                    <a:pt x="2444" y="2400"/>
                    <a:pt x="2470" y="2468"/>
                  </a:cubicBezTo>
                  <a:cubicBezTo>
                    <a:pt x="2496" y="2536"/>
                    <a:pt x="2428" y="2661"/>
                    <a:pt x="2360" y="2719"/>
                  </a:cubicBezTo>
                  <a:cubicBezTo>
                    <a:pt x="2292" y="2776"/>
                    <a:pt x="2276" y="2787"/>
                    <a:pt x="2240" y="2803"/>
                  </a:cubicBezTo>
                  <a:cubicBezTo>
                    <a:pt x="2203" y="2818"/>
                    <a:pt x="1968" y="2808"/>
                    <a:pt x="1895" y="2917"/>
                  </a:cubicBezTo>
                  <a:cubicBezTo>
                    <a:pt x="1822" y="3027"/>
                    <a:pt x="1749" y="3147"/>
                    <a:pt x="1749" y="3147"/>
                  </a:cubicBezTo>
                  <a:cubicBezTo>
                    <a:pt x="1749" y="3147"/>
                    <a:pt x="1670" y="3017"/>
                    <a:pt x="1566" y="2923"/>
                  </a:cubicBezTo>
                  <a:cubicBezTo>
                    <a:pt x="1461" y="2829"/>
                    <a:pt x="1571" y="2771"/>
                    <a:pt x="1472" y="2635"/>
                  </a:cubicBezTo>
                  <a:cubicBezTo>
                    <a:pt x="1372" y="2499"/>
                    <a:pt x="1304" y="2447"/>
                    <a:pt x="1231" y="2348"/>
                  </a:cubicBezTo>
                  <a:cubicBezTo>
                    <a:pt x="1158" y="2249"/>
                    <a:pt x="1163" y="2155"/>
                    <a:pt x="1048" y="2055"/>
                  </a:cubicBezTo>
                  <a:cubicBezTo>
                    <a:pt x="933" y="1956"/>
                    <a:pt x="912" y="1972"/>
                    <a:pt x="886" y="1925"/>
                  </a:cubicBezTo>
                  <a:cubicBezTo>
                    <a:pt x="860" y="1878"/>
                    <a:pt x="839" y="1893"/>
                    <a:pt x="813" y="1784"/>
                  </a:cubicBezTo>
                  <a:cubicBezTo>
                    <a:pt x="787" y="1674"/>
                    <a:pt x="750" y="1590"/>
                    <a:pt x="677" y="1413"/>
                  </a:cubicBezTo>
                  <a:cubicBezTo>
                    <a:pt x="604" y="1235"/>
                    <a:pt x="536" y="1204"/>
                    <a:pt x="432" y="1151"/>
                  </a:cubicBezTo>
                  <a:cubicBezTo>
                    <a:pt x="327" y="1099"/>
                    <a:pt x="233" y="1125"/>
                    <a:pt x="254" y="1036"/>
                  </a:cubicBezTo>
                  <a:cubicBezTo>
                    <a:pt x="275" y="947"/>
                    <a:pt x="312" y="979"/>
                    <a:pt x="270" y="822"/>
                  </a:cubicBezTo>
                  <a:cubicBezTo>
                    <a:pt x="228" y="665"/>
                    <a:pt x="0" y="363"/>
                    <a:pt x="0" y="363"/>
                  </a:cubicBezTo>
                  <a:cubicBezTo>
                    <a:pt x="0" y="363"/>
                    <a:pt x="32" y="206"/>
                    <a:pt x="81" y="88"/>
                  </a:cubicBezTo>
                  <a:cubicBezTo>
                    <a:pt x="91" y="82"/>
                    <a:pt x="102" y="78"/>
                    <a:pt x="115" y="76"/>
                  </a:cubicBezTo>
                  <a:cubicBezTo>
                    <a:pt x="251" y="54"/>
                    <a:pt x="201" y="162"/>
                    <a:pt x="158" y="212"/>
                  </a:cubicBezTo>
                  <a:cubicBezTo>
                    <a:pt x="115" y="263"/>
                    <a:pt x="273" y="270"/>
                    <a:pt x="301" y="334"/>
                  </a:cubicBezTo>
                  <a:cubicBezTo>
                    <a:pt x="330" y="399"/>
                    <a:pt x="352" y="578"/>
                    <a:pt x="553" y="327"/>
                  </a:cubicBezTo>
                  <a:cubicBezTo>
                    <a:pt x="710" y="131"/>
                    <a:pt x="840" y="53"/>
                    <a:pt x="890" y="28"/>
                  </a:cubicBezTo>
                  <a:cubicBezTo>
                    <a:pt x="899" y="27"/>
                    <a:pt x="907" y="24"/>
                    <a:pt x="915" y="16"/>
                  </a:cubicBezTo>
                  <a:lnTo>
                    <a:pt x="915" y="16"/>
                  </a:lnTo>
                  <a:lnTo>
                    <a:pt x="915" y="16"/>
                  </a:lnTo>
                  <a:cubicBezTo>
                    <a:pt x="942" y="0"/>
                    <a:pt x="1013" y="26"/>
                    <a:pt x="1065" y="127"/>
                  </a:cubicBezTo>
                  <a:cubicBezTo>
                    <a:pt x="1083" y="161"/>
                    <a:pt x="1100" y="178"/>
                    <a:pt x="1117" y="185"/>
                  </a:cubicBezTo>
                  <a:cubicBezTo>
                    <a:pt x="1121" y="189"/>
                    <a:pt x="1125" y="190"/>
                    <a:pt x="1131" y="188"/>
                  </a:cubicBezTo>
                  <a:lnTo>
                    <a:pt x="1131" y="188"/>
                  </a:lnTo>
                  <a:cubicBezTo>
                    <a:pt x="1131" y="188"/>
                    <a:pt x="1323" y="462"/>
                    <a:pt x="1326" y="589"/>
                  </a:cubicBezTo>
                  <a:cubicBezTo>
                    <a:pt x="1330" y="716"/>
                    <a:pt x="1365" y="723"/>
                    <a:pt x="1429" y="79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0A35209C-3071-ABFC-BFC8-B0F7A259EF5F}"/>
                </a:ext>
              </a:extLst>
            </p:cNvPr>
            <p:cNvSpPr>
              <a:spLocks/>
            </p:cNvSpPr>
            <p:nvPr/>
          </p:nvSpPr>
          <p:spPr bwMode="auto">
            <a:xfrm>
              <a:off x="9104415" y="4007322"/>
              <a:ext cx="1220120" cy="1064628"/>
            </a:xfrm>
            <a:custGeom>
              <a:avLst/>
              <a:gdLst>
                <a:gd name="T0" fmla="*/ 1780 w 3774"/>
                <a:gd name="T1" fmla="*/ 0 h 3575"/>
                <a:gd name="T2" fmla="*/ 1774 w 3774"/>
                <a:gd name="T3" fmla="*/ 1114 h 3575"/>
                <a:gd name="T4" fmla="*/ 1947 w 3774"/>
                <a:gd name="T5" fmla="*/ 1154 h 3575"/>
                <a:gd name="T6" fmla="*/ 2454 w 3774"/>
                <a:gd name="T7" fmla="*/ 1054 h 3575"/>
                <a:gd name="T8" fmla="*/ 2907 w 3774"/>
                <a:gd name="T9" fmla="*/ 1148 h 3575"/>
                <a:gd name="T10" fmla="*/ 3767 w 3774"/>
                <a:gd name="T11" fmla="*/ 2681 h 3575"/>
                <a:gd name="T12" fmla="*/ 3440 w 3774"/>
                <a:gd name="T13" fmla="*/ 3055 h 3575"/>
                <a:gd name="T14" fmla="*/ 2747 w 3774"/>
                <a:gd name="T15" fmla="*/ 3535 h 3575"/>
                <a:gd name="T16" fmla="*/ 1974 w 3774"/>
                <a:gd name="T17" fmla="*/ 3161 h 3575"/>
                <a:gd name="T18" fmla="*/ 1820 w 3774"/>
                <a:gd name="T19" fmla="*/ 3248 h 3575"/>
                <a:gd name="T20" fmla="*/ 1640 w 3774"/>
                <a:gd name="T21" fmla="*/ 3268 h 3575"/>
                <a:gd name="T22" fmla="*/ 1267 w 3774"/>
                <a:gd name="T23" fmla="*/ 3168 h 3575"/>
                <a:gd name="T24" fmla="*/ 960 w 3774"/>
                <a:gd name="T25" fmla="*/ 3055 h 3575"/>
                <a:gd name="T26" fmla="*/ 613 w 3774"/>
                <a:gd name="T27" fmla="*/ 2995 h 3575"/>
                <a:gd name="T28" fmla="*/ 453 w 3774"/>
                <a:gd name="T29" fmla="*/ 2755 h 3575"/>
                <a:gd name="T30" fmla="*/ 280 w 3774"/>
                <a:gd name="T31" fmla="*/ 2441 h 3575"/>
                <a:gd name="T32" fmla="*/ 107 w 3774"/>
                <a:gd name="T33" fmla="*/ 2174 h 3575"/>
                <a:gd name="T34" fmla="*/ 40 w 3774"/>
                <a:gd name="T35" fmla="*/ 1708 h 3575"/>
                <a:gd name="T36" fmla="*/ 113 w 3774"/>
                <a:gd name="T37" fmla="*/ 1614 h 3575"/>
                <a:gd name="T38" fmla="*/ 154 w 3774"/>
                <a:gd name="T39" fmla="*/ 1427 h 3575"/>
                <a:gd name="T40" fmla="*/ 253 w 3774"/>
                <a:gd name="T41" fmla="*/ 1136 h 3575"/>
                <a:gd name="T42" fmla="*/ 289 w 3774"/>
                <a:gd name="T43" fmla="*/ 1016 h 3575"/>
                <a:gd name="T44" fmla="*/ 700 w 3774"/>
                <a:gd name="T45" fmla="*/ 1001 h 3575"/>
                <a:gd name="T46" fmla="*/ 1176 w 3774"/>
                <a:gd name="T47" fmla="*/ 732 h 3575"/>
                <a:gd name="T48" fmla="*/ 1552 w 3774"/>
                <a:gd name="T49" fmla="*/ 270 h 3575"/>
                <a:gd name="T50" fmla="*/ 1780 w 3774"/>
                <a:gd name="T51" fmla="*/ 0 h 3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774" h="3575">
                  <a:moveTo>
                    <a:pt x="1780" y="0"/>
                  </a:moveTo>
                  <a:lnTo>
                    <a:pt x="1774" y="1114"/>
                  </a:lnTo>
                  <a:cubicBezTo>
                    <a:pt x="1774" y="1114"/>
                    <a:pt x="1854" y="1048"/>
                    <a:pt x="1947" y="1154"/>
                  </a:cubicBezTo>
                  <a:cubicBezTo>
                    <a:pt x="2040" y="1261"/>
                    <a:pt x="2300" y="1081"/>
                    <a:pt x="2454" y="1054"/>
                  </a:cubicBezTo>
                  <a:cubicBezTo>
                    <a:pt x="2607" y="1028"/>
                    <a:pt x="2800" y="968"/>
                    <a:pt x="2907" y="1148"/>
                  </a:cubicBezTo>
                  <a:cubicBezTo>
                    <a:pt x="3014" y="1328"/>
                    <a:pt x="3760" y="2548"/>
                    <a:pt x="3767" y="2681"/>
                  </a:cubicBezTo>
                  <a:cubicBezTo>
                    <a:pt x="3774" y="2815"/>
                    <a:pt x="3440" y="2961"/>
                    <a:pt x="3440" y="3055"/>
                  </a:cubicBezTo>
                  <a:cubicBezTo>
                    <a:pt x="3440" y="3148"/>
                    <a:pt x="2840" y="3575"/>
                    <a:pt x="2747" y="3535"/>
                  </a:cubicBezTo>
                  <a:cubicBezTo>
                    <a:pt x="2654" y="3495"/>
                    <a:pt x="1974" y="3161"/>
                    <a:pt x="1974" y="3161"/>
                  </a:cubicBezTo>
                  <a:cubicBezTo>
                    <a:pt x="1974" y="3161"/>
                    <a:pt x="1807" y="3188"/>
                    <a:pt x="1820" y="3248"/>
                  </a:cubicBezTo>
                  <a:cubicBezTo>
                    <a:pt x="1834" y="3308"/>
                    <a:pt x="1780" y="3268"/>
                    <a:pt x="1640" y="3268"/>
                  </a:cubicBezTo>
                  <a:cubicBezTo>
                    <a:pt x="1500" y="3268"/>
                    <a:pt x="1334" y="3281"/>
                    <a:pt x="1267" y="3168"/>
                  </a:cubicBezTo>
                  <a:cubicBezTo>
                    <a:pt x="1200" y="3055"/>
                    <a:pt x="1087" y="3161"/>
                    <a:pt x="960" y="3055"/>
                  </a:cubicBezTo>
                  <a:cubicBezTo>
                    <a:pt x="833" y="2948"/>
                    <a:pt x="713" y="3035"/>
                    <a:pt x="613" y="2995"/>
                  </a:cubicBezTo>
                  <a:cubicBezTo>
                    <a:pt x="513" y="2955"/>
                    <a:pt x="480" y="2948"/>
                    <a:pt x="453" y="2755"/>
                  </a:cubicBezTo>
                  <a:cubicBezTo>
                    <a:pt x="427" y="2561"/>
                    <a:pt x="387" y="2481"/>
                    <a:pt x="280" y="2441"/>
                  </a:cubicBezTo>
                  <a:cubicBezTo>
                    <a:pt x="173" y="2401"/>
                    <a:pt x="213" y="2294"/>
                    <a:pt x="107" y="2174"/>
                  </a:cubicBezTo>
                  <a:cubicBezTo>
                    <a:pt x="0" y="2054"/>
                    <a:pt x="40" y="1708"/>
                    <a:pt x="40" y="1708"/>
                  </a:cubicBezTo>
                  <a:cubicBezTo>
                    <a:pt x="40" y="1708"/>
                    <a:pt x="27" y="1748"/>
                    <a:pt x="113" y="1614"/>
                  </a:cubicBezTo>
                  <a:cubicBezTo>
                    <a:pt x="200" y="1481"/>
                    <a:pt x="154" y="1427"/>
                    <a:pt x="154" y="1427"/>
                  </a:cubicBezTo>
                  <a:cubicBezTo>
                    <a:pt x="154" y="1427"/>
                    <a:pt x="310" y="1236"/>
                    <a:pt x="253" y="1136"/>
                  </a:cubicBezTo>
                  <a:cubicBezTo>
                    <a:pt x="196" y="1037"/>
                    <a:pt x="218" y="945"/>
                    <a:pt x="289" y="1016"/>
                  </a:cubicBezTo>
                  <a:cubicBezTo>
                    <a:pt x="360" y="1087"/>
                    <a:pt x="629" y="1143"/>
                    <a:pt x="700" y="1001"/>
                  </a:cubicBezTo>
                  <a:cubicBezTo>
                    <a:pt x="771" y="859"/>
                    <a:pt x="1006" y="867"/>
                    <a:pt x="1176" y="732"/>
                  </a:cubicBezTo>
                  <a:cubicBezTo>
                    <a:pt x="1347" y="597"/>
                    <a:pt x="1517" y="533"/>
                    <a:pt x="1552" y="270"/>
                  </a:cubicBezTo>
                  <a:cubicBezTo>
                    <a:pt x="1588" y="8"/>
                    <a:pt x="1737" y="71"/>
                    <a:pt x="1780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id="{A32A1E29-A217-9428-3245-7297BD42FAA5}"/>
                </a:ext>
              </a:extLst>
            </p:cNvPr>
            <p:cNvSpPr>
              <a:spLocks/>
            </p:cNvSpPr>
            <p:nvPr/>
          </p:nvSpPr>
          <p:spPr bwMode="auto">
            <a:xfrm>
              <a:off x="9497777" y="4916191"/>
              <a:ext cx="776282" cy="1371331"/>
            </a:xfrm>
            <a:custGeom>
              <a:avLst/>
              <a:gdLst>
                <a:gd name="T0" fmla="*/ 121 w 2402"/>
                <a:gd name="T1" fmla="*/ 2503 h 4604"/>
                <a:gd name="T2" fmla="*/ 188 w 2402"/>
                <a:gd name="T3" fmla="*/ 2815 h 4604"/>
                <a:gd name="T4" fmla="*/ 364 w 2402"/>
                <a:gd name="T5" fmla="*/ 3245 h 4604"/>
                <a:gd name="T6" fmla="*/ 577 w 2402"/>
                <a:gd name="T7" fmla="*/ 3250 h 4604"/>
                <a:gd name="T8" fmla="*/ 762 w 2402"/>
                <a:gd name="T9" fmla="*/ 3372 h 4604"/>
                <a:gd name="T10" fmla="*/ 826 w 2402"/>
                <a:gd name="T11" fmla="*/ 3601 h 4604"/>
                <a:gd name="T12" fmla="*/ 921 w 2402"/>
                <a:gd name="T13" fmla="*/ 3814 h 4604"/>
                <a:gd name="T14" fmla="*/ 1110 w 2402"/>
                <a:gd name="T15" fmla="*/ 3936 h 4604"/>
                <a:gd name="T16" fmla="*/ 982 w 2402"/>
                <a:gd name="T17" fmla="*/ 4115 h 4604"/>
                <a:gd name="T18" fmla="*/ 1296 w 2402"/>
                <a:gd name="T19" fmla="*/ 4516 h 4604"/>
                <a:gd name="T20" fmla="*/ 1545 w 2402"/>
                <a:gd name="T21" fmla="*/ 4547 h 4604"/>
                <a:gd name="T22" fmla="*/ 1761 w 2402"/>
                <a:gd name="T23" fmla="*/ 4307 h 4604"/>
                <a:gd name="T24" fmla="*/ 2139 w 2402"/>
                <a:gd name="T25" fmla="*/ 3936 h 4604"/>
                <a:gd name="T26" fmla="*/ 2079 w 2402"/>
                <a:gd name="T27" fmla="*/ 3716 h 4604"/>
                <a:gd name="T28" fmla="*/ 2082 w 2402"/>
                <a:gd name="T29" fmla="*/ 3527 h 4604"/>
                <a:gd name="T30" fmla="*/ 1812 w 2402"/>
                <a:gd name="T31" fmla="*/ 3456 h 4604"/>
                <a:gd name="T32" fmla="*/ 1704 w 2402"/>
                <a:gd name="T33" fmla="*/ 3365 h 4604"/>
                <a:gd name="T34" fmla="*/ 1626 w 2402"/>
                <a:gd name="T35" fmla="*/ 3196 h 4604"/>
                <a:gd name="T36" fmla="*/ 1512 w 2402"/>
                <a:gd name="T37" fmla="*/ 3149 h 4604"/>
                <a:gd name="T38" fmla="*/ 1434 w 2402"/>
                <a:gd name="T39" fmla="*/ 3068 h 4604"/>
                <a:gd name="T40" fmla="*/ 1326 w 2402"/>
                <a:gd name="T41" fmla="*/ 3082 h 4604"/>
                <a:gd name="T42" fmla="*/ 1252 w 2402"/>
                <a:gd name="T43" fmla="*/ 3109 h 4604"/>
                <a:gd name="T44" fmla="*/ 1177 w 2402"/>
                <a:gd name="T45" fmla="*/ 2920 h 4604"/>
                <a:gd name="T46" fmla="*/ 1309 w 2402"/>
                <a:gd name="T47" fmla="*/ 2849 h 4604"/>
                <a:gd name="T48" fmla="*/ 1390 w 2402"/>
                <a:gd name="T49" fmla="*/ 2879 h 4604"/>
                <a:gd name="T50" fmla="*/ 1234 w 2402"/>
                <a:gd name="T51" fmla="*/ 2611 h 4604"/>
                <a:gd name="T52" fmla="*/ 1293 w 2402"/>
                <a:gd name="T53" fmla="*/ 2533 h 4604"/>
                <a:gd name="T54" fmla="*/ 1435 w 2402"/>
                <a:gd name="T55" fmla="*/ 2460 h 4604"/>
                <a:gd name="T56" fmla="*/ 1595 w 2402"/>
                <a:gd name="T57" fmla="*/ 2579 h 4604"/>
                <a:gd name="T58" fmla="*/ 1832 w 2402"/>
                <a:gd name="T59" fmla="*/ 2679 h 4604"/>
                <a:gd name="T60" fmla="*/ 1964 w 2402"/>
                <a:gd name="T61" fmla="*/ 2492 h 4604"/>
                <a:gd name="T62" fmla="*/ 1946 w 2402"/>
                <a:gd name="T63" fmla="*/ 2346 h 4604"/>
                <a:gd name="T64" fmla="*/ 1877 w 2402"/>
                <a:gd name="T65" fmla="*/ 1954 h 4604"/>
                <a:gd name="T66" fmla="*/ 1992 w 2402"/>
                <a:gd name="T67" fmla="*/ 1721 h 4604"/>
                <a:gd name="T68" fmla="*/ 2165 w 2402"/>
                <a:gd name="T69" fmla="*/ 1520 h 4604"/>
                <a:gd name="T70" fmla="*/ 2302 w 2402"/>
                <a:gd name="T71" fmla="*/ 1351 h 4604"/>
                <a:gd name="T72" fmla="*/ 2206 w 2402"/>
                <a:gd name="T73" fmla="*/ 1114 h 4604"/>
                <a:gd name="T74" fmla="*/ 2174 w 2402"/>
                <a:gd name="T75" fmla="*/ 927 h 4604"/>
                <a:gd name="T76" fmla="*/ 2142 w 2402"/>
                <a:gd name="T77" fmla="*/ 762 h 4604"/>
                <a:gd name="T78" fmla="*/ 2202 w 2402"/>
                <a:gd name="T79" fmla="*/ 616 h 4604"/>
                <a:gd name="T80" fmla="*/ 2226 w 2402"/>
                <a:gd name="T81" fmla="*/ 4 h 4604"/>
                <a:gd name="T82" fmla="*/ 2226 w 2402"/>
                <a:gd name="T83" fmla="*/ 4 h 4604"/>
                <a:gd name="T84" fmla="*/ 1533 w 2402"/>
                <a:gd name="T85" fmla="*/ 484 h 4604"/>
                <a:gd name="T86" fmla="*/ 801 w 2402"/>
                <a:gd name="T87" fmla="*/ 130 h 4604"/>
                <a:gd name="T88" fmla="*/ 752 w 2402"/>
                <a:gd name="T89" fmla="*/ 467 h 4604"/>
                <a:gd name="T90" fmla="*/ 532 w 2402"/>
                <a:gd name="T91" fmla="*/ 772 h 4604"/>
                <a:gd name="T92" fmla="*/ 325 w 2402"/>
                <a:gd name="T93" fmla="*/ 940 h 4604"/>
                <a:gd name="T94" fmla="*/ 338 w 2402"/>
                <a:gd name="T95" fmla="*/ 1200 h 4604"/>
                <a:gd name="T96" fmla="*/ 227 w 2402"/>
                <a:gd name="T97" fmla="*/ 1589 h 4604"/>
                <a:gd name="T98" fmla="*/ 26 w 2402"/>
                <a:gd name="T99" fmla="*/ 1854 h 4604"/>
                <a:gd name="T100" fmla="*/ 169 w 2402"/>
                <a:gd name="T101" fmla="*/ 2127 h 4604"/>
                <a:gd name="T102" fmla="*/ 169 w 2402"/>
                <a:gd name="T103" fmla="*/ 2341 h 4604"/>
                <a:gd name="T104" fmla="*/ 121 w 2402"/>
                <a:gd name="T105" fmla="*/ 2503 h 4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402" h="4604">
                  <a:moveTo>
                    <a:pt x="121" y="2503"/>
                  </a:moveTo>
                  <a:cubicBezTo>
                    <a:pt x="121" y="2503"/>
                    <a:pt x="124" y="2702"/>
                    <a:pt x="188" y="2815"/>
                  </a:cubicBezTo>
                  <a:cubicBezTo>
                    <a:pt x="251" y="2927"/>
                    <a:pt x="322" y="3209"/>
                    <a:pt x="364" y="3245"/>
                  </a:cubicBezTo>
                  <a:cubicBezTo>
                    <a:pt x="406" y="3280"/>
                    <a:pt x="479" y="3267"/>
                    <a:pt x="577" y="3250"/>
                  </a:cubicBezTo>
                  <a:cubicBezTo>
                    <a:pt x="674" y="3233"/>
                    <a:pt x="728" y="3301"/>
                    <a:pt x="762" y="3372"/>
                  </a:cubicBezTo>
                  <a:cubicBezTo>
                    <a:pt x="796" y="3443"/>
                    <a:pt x="840" y="3534"/>
                    <a:pt x="826" y="3601"/>
                  </a:cubicBezTo>
                  <a:cubicBezTo>
                    <a:pt x="813" y="3669"/>
                    <a:pt x="820" y="3753"/>
                    <a:pt x="921" y="3814"/>
                  </a:cubicBezTo>
                  <a:cubicBezTo>
                    <a:pt x="1022" y="3875"/>
                    <a:pt x="1167" y="3861"/>
                    <a:pt x="1110" y="3936"/>
                  </a:cubicBezTo>
                  <a:cubicBezTo>
                    <a:pt x="1052" y="4010"/>
                    <a:pt x="934" y="3993"/>
                    <a:pt x="982" y="4115"/>
                  </a:cubicBezTo>
                  <a:cubicBezTo>
                    <a:pt x="1029" y="4236"/>
                    <a:pt x="1201" y="4516"/>
                    <a:pt x="1296" y="4516"/>
                  </a:cubicBezTo>
                  <a:cubicBezTo>
                    <a:pt x="1390" y="4516"/>
                    <a:pt x="1485" y="4604"/>
                    <a:pt x="1545" y="4547"/>
                  </a:cubicBezTo>
                  <a:cubicBezTo>
                    <a:pt x="1606" y="4489"/>
                    <a:pt x="1714" y="4422"/>
                    <a:pt x="1761" y="4307"/>
                  </a:cubicBezTo>
                  <a:cubicBezTo>
                    <a:pt x="1809" y="4192"/>
                    <a:pt x="2156" y="4003"/>
                    <a:pt x="2139" y="3936"/>
                  </a:cubicBezTo>
                  <a:cubicBezTo>
                    <a:pt x="2123" y="3868"/>
                    <a:pt x="2035" y="3784"/>
                    <a:pt x="2079" y="3716"/>
                  </a:cubicBezTo>
                  <a:cubicBezTo>
                    <a:pt x="2123" y="3649"/>
                    <a:pt x="2204" y="3534"/>
                    <a:pt x="2082" y="3527"/>
                  </a:cubicBezTo>
                  <a:cubicBezTo>
                    <a:pt x="1961" y="3520"/>
                    <a:pt x="1863" y="3531"/>
                    <a:pt x="1812" y="3456"/>
                  </a:cubicBezTo>
                  <a:cubicBezTo>
                    <a:pt x="1761" y="3382"/>
                    <a:pt x="1670" y="3517"/>
                    <a:pt x="1704" y="3365"/>
                  </a:cubicBezTo>
                  <a:cubicBezTo>
                    <a:pt x="1738" y="3213"/>
                    <a:pt x="1691" y="3186"/>
                    <a:pt x="1626" y="3196"/>
                  </a:cubicBezTo>
                  <a:cubicBezTo>
                    <a:pt x="1562" y="3206"/>
                    <a:pt x="1572" y="3210"/>
                    <a:pt x="1512" y="3149"/>
                  </a:cubicBezTo>
                  <a:cubicBezTo>
                    <a:pt x="1451" y="3088"/>
                    <a:pt x="1488" y="3139"/>
                    <a:pt x="1434" y="3068"/>
                  </a:cubicBezTo>
                  <a:cubicBezTo>
                    <a:pt x="1380" y="2997"/>
                    <a:pt x="1306" y="3034"/>
                    <a:pt x="1326" y="3082"/>
                  </a:cubicBezTo>
                  <a:cubicBezTo>
                    <a:pt x="1346" y="3129"/>
                    <a:pt x="1329" y="3210"/>
                    <a:pt x="1252" y="3109"/>
                  </a:cubicBezTo>
                  <a:cubicBezTo>
                    <a:pt x="1174" y="3007"/>
                    <a:pt x="1073" y="2936"/>
                    <a:pt x="1177" y="2920"/>
                  </a:cubicBezTo>
                  <a:cubicBezTo>
                    <a:pt x="1282" y="2903"/>
                    <a:pt x="1269" y="2808"/>
                    <a:pt x="1309" y="2849"/>
                  </a:cubicBezTo>
                  <a:cubicBezTo>
                    <a:pt x="1350" y="2889"/>
                    <a:pt x="1444" y="2984"/>
                    <a:pt x="1390" y="2879"/>
                  </a:cubicBezTo>
                  <a:cubicBezTo>
                    <a:pt x="1336" y="2774"/>
                    <a:pt x="1234" y="2611"/>
                    <a:pt x="1234" y="2611"/>
                  </a:cubicBezTo>
                  <a:cubicBezTo>
                    <a:pt x="1234" y="2611"/>
                    <a:pt x="1248" y="2593"/>
                    <a:pt x="1293" y="2533"/>
                  </a:cubicBezTo>
                  <a:cubicBezTo>
                    <a:pt x="1339" y="2474"/>
                    <a:pt x="1403" y="2483"/>
                    <a:pt x="1435" y="2460"/>
                  </a:cubicBezTo>
                  <a:cubicBezTo>
                    <a:pt x="1467" y="2437"/>
                    <a:pt x="1480" y="2478"/>
                    <a:pt x="1595" y="2579"/>
                  </a:cubicBezTo>
                  <a:cubicBezTo>
                    <a:pt x="1709" y="2679"/>
                    <a:pt x="1795" y="2757"/>
                    <a:pt x="1832" y="2679"/>
                  </a:cubicBezTo>
                  <a:cubicBezTo>
                    <a:pt x="1868" y="2602"/>
                    <a:pt x="1887" y="2538"/>
                    <a:pt x="1964" y="2492"/>
                  </a:cubicBezTo>
                  <a:cubicBezTo>
                    <a:pt x="2042" y="2447"/>
                    <a:pt x="2033" y="2465"/>
                    <a:pt x="1946" y="2346"/>
                  </a:cubicBezTo>
                  <a:cubicBezTo>
                    <a:pt x="1859" y="2227"/>
                    <a:pt x="1718" y="2072"/>
                    <a:pt x="1877" y="1954"/>
                  </a:cubicBezTo>
                  <a:cubicBezTo>
                    <a:pt x="2037" y="1835"/>
                    <a:pt x="1855" y="1826"/>
                    <a:pt x="1992" y="1721"/>
                  </a:cubicBezTo>
                  <a:cubicBezTo>
                    <a:pt x="2129" y="1616"/>
                    <a:pt x="2183" y="1657"/>
                    <a:pt x="2165" y="1520"/>
                  </a:cubicBezTo>
                  <a:cubicBezTo>
                    <a:pt x="2147" y="1383"/>
                    <a:pt x="2288" y="1470"/>
                    <a:pt x="2302" y="1351"/>
                  </a:cubicBezTo>
                  <a:cubicBezTo>
                    <a:pt x="2316" y="1232"/>
                    <a:pt x="2238" y="1251"/>
                    <a:pt x="2206" y="1114"/>
                  </a:cubicBezTo>
                  <a:cubicBezTo>
                    <a:pt x="2174" y="977"/>
                    <a:pt x="2224" y="1000"/>
                    <a:pt x="2174" y="927"/>
                  </a:cubicBezTo>
                  <a:cubicBezTo>
                    <a:pt x="2124" y="854"/>
                    <a:pt x="2097" y="813"/>
                    <a:pt x="2142" y="762"/>
                  </a:cubicBezTo>
                  <a:cubicBezTo>
                    <a:pt x="2188" y="712"/>
                    <a:pt x="2192" y="680"/>
                    <a:pt x="2202" y="616"/>
                  </a:cubicBezTo>
                  <a:cubicBezTo>
                    <a:pt x="2211" y="552"/>
                    <a:pt x="2402" y="0"/>
                    <a:pt x="2226" y="4"/>
                  </a:cubicBezTo>
                  <a:lnTo>
                    <a:pt x="2226" y="4"/>
                  </a:lnTo>
                  <a:cubicBezTo>
                    <a:pt x="2223" y="100"/>
                    <a:pt x="1626" y="523"/>
                    <a:pt x="1533" y="484"/>
                  </a:cubicBezTo>
                  <a:cubicBezTo>
                    <a:pt x="1454" y="450"/>
                    <a:pt x="949" y="203"/>
                    <a:pt x="801" y="130"/>
                  </a:cubicBezTo>
                  <a:cubicBezTo>
                    <a:pt x="789" y="245"/>
                    <a:pt x="769" y="420"/>
                    <a:pt x="752" y="467"/>
                  </a:cubicBezTo>
                  <a:cubicBezTo>
                    <a:pt x="726" y="539"/>
                    <a:pt x="571" y="571"/>
                    <a:pt x="532" y="772"/>
                  </a:cubicBezTo>
                  <a:cubicBezTo>
                    <a:pt x="493" y="973"/>
                    <a:pt x="383" y="921"/>
                    <a:pt x="325" y="940"/>
                  </a:cubicBezTo>
                  <a:cubicBezTo>
                    <a:pt x="266" y="960"/>
                    <a:pt x="312" y="1051"/>
                    <a:pt x="338" y="1200"/>
                  </a:cubicBezTo>
                  <a:cubicBezTo>
                    <a:pt x="363" y="1349"/>
                    <a:pt x="292" y="1427"/>
                    <a:pt x="227" y="1589"/>
                  </a:cubicBezTo>
                  <a:cubicBezTo>
                    <a:pt x="162" y="1751"/>
                    <a:pt x="0" y="1744"/>
                    <a:pt x="26" y="1854"/>
                  </a:cubicBezTo>
                  <a:cubicBezTo>
                    <a:pt x="52" y="1965"/>
                    <a:pt x="221" y="1997"/>
                    <a:pt x="169" y="2127"/>
                  </a:cubicBezTo>
                  <a:cubicBezTo>
                    <a:pt x="117" y="2256"/>
                    <a:pt x="169" y="2224"/>
                    <a:pt x="169" y="2341"/>
                  </a:cubicBezTo>
                  <a:cubicBezTo>
                    <a:pt x="169" y="2410"/>
                    <a:pt x="148" y="2480"/>
                    <a:pt x="121" y="250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6" name="Forma libre 1">
              <a:extLst>
                <a:ext uri="{FF2B5EF4-FFF2-40B4-BE49-F238E27FC236}">
                  <a16:creationId xmlns:a16="http://schemas.microsoft.com/office/drawing/2014/main" id="{C3E12471-9B7F-B84F-59DA-AF0339C5715A}"/>
                </a:ext>
              </a:extLst>
            </p:cNvPr>
            <p:cNvSpPr/>
            <p:nvPr/>
          </p:nvSpPr>
          <p:spPr>
            <a:xfrm>
              <a:off x="9840663" y="5626985"/>
              <a:ext cx="516502" cy="423133"/>
            </a:xfrm>
            <a:custGeom>
              <a:avLst/>
              <a:gdLst>
                <a:gd name="connsiteX0" fmla="*/ 210584 w 480164"/>
                <a:gd name="connsiteY0" fmla="*/ 79468 h 428882"/>
                <a:gd name="connsiteX1" fmla="*/ 222491 w 480164"/>
                <a:gd name="connsiteY1" fmla="*/ 86612 h 428882"/>
                <a:gd name="connsiteX2" fmla="*/ 229634 w 480164"/>
                <a:gd name="connsiteY2" fmla="*/ 91375 h 428882"/>
                <a:gd name="connsiteX3" fmla="*/ 236778 w 480164"/>
                <a:gd name="connsiteY3" fmla="*/ 93756 h 428882"/>
                <a:gd name="connsiteX4" fmla="*/ 243922 w 480164"/>
                <a:gd name="connsiteY4" fmla="*/ 100900 h 428882"/>
                <a:gd name="connsiteX5" fmla="*/ 248684 w 480164"/>
                <a:gd name="connsiteY5" fmla="*/ 115187 h 428882"/>
                <a:gd name="connsiteX6" fmla="*/ 251066 w 480164"/>
                <a:gd name="connsiteY6" fmla="*/ 122331 h 428882"/>
                <a:gd name="connsiteX7" fmla="*/ 258209 w 480164"/>
                <a:gd name="connsiteY7" fmla="*/ 127093 h 428882"/>
                <a:gd name="connsiteX8" fmla="*/ 265353 w 480164"/>
                <a:gd name="connsiteY8" fmla="*/ 129475 h 428882"/>
                <a:gd name="connsiteX9" fmla="*/ 277259 w 480164"/>
                <a:gd name="connsiteY9" fmla="*/ 131856 h 428882"/>
                <a:gd name="connsiteX10" fmla="*/ 296309 w 480164"/>
                <a:gd name="connsiteY10" fmla="*/ 134237 h 428882"/>
                <a:gd name="connsiteX11" fmla="*/ 339172 w 480164"/>
                <a:gd name="connsiteY11" fmla="*/ 146143 h 428882"/>
                <a:gd name="connsiteX12" fmla="*/ 362984 w 480164"/>
                <a:gd name="connsiteY12" fmla="*/ 160431 h 428882"/>
                <a:gd name="connsiteX13" fmla="*/ 365366 w 480164"/>
                <a:gd name="connsiteY13" fmla="*/ 167575 h 428882"/>
                <a:gd name="connsiteX14" fmla="*/ 370128 w 480164"/>
                <a:gd name="connsiteY14" fmla="*/ 186625 h 428882"/>
                <a:gd name="connsiteX15" fmla="*/ 372509 w 480164"/>
                <a:gd name="connsiteY15" fmla="*/ 203293 h 428882"/>
                <a:gd name="connsiteX16" fmla="*/ 384416 w 480164"/>
                <a:gd name="connsiteY16" fmla="*/ 215200 h 428882"/>
                <a:gd name="connsiteX17" fmla="*/ 391559 w 480164"/>
                <a:gd name="connsiteY17" fmla="*/ 217581 h 428882"/>
                <a:gd name="connsiteX18" fmla="*/ 398703 w 480164"/>
                <a:gd name="connsiteY18" fmla="*/ 222343 h 428882"/>
                <a:gd name="connsiteX19" fmla="*/ 396322 w 480164"/>
                <a:gd name="connsiteY19" fmla="*/ 229487 h 428882"/>
                <a:gd name="connsiteX20" fmla="*/ 389178 w 480164"/>
                <a:gd name="connsiteY20" fmla="*/ 234250 h 428882"/>
                <a:gd name="connsiteX21" fmla="*/ 384416 w 480164"/>
                <a:gd name="connsiteY21" fmla="*/ 241393 h 428882"/>
                <a:gd name="connsiteX22" fmla="*/ 382034 w 480164"/>
                <a:gd name="connsiteY22" fmla="*/ 250918 h 428882"/>
                <a:gd name="connsiteX23" fmla="*/ 379653 w 480164"/>
                <a:gd name="connsiteY23" fmla="*/ 258062 h 428882"/>
                <a:gd name="connsiteX24" fmla="*/ 382034 w 480164"/>
                <a:gd name="connsiteY24" fmla="*/ 265206 h 428882"/>
                <a:gd name="connsiteX25" fmla="*/ 408228 w 480164"/>
                <a:gd name="connsiteY25" fmla="*/ 269968 h 428882"/>
                <a:gd name="connsiteX26" fmla="*/ 424897 w 480164"/>
                <a:gd name="connsiteY26" fmla="*/ 274731 h 428882"/>
                <a:gd name="connsiteX27" fmla="*/ 427278 w 480164"/>
                <a:gd name="connsiteY27" fmla="*/ 284256 h 428882"/>
                <a:gd name="connsiteX28" fmla="*/ 429659 w 480164"/>
                <a:gd name="connsiteY28" fmla="*/ 303306 h 428882"/>
                <a:gd name="connsiteX29" fmla="*/ 439184 w 480164"/>
                <a:gd name="connsiteY29" fmla="*/ 317593 h 428882"/>
                <a:gd name="connsiteX30" fmla="*/ 453472 w 480164"/>
                <a:gd name="connsiteY30" fmla="*/ 331881 h 428882"/>
                <a:gd name="connsiteX31" fmla="*/ 479666 w 480164"/>
                <a:gd name="connsiteY31" fmla="*/ 329500 h 428882"/>
                <a:gd name="connsiteX32" fmla="*/ 472522 w 480164"/>
                <a:gd name="connsiteY32" fmla="*/ 331881 h 428882"/>
                <a:gd name="connsiteX33" fmla="*/ 467759 w 480164"/>
                <a:gd name="connsiteY33" fmla="*/ 339025 h 428882"/>
                <a:gd name="connsiteX34" fmla="*/ 470141 w 480164"/>
                <a:gd name="connsiteY34" fmla="*/ 360456 h 428882"/>
                <a:gd name="connsiteX35" fmla="*/ 477284 w 480164"/>
                <a:gd name="connsiteY35" fmla="*/ 365218 h 428882"/>
                <a:gd name="connsiteX36" fmla="*/ 474903 w 480164"/>
                <a:gd name="connsiteY36" fmla="*/ 389031 h 428882"/>
                <a:gd name="connsiteX37" fmla="*/ 384416 w 480164"/>
                <a:gd name="connsiteY37" fmla="*/ 405700 h 428882"/>
                <a:gd name="connsiteX38" fmla="*/ 382034 w 480164"/>
                <a:gd name="connsiteY38" fmla="*/ 424750 h 428882"/>
                <a:gd name="connsiteX39" fmla="*/ 339172 w 480164"/>
                <a:gd name="connsiteY39" fmla="*/ 417606 h 428882"/>
                <a:gd name="connsiteX40" fmla="*/ 334409 w 480164"/>
                <a:gd name="connsiteY40" fmla="*/ 410462 h 428882"/>
                <a:gd name="connsiteX41" fmla="*/ 332028 w 480164"/>
                <a:gd name="connsiteY41" fmla="*/ 417606 h 428882"/>
                <a:gd name="connsiteX42" fmla="*/ 329647 w 480164"/>
                <a:gd name="connsiteY42" fmla="*/ 360456 h 428882"/>
                <a:gd name="connsiteX43" fmla="*/ 324884 w 480164"/>
                <a:gd name="connsiteY43" fmla="*/ 346168 h 428882"/>
                <a:gd name="connsiteX44" fmla="*/ 305834 w 480164"/>
                <a:gd name="connsiteY44" fmla="*/ 343787 h 428882"/>
                <a:gd name="connsiteX45" fmla="*/ 301072 w 480164"/>
                <a:gd name="connsiteY45" fmla="*/ 336643 h 428882"/>
                <a:gd name="connsiteX46" fmla="*/ 258209 w 480164"/>
                <a:gd name="connsiteY46" fmla="*/ 334262 h 428882"/>
                <a:gd name="connsiteX47" fmla="*/ 248684 w 480164"/>
                <a:gd name="connsiteY47" fmla="*/ 331881 h 428882"/>
                <a:gd name="connsiteX48" fmla="*/ 241541 w 480164"/>
                <a:gd name="connsiteY48" fmla="*/ 324737 h 428882"/>
                <a:gd name="connsiteX49" fmla="*/ 234397 w 480164"/>
                <a:gd name="connsiteY49" fmla="*/ 322356 h 428882"/>
                <a:gd name="connsiteX50" fmla="*/ 186772 w 480164"/>
                <a:gd name="connsiteY50" fmla="*/ 317593 h 428882"/>
                <a:gd name="connsiteX51" fmla="*/ 182009 w 480164"/>
                <a:gd name="connsiteY51" fmla="*/ 310450 h 428882"/>
                <a:gd name="connsiteX52" fmla="*/ 177247 w 480164"/>
                <a:gd name="connsiteY52" fmla="*/ 293781 h 428882"/>
                <a:gd name="connsiteX53" fmla="*/ 179628 w 480164"/>
                <a:gd name="connsiteY53" fmla="*/ 277112 h 428882"/>
                <a:gd name="connsiteX54" fmla="*/ 179628 w 480164"/>
                <a:gd name="connsiteY54" fmla="*/ 258062 h 428882"/>
                <a:gd name="connsiteX55" fmla="*/ 174866 w 480164"/>
                <a:gd name="connsiteY55" fmla="*/ 250918 h 428882"/>
                <a:gd name="connsiteX56" fmla="*/ 162959 w 480164"/>
                <a:gd name="connsiteY56" fmla="*/ 248537 h 428882"/>
                <a:gd name="connsiteX57" fmla="*/ 143909 w 480164"/>
                <a:gd name="connsiteY57" fmla="*/ 246156 h 428882"/>
                <a:gd name="connsiteX58" fmla="*/ 122478 w 480164"/>
                <a:gd name="connsiteY58" fmla="*/ 236631 h 428882"/>
                <a:gd name="connsiteX59" fmla="*/ 105809 w 480164"/>
                <a:gd name="connsiteY59" fmla="*/ 219962 h 428882"/>
                <a:gd name="connsiteX60" fmla="*/ 101047 w 480164"/>
                <a:gd name="connsiteY60" fmla="*/ 212818 h 428882"/>
                <a:gd name="connsiteX61" fmla="*/ 93903 w 480164"/>
                <a:gd name="connsiteY61" fmla="*/ 200912 h 428882"/>
                <a:gd name="connsiteX62" fmla="*/ 86759 w 480164"/>
                <a:gd name="connsiteY62" fmla="*/ 198531 h 428882"/>
                <a:gd name="connsiteX63" fmla="*/ 74853 w 480164"/>
                <a:gd name="connsiteY63" fmla="*/ 200912 h 428882"/>
                <a:gd name="connsiteX64" fmla="*/ 79616 w 480164"/>
                <a:gd name="connsiteY64" fmla="*/ 217581 h 428882"/>
                <a:gd name="connsiteX65" fmla="*/ 39134 w 480164"/>
                <a:gd name="connsiteY65" fmla="*/ 231868 h 428882"/>
                <a:gd name="connsiteX66" fmla="*/ 34372 w 480164"/>
                <a:gd name="connsiteY66" fmla="*/ 222343 h 428882"/>
                <a:gd name="connsiteX67" fmla="*/ 27228 w 480164"/>
                <a:gd name="connsiteY67" fmla="*/ 208056 h 428882"/>
                <a:gd name="connsiteX68" fmla="*/ 17703 w 480164"/>
                <a:gd name="connsiteY68" fmla="*/ 193768 h 428882"/>
                <a:gd name="connsiteX69" fmla="*/ 5797 w 480164"/>
                <a:gd name="connsiteY69" fmla="*/ 179481 h 428882"/>
                <a:gd name="connsiteX70" fmla="*/ 3416 w 480164"/>
                <a:gd name="connsiteY70" fmla="*/ 172337 h 428882"/>
                <a:gd name="connsiteX71" fmla="*/ 3416 w 480164"/>
                <a:gd name="connsiteY71" fmla="*/ 131856 h 428882"/>
                <a:gd name="connsiteX72" fmla="*/ 10559 w 480164"/>
                <a:gd name="connsiteY72" fmla="*/ 127093 h 428882"/>
                <a:gd name="connsiteX73" fmla="*/ 31991 w 480164"/>
                <a:gd name="connsiteY73" fmla="*/ 124712 h 428882"/>
                <a:gd name="connsiteX74" fmla="*/ 46278 w 480164"/>
                <a:gd name="connsiteY74" fmla="*/ 117568 h 428882"/>
                <a:gd name="connsiteX75" fmla="*/ 53422 w 480164"/>
                <a:gd name="connsiteY75" fmla="*/ 119950 h 428882"/>
                <a:gd name="connsiteX76" fmla="*/ 43897 w 480164"/>
                <a:gd name="connsiteY76" fmla="*/ 100900 h 428882"/>
                <a:gd name="connsiteX77" fmla="*/ 34372 w 480164"/>
                <a:gd name="connsiteY77" fmla="*/ 86612 h 428882"/>
                <a:gd name="connsiteX78" fmla="*/ 31991 w 480164"/>
                <a:gd name="connsiteY78" fmla="*/ 77087 h 428882"/>
                <a:gd name="connsiteX79" fmla="*/ 27228 w 480164"/>
                <a:gd name="connsiteY79" fmla="*/ 62800 h 428882"/>
                <a:gd name="connsiteX80" fmla="*/ 29609 w 480164"/>
                <a:gd name="connsiteY80" fmla="*/ 46131 h 428882"/>
                <a:gd name="connsiteX81" fmla="*/ 51041 w 480164"/>
                <a:gd name="connsiteY81" fmla="*/ 27081 h 428882"/>
                <a:gd name="connsiteX82" fmla="*/ 62947 w 480164"/>
                <a:gd name="connsiteY82" fmla="*/ 12793 h 428882"/>
                <a:gd name="connsiteX83" fmla="*/ 65328 w 480164"/>
                <a:gd name="connsiteY83" fmla="*/ 5650 h 428882"/>
                <a:gd name="connsiteX84" fmla="*/ 101047 w 480164"/>
                <a:gd name="connsiteY84" fmla="*/ 3268 h 428882"/>
                <a:gd name="connsiteX85" fmla="*/ 108191 w 480164"/>
                <a:gd name="connsiteY85" fmla="*/ 8031 h 428882"/>
                <a:gd name="connsiteX86" fmla="*/ 122478 w 480164"/>
                <a:gd name="connsiteY86" fmla="*/ 12793 h 428882"/>
                <a:gd name="connsiteX87" fmla="*/ 129622 w 480164"/>
                <a:gd name="connsiteY87" fmla="*/ 15175 h 428882"/>
                <a:gd name="connsiteX88" fmla="*/ 151053 w 480164"/>
                <a:gd name="connsiteY88" fmla="*/ 17556 h 428882"/>
                <a:gd name="connsiteX89" fmla="*/ 170103 w 480164"/>
                <a:gd name="connsiteY89" fmla="*/ 41368 h 428882"/>
                <a:gd name="connsiteX90" fmla="*/ 179628 w 480164"/>
                <a:gd name="connsiteY90" fmla="*/ 43750 h 428882"/>
                <a:gd name="connsiteX91" fmla="*/ 184391 w 480164"/>
                <a:gd name="connsiteY91" fmla="*/ 50893 h 428882"/>
                <a:gd name="connsiteX92" fmla="*/ 198678 w 480164"/>
                <a:gd name="connsiteY92" fmla="*/ 60418 h 428882"/>
                <a:gd name="connsiteX93" fmla="*/ 210584 w 480164"/>
                <a:gd name="connsiteY93" fmla="*/ 72325 h 428882"/>
                <a:gd name="connsiteX94" fmla="*/ 210584 w 480164"/>
                <a:gd name="connsiteY94" fmla="*/ 79468 h 42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480164" h="428882">
                  <a:moveTo>
                    <a:pt x="210584" y="79468"/>
                  </a:moveTo>
                  <a:cubicBezTo>
                    <a:pt x="212568" y="81849"/>
                    <a:pt x="218566" y="84159"/>
                    <a:pt x="222491" y="86612"/>
                  </a:cubicBezTo>
                  <a:cubicBezTo>
                    <a:pt x="224918" y="88129"/>
                    <a:pt x="227074" y="90095"/>
                    <a:pt x="229634" y="91375"/>
                  </a:cubicBezTo>
                  <a:cubicBezTo>
                    <a:pt x="231879" y="92498"/>
                    <a:pt x="234397" y="92962"/>
                    <a:pt x="236778" y="93756"/>
                  </a:cubicBezTo>
                  <a:cubicBezTo>
                    <a:pt x="239159" y="96137"/>
                    <a:pt x="242287" y="97956"/>
                    <a:pt x="243922" y="100900"/>
                  </a:cubicBezTo>
                  <a:cubicBezTo>
                    <a:pt x="246360" y="105288"/>
                    <a:pt x="247097" y="110425"/>
                    <a:pt x="248684" y="115187"/>
                  </a:cubicBezTo>
                  <a:cubicBezTo>
                    <a:pt x="249478" y="117568"/>
                    <a:pt x="248977" y="120939"/>
                    <a:pt x="251066" y="122331"/>
                  </a:cubicBezTo>
                  <a:cubicBezTo>
                    <a:pt x="253447" y="123918"/>
                    <a:pt x="255650" y="125813"/>
                    <a:pt x="258209" y="127093"/>
                  </a:cubicBezTo>
                  <a:cubicBezTo>
                    <a:pt x="260454" y="128216"/>
                    <a:pt x="262918" y="128866"/>
                    <a:pt x="265353" y="129475"/>
                  </a:cubicBezTo>
                  <a:cubicBezTo>
                    <a:pt x="269279" y="130457"/>
                    <a:pt x="273259" y="131241"/>
                    <a:pt x="277259" y="131856"/>
                  </a:cubicBezTo>
                  <a:cubicBezTo>
                    <a:pt x="283584" y="132829"/>
                    <a:pt x="289959" y="133443"/>
                    <a:pt x="296309" y="134237"/>
                  </a:cubicBezTo>
                  <a:cubicBezTo>
                    <a:pt x="318550" y="149064"/>
                    <a:pt x="304893" y="143287"/>
                    <a:pt x="339172" y="146143"/>
                  </a:cubicBezTo>
                  <a:cubicBezTo>
                    <a:pt x="354568" y="171804"/>
                    <a:pt x="335229" y="146553"/>
                    <a:pt x="362984" y="160431"/>
                  </a:cubicBezTo>
                  <a:cubicBezTo>
                    <a:pt x="365229" y="161554"/>
                    <a:pt x="364757" y="165140"/>
                    <a:pt x="365366" y="167575"/>
                  </a:cubicBezTo>
                  <a:cubicBezTo>
                    <a:pt x="371117" y="190578"/>
                    <a:pt x="364682" y="170286"/>
                    <a:pt x="370128" y="186625"/>
                  </a:cubicBezTo>
                  <a:cubicBezTo>
                    <a:pt x="370922" y="192181"/>
                    <a:pt x="370896" y="197917"/>
                    <a:pt x="372509" y="203293"/>
                  </a:cubicBezTo>
                  <a:cubicBezTo>
                    <a:pt x="374190" y="208896"/>
                    <a:pt x="379560" y="212772"/>
                    <a:pt x="384416" y="215200"/>
                  </a:cubicBezTo>
                  <a:cubicBezTo>
                    <a:pt x="386661" y="216322"/>
                    <a:pt x="389314" y="216459"/>
                    <a:pt x="391559" y="217581"/>
                  </a:cubicBezTo>
                  <a:cubicBezTo>
                    <a:pt x="394119" y="218861"/>
                    <a:pt x="396322" y="220756"/>
                    <a:pt x="398703" y="222343"/>
                  </a:cubicBezTo>
                  <a:cubicBezTo>
                    <a:pt x="397909" y="224724"/>
                    <a:pt x="397890" y="227527"/>
                    <a:pt x="396322" y="229487"/>
                  </a:cubicBezTo>
                  <a:cubicBezTo>
                    <a:pt x="394534" y="231722"/>
                    <a:pt x="391202" y="232226"/>
                    <a:pt x="389178" y="234250"/>
                  </a:cubicBezTo>
                  <a:cubicBezTo>
                    <a:pt x="387155" y="236273"/>
                    <a:pt x="386003" y="239012"/>
                    <a:pt x="384416" y="241393"/>
                  </a:cubicBezTo>
                  <a:cubicBezTo>
                    <a:pt x="383622" y="244568"/>
                    <a:pt x="382933" y="247771"/>
                    <a:pt x="382034" y="250918"/>
                  </a:cubicBezTo>
                  <a:cubicBezTo>
                    <a:pt x="381344" y="253332"/>
                    <a:pt x="379653" y="255552"/>
                    <a:pt x="379653" y="258062"/>
                  </a:cubicBezTo>
                  <a:cubicBezTo>
                    <a:pt x="379653" y="260572"/>
                    <a:pt x="379717" y="264241"/>
                    <a:pt x="382034" y="265206"/>
                  </a:cubicBezTo>
                  <a:cubicBezTo>
                    <a:pt x="390226" y="268619"/>
                    <a:pt x="399526" y="268228"/>
                    <a:pt x="408228" y="269968"/>
                  </a:cubicBezTo>
                  <a:cubicBezTo>
                    <a:pt x="415695" y="271461"/>
                    <a:pt x="418094" y="272464"/>
                    <a:pt x="424897" y="274731"/>
                  </a:cubicBezTo>
                  <a:cubicBezTo>
                    <a:pt x="425691" y="277906"/>
                    <a:pt x="426740" y="281028"/>
                    <a:pt x="427278" y="284256"/>
                  </a:cubicBezTo>
                  <a:cubicBezTo>
                    <a:pt x="428330" y="290568"/>
                    <a:pt x="427507" y="297279"/>
                    <a:pt x="429659" y="303306"/>
                  </a:cubicBezTo>
                  <a:cubicBezTo>
                    <a:pt x="431584" y="308696"/>
                    <a:pt x="435137" y="313546"/>
                    <a:pt x="439184" y="317593"/>
                  </a:cubicBezTo>
                  <a:lnTo>
                    <a:pt x="453472" y="331881"/>
                  </a:lnTo>
                  <a:cubicBezTo>
                    <a:pt x="462203" y="331087"/>
                    <a:pt x="470899" y="329500"/>
                    <a:pt x="479666" y="329500"/>
                  </a:cubicBezTo>
                  <a:cubicBezTo>
                    <a:pt x="482176" y="329500"/>
                    <a:pt x="474482" y="330313"/>
                    <a:pt x="472522" y="331881"/>
                  </a:cubicBezTo>
                  <a:cubicBezTo>
                    <a:pt x="470287" y="333669"/>
                    <a:pt x="469347" y="336644"/>
                    <a:pt x="467759" y="339025"/>
                  </a:cubicBezTo>
                  <a:cubicBezTo>
                    <a:pt x="468553" y="346169"/>
                    <a:pt x="467685" y="353701"/>
                    <a:pt x="470141" y="360456"/>
                  </a:cubicBezTo>
                  <a:cubicBezTo>
                    <a:pt x="471119" y="363145"/>
                    <a:pt x="476814" y="362395"/>
                    <a:pt x="477284" y="365218"/>
                  </a:cubicBezTo>
                  <a:cubicBezTo>
                    <a:pt x="478595" y="373087"/>
                    <a:pt x="476116" y="381146"/>
                    <a:pt x="474903" y="389031"/>
                  </a:cubicBezTo>
                  <a:cubicBezTo>
                    <a:pt x="469429" y="424614"/>
                    <a:pt x="386416" y="405641"/>
                    <a:pt x="384416" y="405700"/>
                  </a:cubicBezTo>
                  <a:cubicBezTo>
                    <a:pt x="383622" y="412050"/>
                    <a:pt x="387897" y="422185"/>
                    <a:pt x="382034" y="424750"/>
                  </a:cubicBezTo>
                  <a:cubicBezTo>
                    <a:pt x="361075" y="433919"/>
                    <a:pt x="352020" y="426170"/>
                    <a:pt x="339172" y="417606"/>
                  </a:cubicBezTo>
                  <a:cubicBezTo>
                    <a:pt x="337584" y="415225"/>
                    <a:pt x="337271" y="410462"/>
                    <a:pt x="334409" y="410462"/>
                  </a:cubicBezTo>
                  <a:cubicBezTo>
                    <a:pt x="331899" y="410462"/>
                    <a:pt x="332266" y="420105"/>
                    <a:pt x="332028" y="417606"/>
                  </a:cubicBezTo>
                  <a:cubicBezTo>
                    <a:pt x="330220" y="398625"/>
                    <a:pt x="331544" y="379428"/>
                    <a:pt x="329647" y="360456"/>
                  </a:cubicBezTo>
                  <a:cubicBezTo>
                    <a:pt x="329147" y="355461"/>
                    <a:pt x="328997" y="349047"/>
                    <a:pt x="324884" y="346168"/>
                  </a:cubicBezTo>
                  <a:cubicBezTo>
                    <a:pt x="319641" y="342498"/>
                    <a:pt x="312184" y="344581"/>
                    <a:pt x="305834" y="343787"/>
                  </a:cubicBezTo>
                  <a:cubicBezTo>
                    <a:pt x="304247" y="341406"/>
                    <a:pt x="303878" y="337204"/>
                    <a:pt x="301072" y="336643"/>
                  </a:cubicBezTo>
                  <a:cubicBezTo>
                    <a:pt x="287040" y="333837"/>
                    <a:pt x="272460" y="335557"/>
                    <a:pt x="258209" y="334262"/>
                  </a:cubicBezTo>
                  <a:cubicBezTo>
                    <a:pt x="254950" y="333966"/>
                    <a:pt x="251859" y="332675"/>
                    <a:pt x="248684" y="331881"/>
                  </a:cubicBezTo>
                  <a:cubicBezTo>
                    <a:pt x="246303" y="329500"/>
                    <a:pt x="244343" y="326605"/>
                    <a:pt x="241541" y="324737"/>
                  </a:cubicBezTo>
                  <a:cubicBezTo>
                    <a:pt x="239452" y="323345"/>
                    <a:pt x="236847" y="322900"/>
                    <a:pt x="234397" y="322356"/>
                  </a:cubicBezTo>
                  <a:cubicBezTo>
                    <a:pt x="218435" y="318809"/>
                    <a:pt x="203433" y="318783"/>
                    <a:pt x="186772" y="317593"/>
                  </a:cubicBezTo>
                  <a:cubicBezTo>
                    <a:pt x="185184" y="315212"/>
                    <a:pt x="183289" y="313010"/>
                    <a:pt x="182009" y="310450"/>
                  </a:cubicBezTo>
                  <a:cubicBezTo>
                    <a:pt x="180302" y="307035"/>
                    <a:pt x="178009" y="296831"/>
                    <a:pt x="177247" y="293781"/>
                  </a:cubicBezTo>
                  <a:cubicBezTo>
                    <a:pt x="178041" y="288225"/>
                    <a:pt x="178527" y="282616"/>
                    <a:pt x="179628" y="277112"/>
                  </a:cubicBezTo>
                  <a:cubicBezTo>
                    <a:pt x="181791" y="266293"/>
                    <a:pt x="184915" y="272163"/>
                    <a:pt x="179628" y="258062"/>
                  </a:cubicBezTo>
                  <a:cubicBezTo>
                    <a:pt x="178623" y="255382"/>
                    <a:pt x="177351" y="252338"/>
                    <a:pt x="174866" y="250918"/>
                  </a:cubicBezTo>
                  <a:cubicBezTo>
                    <a:pt x="171352" y="248910"/>
                    <a:pt x="166960" y="249152"/>
                    <a:pt x="162959" y="248537"/>
                  </a:cubicBezTo>
                  <a:cubicBezTo>
                    <a:pt x="156634" y="247564"/>
                    <a:pt x="150259" y="246950"/>
                    <a:pt x="143909" y="246156"/>
                  </a:cubicBezTo>
                  <a:cubicBezTo>
                    <a:pt x="126907" y="240488"/>
                    <a:pt x="133799" y="244177"/>
                    <a:pt x="122478" y="236631"/>
                  </a:cubicBezTo>
                  <a:cubicBezTo>
                    <a:pt x="111561" y="220254"/>
                    <a:pt x="118383" y="224153"/>
                    <a:pt x="105809" y="219962"/>
                  </a:cubicBezTo>
                  <a:cubicBezTo>
                    <a:pt x="104222" y="217581"/>
                    <a:pt x="102564" y="215245"/>
                    <a:pt x="101047" y="212818"/>
                  </a:cubicBezTo>
                  <a:cubicBezTo>
                    <a:pt x="98594" y="208893"/>
                    <a:pt x="97176" y="204185"/>
                    <a:pt x="93903" y="200912"/>
                  </a:cubicBezTo>
                  <a:cubicBezTo>
                    <a:pt x="92128" y="199137"/>
                    <a:pt x="89140" y="199325"/>
                    <a:pt x="86759" y="198531"/>
                  </a:cubicBezTo>
                  <a:cubicBezTo>
                    <a:pt x="82790" y="199325"/>
                    <a:pt x="77381" y="197752"/>
                    <a:pt x="74853" y="200912"/>
                  </a:cubicBezTo>
                  <a:cubicBezTo>
                    <a:pt x="74148" y="201793"/>
                    <a:pt x="79032" y="215831"/>
                    <a:pt x="79616" y="217581"/>
                  </a:cubicBezTo>
                  <a:cubicBezTo>
                    <a:pt x="76004" y="242855"/>
                    <a:pt x="81543" y="243649"/>
                    <a:pt x="39134" y="231868"/>
                  </a:cubicBezTo>
                  <a:cubicBezTo>
                    <a:pt x="35714" y="230918"/>
                    <a:pt x="35770" y="225606"/>
                    <a:pt x="34372" y="222343"/>
                  </a:cubicBezTo>
                  <a:cubicBezTo>
                    <a:pt x="28458" y="208544"/>
                    <a:pt x="36380" y="221782"/>
                    <a:pt x="27228" y="208056"/>
                  </a:cubicBezTo>
                  <a:cubicBezTo>
                    <a:pt x="23044" y="195502"/>
                    <a:pt x="27613" y="205659"/>
                    <a:pt x="17703" y="193768"/>
                  </a:cubicBezTo>
                  <a:cubicBezTo>
                    <a:pt x="1126" y="173876"/>
                    <a:pt x="26670" y="200354"/>
                    <a:pt x="5797" y="179481"/>
                  </a:cubicBezTo>
                  <a:cubicBezTo>
                    <a:pt x="5003" y="177100"/>
                    <a:pt x="4106" y="174751"/>
                    <a:pt x="3416" y="172337"/>
                  </a:cubicBezTo>
                  <a:cubicBezTo>
                    <a:pt x="-752" y="157752"/>
                    <a:pt x="-1510" y="150329"/>
                    <a:pt x="3416" y="131856"/>
                  </a:cubicBezTo>
                  <a:cubicBezTo>
                    <a:pt x="4153" y="129091"/>
                    <a:pt x="7783" y="127787"/>
                    <a:pt x="10559" y="127093"/>
                  </a:cubicBezTo>
                  <a:cubicBezTo>
                    <a:pt x="17532" y="125350"/>
                    <a:pt x="24847" y="125506"/>
                    <a:pt x="31991" y="124712"/>
                  </a:cubicBezTo>
                  <a:cubicBezTo>
                    <a:pt x="35602" y="122305"/>
                    <a:pt x="41350" y="117568"/>
                    <a:pt x="46278" y="117568"/>
                  </a:cubicBezTo>
                  <a:cubicBezTo>
                    <a:pt x="48788" y="117568"/>
                    <a:pt x="51041" y="119156"/>
                    <a:pt x="53422" y="119950"/>
                  </a:cubicBezTo>
                  <a:cubicBezTo>
                    <a:pt x="48724" y="91761"/>
                    <a:pt x="56153" y="114906"/>
                    <a:pt x="43897" y="100900"/>
                  </a:cubicBezTo>
                  <a:cubicBezTo>
                    <a:pt x="40128" y="96592"/>
                    <a:pt x="34372" y="86612"/>
                    <a:pt x="34372" y="86612"/>
                  </a:cubicBezTo>
                  <a:cubicBezTo>
                    <a:pt x="33578" y="83437"/>
                    <a:pt x="32931" y="80222"/>
                    <a:pt x="31991" y="77087"/>
                  </a:cubicBezTo>
                  <a:cubicBezTo>
                    <a:pt x="30548" y="72279"/>
                    <a:pt x="27228" y="62800"/>
                    <a:pt x="27228" y="62800"/>
                  </a:cubicBezTo>
                  <a:cubicBezTo>
                    <a:pt x="28022" y="57244"/>
                    <a:pt x="26948" y="51073"/>
                    <a:pt x="29609" y="46131"/>
                  </a:cubicBezTo>
                  <a:cubicBezTo>
                    <a:pt x="37152" y="32123"/>
                    <a:pt x="42019" y="34600"/>
                    <a:pt x="51041" y="27081"/>
                  </a:cubicBezTo>
                  <a:cubicBezTo>
                    <a:pt x="57914" y="21354"/>
                    <a:pt x="58266" y="19815"/>
                    <a:pt x="62947" y="12793"/>
                  </a:cubicBezTo>
                  <a:cubicBezTo>
                    <a:pt x="63741" y="10412"/>
                    <a:pt x="63760" y="7610"/>
                    <a:pt x="65328" y="5650"/>
                  </a:cubicBezTo>
                  <a:cubicBezTo>
                    <a:pt x="73820" y="-4965"/>
                    <a:pt x="91675" y="2487"/>
                    <a:pt x="101047" y="3268"/>
                  </a:cubicBezTo>
                  <a:cubicBezTo>
                    <a:pt x="103428" y="4856"/>
                    <a:pt x="105576" y="6869"/>
                    <a:pt x="108191" y="8031"/>
                  </a:cubicBezTo>
                  <a:cubicBezTo>
                    <a:pt x="112778" y="10070"/>
                    <a:pt x="117716" y="11206"/>
                    <a:pt x="122478" y="12793"/>
                  </a:cubicBezTo>
                  <a:cubicBezTo>
                    <a:pt x="124859" y="13587"/>
                    <a:pt x="127127" y="14898"/>
                    <a:pt x="129622" y="15175"/>
                  </a:cubicBezTo>
                  <a:lnTo>
                    <a:pt x="151053" y="17556"/>
                  </a:lnTo>
                  <a:cubicBezTo>
                    <a:pt x="155034" y="25517"/>
                    <a:pt x="160505" y="38968"/>
                    <a:pt x="170103" y="41368"/>
                  </a:cubicBezTo>
                  <a:lnTo>
                    <a:pt x="179628" y="43750"/>
                  </a:lnTo>
                  <a:cubicBezTo>
                    <a:pt x="181216" y="46131"/>
                    <a:pt x="182237" y="49009"/>
                    <a:pt x="184391" y="50893"/>
                  </a:cubicBezTo>
                  <a:cubicBezTo>
                    <a:pt x="188699" y="54662"/>
                    <a:pt x="198678" y="60418"/>
                    <a:pt x="198678" y="60418"/>
                  </a:cubicBezTo>
                  <a:cubicBezTo>
                    <a:pt x="202718" y="66478"/>
                    <a:pt x="203370" y="69439"/>
                    <a:pt x="210584" y="72325"/>
                  </a:cubicBezTo>
                  <a:cubicBezTo>
                    <a:pt x="212058" y="72915"/>
                    <a:pt x="208600" y="77087"/>
                    <a:pt x="210584" y="79468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6E7E31FE-9AC0-2B0A-A8C5-013B02DF991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6386" y="2006529"/>
              <a:ext cx="316779" cy="250500"/>
            </a:xfrm>
            <a:custGeom>
              <a:avLst/>
              <a:gdLst>
                <a:gd name="T0" fmla="*/ 600 w 976"/>
                <a:gd name="T1" fmla="*/ 713 h 839"/>
                <a:gd name="T2" fmla="*/ 778 w 976"/>
                <a:gd name="T3" fmla="*/ 625 h 839"/>
                <a:gd name="T4" fmla="*/ 922 w 976"/>
                <a:gd name="T5" fmla="*/ 417 h 839"/>
                <a:gd name="T6" fmla="*/ 914 w 976"/>
                <a:gd name="T7" fmla="*/ 128 h 839"/>
                <a:gd name="T8" fmla="*/ 783 w 976"/>
                <a:gd name="T9" fmla="*/ 0 h 839"/>
                <a:gd name="T10" fmla="*/ 489 w 976"/>
                <a:gd name="T11" fmla="*/ 245 h 839"/>
                <a:gd name="T12" fmla="*/ 139 w 976"/>
                <a:gd name="T13" fmla="*/ 566 h 839"/>
                <a:gd name="T14" fmla="*/ 0 w 976"/>
                <a:gd name="T15" fmla="*/ 762 h 839"/>
                <a:gd name="T16" fmla="*/ 18 w 976"/>
                <a:gd name="T17" fmla="*/ 759 h 839"/>
                <a:gd name="T18" fmla="*/ 337 w 976"/>
                <a:gd name="T19" fmla="*/ 816 h 839"/>
                <a:gd name="T20" fmla="*/ 502 w 976"/>
                <a:gd name="T21" fmla="*/ 771 h 839"/>
                <a:gd name="T22" fmla="*/ 600 w 976"/>
                <a:gd name="T23" fmla="*/ 713 h 8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6" h="839">
                  <a:moveTo>
                    <a:pt x="600" y="713"/>
                  </a:moveTo>
                  <a:cubicBezTo>
                    <a:pt x="600" y="713"/>
                    <a:pt x="652" y="636"/>
                    <a:pt x="778" y="625"/>
                  </a:cubicBezTo>
                  <a:cubicBezTo>
                    <a:pt x="903" y="614"/>
                    <a:pt x="976" y="526"/>
                    <a:pt x="922" y="417"/>
                  </a:cubicBezTo>
                  <a:cubicBezTo>
                    <a:pt x="869" y="307"/>
                    <a:pt x="952" y="221"/>
                    <a:pt x="914" y="128"/>
                  </a:cubicBezTo>
                  <a:cubicBezTo>
                    <a:pt x="877" y="34"/>
                    <a:pt x="783" y="0"/>
                    <a:pt x="783" y="0"/>
                  </a:cubicBezTo>
                  <a:cubicBezTo>
                    <a:pt x="783" y="0"/>
                    <a:pt x="700" y="139"/>
                    <a:pt x="489" y="245"/>
                  </a:cubicBezTo>
                  <a:cubicBezTo>
                    <a:pt x="278" y="352"/>
                    <a:pt x="233" y="449"/>
                    <a:pt x="139" y="566"/>
                  </a:cubicBezTo>
                  <a:cubicBezTo>
                    <a:pt x="69" y="654"/>
                    <a:pt x="17" y="724"/>
                    <a:pt x="0" y="762"/>
                  </a:cubicBezTo>
                  <a:cubicBezTo>
                    <a:pt x="6" y="761"/>
                    <a:pt x="12" y="759"/>
                    <a:pt x="18" y="759"/>
                  </a:cubicBezTo>
                  <a:cubicBezTo>
                    <a:pt x="81" y="759"/>
                    <a:pt x="246" y="816"/>
                    <a:pt x="337" y="816"/>
                  </a:cubicBezTo>
                  <a:cubicBezTo>
                    <a:pt x="428" y="816"/>
                    <a:pt x="451" y="839"/>
                    <a:pt x="502" y="771"/>
                  </a:cubicBezTo>
                  <a:cubicBezTo>
                    <a:pt x="543" y="716"/>
                    <a:pt x="581" y="687"/>
                    <a:pt x="600" y="71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4D85AF23-0D50-FCDB-34EE-E8A54EF9B7B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0548" y="3432455"/>
              <a:ext cx="692734" cy="868724"/>
            </a:xfrm>
            <a:custGeom>
              <a:avLst/>
              <a:gdLst>
                <a:gd name="T0" fmla="*/ 0 w 2148"/>
                <a:gd name="T1" fmla="*/ 953 h 2915"/>
                <a:gd name="T2" fmla="*/ 132 w 2148"/>
                <a:gd name="T3" fmla="*/ 1250 h 2915"/>
                <a:gd name="T4" fmla="*/ 290 w 2148"/>
                <a:gd name="T5" fmla="*/ 1595 h 2915"/>
                <a:gd name="T6" fmla="*/ 462 w 2148"/>
                <a:gd name="T7" fmla="*/ 1997 h 2915"/>
                <a:gd name="T8" fmla="*/ 835 w 2148"/>
                <a:gd name="T9" fmla="*/ 2700 h 2915"/>
                <a:gd name="T10" fmla="*/ 950 w 2148"/>
                <a:gd name="T11" fmla="*/ 2413 h 2915"/>
                <a:gd name="T12" fmla="*/ 993 w 2148"/>
                <a:gd name="T13" fmla="*/ 2549 h 2915"/>
                <a:gd name="T14" fmla="*/ 1136 w 2148"/>
                <a:gd name="T15" fmla="*/ 2671 h 2915"/>
                <a:gd name="T16" fmla="*/ 1388 w 2148"/>
                <a:gd name="T17" fmla="*/ 2664 h 2915"/>
                <a:gd name="T18" fmla="*/ 1747 w 2148"/>
                <a:gd name="T19" fmla="*/ 2356 h 2915"/>
                <a:gd name="T20" fmla="*/ 1790 w 2148"/>
                <a:gd name="T21" fmla="*/ 2104 h 2915"/>
                <a:gd name="T22" fmla="*/ 1639 w 2148"/>
                <a:gd name="T23" fmla="*/ 1774 h 2915"/>
                <a:gd name="T24" fmla="*/ 1840 w 2148"/>
                <a:gd name="T25" fmla="*/ 1430 h 2915"/>
                <a:gd name="T26" fmla="*/ 1919 w 2148"/>
                <a:gd name="T27" fmla="*/ 1107 h 2915"/>
                <a:gd name="T28" fmla="*/ 1538 w 2148"/>
                <a:gd name="T29" fmla="*/ 827 h 2915"/>
                <a:gd name="T30" fmla="*/ 1395 w 2148"/>
                <a:gd name="T31" fmla="*/ 529 h 2915"/>
                <a:gd name="T32" fmla="*/ 1285 w 2148"/>
                <a:gd name="T33" fmla="*/ 372 h 2915"/>
                <a:gd name="T34" fmla="*/ 1109 w 2148"/>
                <a:gd name="T35" fmla="*/ 119 h 2915"/>
                <a:gd name="T36" fmla="*/ 981 w 2148"/>
                <a:gd name="T37" fmla="*/ 38 h 2915"/>
                <a:gd name="T38" fmla="*/ 776 w 2148"/>
                <a:gd name="T39" fmla="*/ 62 h 2915"/>
                <a:gd name="T40" fmla="*/ 495 w 2148"/>
                <a:gd name="T41" fmla="*/ 381 h 2915"/>
                <a:gd name="T42" fmla="*/ 281 w 2148"/>
                <a:gd name="T43" fmla="*/ 724 h 2915"/>
                <a:gd name="T44" fmla="*/ 0 w 2148"/>
                <a:gd name="T45" fmla="*/ 953 h 29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48" h="2915">
                  <a:moveTo>
                    <a:pt x="0" y="953"/>
                  </a:moveTo>
                  <a:cubicBezTo>
                    <a:pt x="0" y="953"/>
                    <a:pt x="38" y="1107"/>
                    <a:pt x="132" y="1250"/>
                  </a:cubicBezTo>
                  <a:cubicBezTo>
                    <a:pt x="225" y="1394"/>
                    <a:pt x="225" y="1430"/>
                    <a:pt x="290" y="1595"/>
                  </a:cubicBezTo>
                  <a:cubicBezTo>
                    <a:pt x="354" y="1760"/>
                    <a:pt x="354" y="1717"/>
                    <a:pt x="462" y="1997"/>
                  </a:cubicBezTo>
                  <a:cubicBezTo>
                    <a:pt x="570" y="2277"/>
                    <a:pt x="835" y="2700"/>
                    <a:pt x="835" y="2700"/>
                  </a:cubicBezTo>
                  <a:cubicBezTo>
                    <a:pt x="835" y="2700"/>
                    <a:pt x="814" y="2434"/>
                    <a:pt x="950" y="2413"/>
                  </a:cubicBezTo>
                  <a:cubicBezTo>
                    <a:pt x="1086" y="2391"/>
                    <a:pt x="1036" y="2499"/>
                    <a:pt x="993" y="2549"/>
                  </a:cubicBezTo>
                  <a:cubicBezTo>
                    <a:pt x="950" y="2600"/>
                    <a:pt x="1108" y="2607"/>
                    <a:pt x="1136" y="2671"/>
                  </a:cubicBezTo>
                  <a:cubicBezTo>
                    <a:pt x="1165" y="2736"/>
                    <a:pt x="1187" y="2915"/>
                    <a:pt x="1388" y="2664"/>
                  </a:cubicBezTo>
                  <a:cubicBezTo>
                    <a:pt x="1589" y="2413"/>
                    <a:pt x="1747" y="2356"/>
                    <a:pt x="1747" y="2356"/>
                  </a:cubicBezTo>
                  <a:cubicBezTo>
                    <a:pt x="1747" y="2356"/>
                    <a:pt x="1890" y="2262"/>
                    <a:pt x="1790" y="2104"/>
                  </a:cubicBezTo>
                  <a:cubicBezTo>
                    <a:pt x="1689" y="1946"/>
                    <a:pt x="1639" y="1774"/>
                    <a:pt x="1639" y="1774"/>
                  </a:cubicBezTo>
                  <a:cubicBezTo>
                    <a:pt x="1639" y="1774"/>
                    <a:pt x="1847" y="1645"/>
                    <a:pt x="1840" y="1430"/>
                  </a:cubicBezTo>
                  <a:cubicBezTo>
                    <a:pt x="1833" y="1214"/>
                    <a:pt x="2148" y="1200"/>
                    <a:pt x="1919" y="1107"/>
                  </a:cubicBezTo>
                  <a:cubicBezTo>
                    <a:pt x="1689" y="1013"/>
                    <a:pt x="1682" y="1125"/>
                    <a:pt x="1538" y="827"/>
                  </a:cubicBezTo>
                  <a:cubicBezTo>
                    <a:pt x="1395" y="529"/>
                    <a:pt x="1395" y="529"/>
                    <a:pt x="1395" y="529"/>
                  </a:cubicBezTo>
                  <a:cubicBezTo>
                    <a:pt x="1366" y="529"/>
                    <a:pt x="1328" y="419"/>
                    <a:pt x="1285" y="372"/>
                  </a:cubicBezTo>
                  <a:cubicBezTo>
                    <a:pt x="1243" y="324"/>
                    <a:pt x="1162" y="210"/>
                    <a:pt x="1109" y="119"/>
                  </a:cubicBezTo>
                  <a:cubicBezTo>
                    <a:pt x="1057" y="29"/>
                    <a:pt x="1028" y="15"/>
                    <a:pt x="981" y="38"/>
                  </a:cubicBezTo>
                  <a:cubicBezTo>
                    <a:pt x="933" y="62"/>
                    <a:pt x="833" y="0"/>
                    <a:pt x="776" y="62"/>
                  </a:cubicBezTo>
                  <a:cubicBezTo>
                    <a:pt x="719" y="124"/>
                    <a:pt x="638" y="224"/>
                    <a:pt x="495" y="381"/>
                  </a:cubicBezTo>
                  <a:cubicBezTo>
                    <a:pt x="352" y="539"/>
                    <a:pt x="457" y="629"/>
                    <a:pt x="281" y="724"/>
                  </a:cubicBezTo>
                  <a:cubicBezTo>
                    <a:pt x="104" y="820"/>
                    <a:pt x="23" y="924"/>
                    <a:pt x="0" y="95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9" name="Freeform 47">
              <a:extLst>
                <a:ext uri="{FF2B5EF4-FFF2-40B4-BE49-F238E27FC236}">
                  <a16:creationId xmlns:a16="http://schemas.microsoft.com/office/drawing/2014/main" id="{3A8929BF-7D7A-1160-4BC4-7CD0B7ABAB1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8698" y="2645626"/>
              <a:ext cx="476909" cy="542751"/>
            </a:xfrm>
            <a:custGeom>
              <a:avLst/>
              <a:gdLst>
                <a:gd name="T0" fmla="*/ 0 w 1479"/>
                <a:gd name="T1" fmla="*/ 956 h 1821"/>
                <a:gd name="T2" fmla="*/ 473 w 1479"/>
                <a:gd name="T3" fmla="*/ 1218 h 1821"/>
                <a:gd name="T4" fmla="*/ 973 w 1479"/>
                <a:gd name="T5" fmla="*/ 1787 h 1821"/>
                <a:gd name="T6" fmla="*/ 1280 w 1479"/>
                <a:gd name="T7" fmla="*/ 1582 h 1821"/>
                <a:gd name="T8" fmla="*/ 1360 w 1479"/>
                <a:gd name="T9" fmla="*/ 1514 h 1821"/>
                <a:gd name="T10" fmla="*/ 1354 w 1479"/>
                <a:gd name="T11" fmla="*/ 1297 h 1821"/>
                <a:gd name="T12" fmla="*/ 1229 w 1479"/>
                <a:gd name="T13" fmla="*/ 1127 h 1821"/>
                <a:gd name="T14" fmla="*/ 1315 w 1479"/>
                <a:gd name="T15" fmla="*/ 848 h 1821"/>
                <a:gd name="T16" fmla="*/ 1388 w 1479"/>
                <a:gd name="T17" fmla="*/ 638 h 1821"/>
                <a:gd name="T18" fmla="*/ 1206 w 1479"/>
                <a:gd name="T19" fmla="*/ 530 h 1821"/>
                <a:gd name="T20" fmla="*/ 1047 w 1479"/>
                <a:gd name="T21" fmla="*/ 490 h 1821"/>
                <a:gd name="T22" fmla="*/ 871 w 1479"/>
                <a:gd name="T23" fmla="*/ 296 h 1821"/>
                <a:gd name="T24" fmla="*/ 643 w 1479"/>
                <a:gd name="T25" fmla="*/ 131 h 1821"/>
                <a:gd name="T26" fmla="*/ 592 w 1479"/>
                <a:gd name="T27" fmla="*/ 410 h 1821"/>
                <a:gd name="T28" fmla="*/ 217 w 1479"/>
                <a:gd name="T29" fmla="*/ 581 h 1821"/>
                <a:gd name="T30" fmla="*/ 0 w 1479"/>
                <a:gd name="T31" fmla="*/ 956 h 1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79" h="1821">
                  <a:moveTo>
                    <a:pt x="0" y="956"/>
                  </a:moveTo>
                  <a:cubicBezTo>
                    <a:pt x="0" y="956"/>
                    <a:pt x="234" y="1036"/>
                    <a:pt x="473" y="1218"/>
                  </a:cubicBezTo>
                  <a:cubicBezTo>
                    <a:pt x="712" y="1400"/>
                    <a:pt x="905" y="1821"/>
                    <a:pt x="973" y="1787"/>
                  </a:cubicBezTo>
                  <a:cubicBezTo>
                    <a:pt x="1041" y="1753"/>
                    <a:pt x="1063" y="1548"/>
                    <a:pt x="1280" y="1582"/>
                  </a:cubicBezTo>
                  <a:cubicBezTo>
                    <a:pt x="1300" y="1569"/>
                    <a:pt x="1336" y="1558"/>
                    <a:pt x="1360" y="1514"/>
                  </a:cubicBezTo>
                  <a:cubicBezTo>
                    <a:pt x="1406" y="1428"/>
                    <a:pt x="1388" y="1315"/>
                    <a:pt x="1354" y="1297"/>
                  </a:cubicBezTo>
                  <a:cubicBezTo>
                    <a:pt x="1320" y="1280"/>
                    <a:pt x="1292" y="1241"/>
                    <a:pt x="1229" y="1127"/>
                  </a:cubicBezTo>
                  <a:cubicBezTo>
                    <a:pt x="1167" y="1013"/>
                    <a:pt x="1201" y="911"/>
                    <a:pt x="1315" y="848"/>
                  </a:cubicBezTo>
                  <a:cubicBezTo>
                    <a:pt x="1428" y="786"/>
                    <a:pt x="1297" y="774"/>
                    <a:pt x="1388" y="638"/>
                  </a:cubicBezTo>
                  <a:cubicBezTo>
                    <a:pt x="1479" y="501"/>
                    <a:pt x="1206" y="530"/>
                    <a:pt x="1206" y="530"/>
                  </a:cubicBezTo>
                  <a:cubicBezTo>
                    <a:pt x="1206" y="530"/>
                    <a:pt x="1121" y="535"/>
                    <a:pt x="1047" y="490"/>
                  </a:cubicBezTo>
                  <a:cubicBezTo>
                    <a:pt x="973" y="444"/>
                    <a:pt x="916" y="416"/>
                    <a:pt x="871" y="296"/>
                  </a:cubicBezTo>
                  <a:cubicBezTo>
                    <a:pt x="825" y="177"/>
                    <a:pt x="621" y="0"/>
                    <a:pt x="643" y="131"/>
                  </a:cubicBezTo>
                  <a:cubicBezTo>
                    <a:pt x="666" y="262"/>
                    <a:pt x="740" y="330"/>
                    <a:pt x="592" y="410"/>
                  </a:cubicBezTo>
                  <a:cubicBezTo>
                    <a:pt x="444" y="490"/>
                    <a:pt x="347" y="404"/>
                    <a:pt x="217" y="581"/>
                  </a:cubicBezTo>
                  <a:cubicBezTo>
                    <a:pt x="86" y="757"/>
                    <a:pt x="0" y="956"/>
                    <a:pt x="0" y="95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279CA4A8-511D-D857-294B-305BB382AF1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7778" y="3180349"/>
              <a:ext cx="1853675" cy="1302283"/>
            </a:xfrm>
            <a:custGeom>
              <a:avLst/>
              <a:gdLst>
                <a:gd name="T0" fmla="*/ 28 w 5736"/>
                <a:gd name="T1" fmla="*/ 1444 h 4372"/>
                <a:gd name="T2" fmla="*/ 71 w 5736"/>
                <a:gd name="T3" fmla="*/ 1617 h 4372"/>
                <a:gd name="T4" fmla="*/ 199 w 5736"/>
                <a:gd name="T5" fmla="*/ 1887 h 4372"/>
                <a:gd name="T6" fmla="*/ 270 w 5736"/>
                <a:gd name="T7" fmla="*/ 2114 h 4372"/>
                <a:gd name="T8" fmla="*/ 475 w 5736"/>
                <a:gd name="T9" fmla="*/ 2199 h 4372"/>
                <a:gd name="T10" fmla="*/ 788 w 5736"/>
                <a:gd name="T11" fmla="*/ 1937 h 4372"/>
                <a:gd name="T12" fmla="*/ 1221 w 5736"/>
                <a:gd name="T13" fmla="*/ 1468 h 4372"/>
                <a:gd name="T14" fmla="*/ 1512 w 5736"/>
                <a:gd name="T15" fmla="*/ 1560 h 4372"/>
                <a:gd name="T16" fmla="*/ 1384 w 5736"/>
                <a:gd name="T17" fmla="*/ 1958 h 4372"/>
                <a:gd name="T18" fmla="*/ 1384 w 5736"/>
                <a:gd name="T19" fmla="*/ 2313 h 4372"/>
                <a:gd name="T20" fmla="*/ 1682 w 5736"/>
                <a:gd name="T21" fmla="*/ 3002 h 4372"/>
                <a:gd name="T22" fmla="*/ 1895 w 5736"/>
                <a:gd name="T23" fmla="*/ 3420 h 4372"/>
                <a:gd name="T24" fmla="*/ 1640 w 5736"/>
                <a:gd name="T25" fmla="*/ 3655 h 4372"/>
                <a:gd name="T26" fmla="*/ 1633 w 5736"/>
                <a:gd name="T27" fmla="*/ 3932 h 4372"/>
                <a:gd name="T28" fmla="*/ 1910 w 5736"/>
                <a:gd name="T29" fmla="*/ 3854 h 4372"/>
                <a:gd name="T30" fmla="*/ 2222 w 5736"/>
                <a:gd name="T31" fmla="*/ 3719 h 4372"/>
                <a:gd name="T32" fmla="*/ 2556 w 5736"/>
                <a:gd name="T33" fmla="*/ 3797 h 4372"/>
                <a:gd name="T34" fmla="*/ 2634 w 5736"/>
                <a:gd name="T35" fmla="*/ 4201 h 4372"/>
                <a:gd name="T36" fmla="*/ 2861 w 5736"/>
                <a:gd name="T37" fmla="*/ 4201 h 4372"/>
                <a:gd name="T38" fmla="*/ 3188 w 5736"/>
                <a:gd name="T39" fmla="*/ 4180 h 4372"/>
                <a:gd name="T40" fmla="*/ 3422 w 5736"/>
                <a:gd name="T41" fmla="*/ 4280 h 4372"/>
                <a:gd name="T42" fmla="*/ 3734 w 5736"/>
                <a:gd name="T43" fmla="*/ 4180 h 4372"/>
                <a:gd name="T44" fmla="*/ 3919 w 5736"/>
                <a:gd name="T45" fmla="*/ 4201 h 4372"/>
                <a:gd name="T46" fmla="*/ 4018 w 5736"/>
                <a:gd name="T47" fmla="*/ 3910 h 4372"/>
                <a:gd name="T48" fmla="*/ 4054 w 5736"/>
                <a:gd name="T49" fmla="*/ 3790 h 4372"/>
                <a:gd name="T50" fmla="*/ 4465 w 5736"/>
                <a:gd name="T51" fmla="*/ 3775 h 4372"/>
                <a:gd name="T52" fmla="*/ 4941 w 5736"/>
                <a:gd name="T53" fmla="*/ 3506 h 4372"/>
                <a:gd name="T54" fmla="*/ 5317 w 5736"/>
                <a:gd name="T55" fmla="*/ 3044 h 4372"/>
                <a:gd name="T56" fmla="*/ 5545 w 5736"/>
                <a:gd name="T57" fmla="*/ 2774 h 4372"/>
                <a:gd name="T58" fmla="*/ 5573 w 5736"/>
                <a:gd name="T59" fmla="*/ 2455 h 4372"/>
                <a:gd name="T60" fmla="*/ 5587 w 5736"/>
                <a:gd name="T61" fmla="*/ 2256 h 4372"/>
                <a:gd name="T62" fmla="*/ 5332 w 5736"/>
                <a:gd name="T63" fmla="*/ 2533 h 4372"/>
                <a:gd name="T64" fmla="*/ 5033 w 5736"/>
                <a:gd name="T65" fmla="*/ 2732 h 4372"/>
                <a:gd name="T66" fmla="*/ 4544 w 5736"/>
                <a:gd name="T67" fmla="*/ 2838 h 4372"/>
                <a:gd name="T68" fmla="*/ 3976 w 5736"/>
                <a:gd name="T69" fmla="*/ 2753 h 4372"/>
                <a:gd name="T70" fmla="*/ 3848 w 5736"/>
                <a:gd name="T71" fmla="*/ 2498 h 4372"/>
                <a:gd name="T72" fmla="*/ 3606 w 5736"/>
                <a:gd name="T73" fmla="*/ 2292 h 4372"/>
                <a:gd name="T74" fmla="*/ 3216 w 5736"/>
                <a:gd name="T75" fmla="*/ 2185 h 4372"/>
                <a:gd name="T76" fmla="*/ 2967 w 5736"/>
                <a:gd name="T77" fmla="*/ 2128 h 4372"/>
                <a:gd name="T78" fmla="*/ 3088 w 5736"/>
                <a:gd name="T79" fmla="*/ 1738 h 4372"/>
                <a:gd name="T80" fmla="*/ 2797 w 5736"/>
                <a:gd name="T81" fmla="*/ 1433 h 4372"/>
                <a:gd name="T82" fmla="*/ 2662 w 5736"/>
                <a:gd name="T83" fmla="*/ 1163 h 4372"/>
                <a:gd name="T84" fmla="*/ 2485 w 5736"/>
                <a:gd name="T85" fmla="*/ 936 h 4372"/>
                <a:gd name="T86" fmla="*/ 2300 w 5736"/>
                <a:gd name="T87" fmla="*/ 687 h 4372"/>
                <a:gd name="T88" fmla="*/ 2279 w 5736"/>
                <a:gd name="T89" fmla="*/ 510 h 4372"/>
                <a:gd name="T90" fmla="*/ 2039 w 5736"/>
                <a:gd name="T91" fmla="*/ 248 h 4372"/>
                <a:gd name="T92" fmla="*/ 1680 w 5736"/>
                <a:gd name="T93" fmla="*/ 147 h 4372"/>
                <a:gd name="T94" fmla="*/ 1422 w 5736"/>
                <a:gd name="T95" fmla="*/ 106 h 4372"/>
                <a:gd name="T96" fmla="*/ 1437 w 5736"/>
                <a:gd name="T97" fmla="*/ 577 h 4372"/>
                <a:gd name="T98" fmla="*/ 1275 w 5736"/>
                <a:gd name="T99" fmla="*/ 739 h 4372"/>
                <a:gd name="T100" fmla="*/ 907 w 5736"/>
                <a:gd name="T101" fmla="*/ 900 h 4372"/>
                <a:gd name="T102" fmla="*/ 619 w 5736"/>
                <a:gd name="T103" fmla="*/ 942 h 4372"/>
                <a:gd name="T104" fmla="*/ 533 w 5736"/>
                <a:gd name="T105" fmla="*/ 1130 h 4372"/>
                <a:gd name="T106" fmla="*/ 539 w 5736"/>
                <a:gd name="T107" fmla="*/ 1255 h 4372"/>
                <a:gd name="T108" fmla="*/ 419 w 5736"/>
                <a:gd name="T109" fmla="*/ 1157 h 4372"/>
                <a:gd name="T110" fmla="*/ 31 w 5736"/>
                <a:gd name="T111" fmla="*/ 1450 h 4372"/>
                <a:gd name="T112" fmla="*/ 28 w 5736"/>
                <a:gd name="T113" fmla="*/ 1444 h 4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736" h="4372">
                  <a:moveTo>
                    <a:pt x="28" y="1444"/>
                  </a:moveTo>
                  <a:cubicBezTo>
                    <a:pt x="28" y="1445"/>
                    <a:pt x="0" y="1568"/>
                    <a:pt x="71" y="1617"/>
                  </a:cubicBezTo>
                  <a:cubicBezTo>
                    <a:pt x="142" y="1667"/>
                    <a:pt x="113" y="1816"/>
                    <a:pt x="199" y="1887"/>
                  </a:cubicBezTo>
                  <a:cubicBezTo>
                    <a:pt x="284" y="1958"/>
                    <a:pt x="156" y="2064"/>
                    <a:pt x="270" y="2114"/>
                  </a:cubicBezTo>
                  <a:cubicBezTo>
                    <a:pt x="383" y="2164"/>
                    <a:pt x="397" y="2320"/>
                    <a:pt x="475" y="2199"/>
                  </a:cubicBezTo>
                  <a:cubicBezTo>
                    <a:pt x="554" y="2079"/>
                    <a:pt x="639" y="2199"/>
                    <a:pt x="788" y="1937"/>
                  </a:cubicBezTo>
                  <a:cubicBezTo>
                    <a:pt x="937" y="1674"/>
                    <a:pt x="1086" y="1504"/>
                    <a:pt x="1221" y="1468"/>
                  </a:cubicBezTo>
                  <a:cubicBezTo>
                    <a:pt x="1356" y="1433"/>
                    <a:pt x="1654" y="1347"/>
                    <a:pt x="1512" y="1560"/>
                  </a:cubicBezTo>
                  <a:cubicBezTo>
                    <a:pt x="1370" y="1773"/>
                    <a:pt x="1384" y="1709"/>
                    <a:pt x="1384" y="1958"/>
                  </a:cubicBezTo>
                  <a:cubicBezTo>
                    <a:pt x="1384" y="2206"/>
                    <a:pt x="1200" y="2150"/>
                    <a:pt x="1384" y="2313"/>
                  </a:cubicBezTo>
                  <a:cubicBezTo>
                    <a:pt x="1569" y="2476"/>
                    <a:pt x="1661" y="2732"/>
                    <a:pt x="1682" y="3002"/>
                  </a:cubicBezTo>
                  <a:cubicBezTo>
                    <a:pt x="1704" y="3271"/>
                    <a:pt x="1945" y="3328"/>
                    <a:pt x="1895" y="3420"/>
                  </a:cubicBezTo>
                  <a:cubicBezTo>
                    <a:pt x="1846" y="3513"/>
                    <a:pt x="1718" y="3555"/>
                    <a:pt x="1640" y="3655"/>
                  </a:cubicBezTo>
                  <a:cubicBezTo>
                    <a:pt x="1562" y="3754"/>
                    <a:pt x="1498" y="3925"/>
                    <a:pt x="1633" y="3932"/>
                  </a:cubicBezTo>
                  <a:cubicBezTo>
                    <a:pt x="1768" y="3939"/>
                    <a:pt x="1810" y="3868"/>
                    <a:pt x="1910" y="3854"/>
                  </a:cubicBezTo>
                  <a:cubicBezTo>
                    <a:pt x="2009" y="3839"/>
                    <a:pt x="2130" y="3811"/>
                    <a:pt x="2222" y="3719"/>
                  </a:cubicBezTo>
                  <a:cubicBezTo>
                    <a:pt x="2314" y="3626"/>
                    <a:pt x="2478" y="3619"/>
                    <a:pt x="2556" y="3797"/>
                  </a:cubicBezTo>
                  <a:cubicBezTo>
                    <a:pt x="2634" y="3974"/>
                    <a:pt x="2598" y="4152"/>
                    <a:pt x="2634" y="4201"/>
                  </a:cubicBezTo>
                  <a:cubicBezTo>
                    <a:pt x="2669" y="4251"/>
                    <a:pt x="2740" y="4244"/>
                    <a:pt x="2861" y="4201"/>
                  </a:cubicBezTo>
                  <a:cubicBezTo>
                    <a:pt x="2982" y="4159"/>
                    <a:pt x="3131" y="4102"/>
                    <a:pt x="3188" y="4180"/>
                  </a:cubicBezTo>
                  <a:cubicBezTo>
                    <a:pt x="3244" y="4258"/>
                    <a:pt x="3294" y="4187"/>
                    <a:pt x="3422" y="4280"/>
                  </a:cubicBezTo>
                  <a:cubicBezTo>
                    <a:pt x="3550" y="4372"/>
                    <a:pt x="3656" y="4223"/>
                    <a:pt x="3734" y="4180"/>
                  </a:cubicBezTo>
                  <a:cubicBezTo>
                    <a:pt x="3812" y="4138"/>
                    <a:pt x="3919" y="4201"/>
                    <a:pt x="3919" y="4201"/>
                  </a:cubicBezTo>
                  <a:cubicBezTo>
                    <a:pt x="3919" y="4201"/>
                    <a:pt x="4075" y="4010"/>
                    <a:pt x="4018" y="3910"/>
                  </a:cubicBezTo>
                  <a:cubicBezTo>
                    <a:pt x="3961" y="3811"/>
                    <a:pt x="3983" y="3719"/>
                    <a:pt x="4054" y="3790"/>
                  </a:cubicBezTo>
                  <a:cubicBezTo>
                    <a:pt x="4125" y="3861"/>
                    <a:pt x="4394" y="3917"/>
                    <a:pt x="4465" y="3775"/>
                  </a:cubicBezTo>
                  <a:cubicBezTo>
                    <a:pt x="4536" y="3633"/>
                    <a:pt x="4771" y="3641"/>
                    <a:pt x="4941" y="3506"/>
                  </a:cubicBezTo>
                  <a:cubicBezTo>
                    <a:pt x="5112" y="3371"/>
                    <a:pt x="5282" y="3307"/>
                    <a:pt x="5317" y="3044"/>
                  </a:cubicBezTo>
                  <a:cubicBezTo>
                    <a:pt x="5353" y="2782"/>
                    <a:pt x="5502" y="2845"/>
                    <a:pt x="5545" y="2774"/>
                  </a:cubicBezTo>
                  <a:cubicBezTo>
                    <a:pt x="5587" y="2703"/>
                    <a:pt x="5616" y="2554"/>
                    <a:pt x="5573" y="2455"/>
                  </a:cubicBezTo>
                  <a:cubicBezTo>
                    <a:pt x="5530" y="2356"/>
                    <a:pt x="5736" y="2206"/>
                    <a:pt x="5587" y="2256"/>
                  </a:cubicBezTo>
                  <a:cubicBezTo>
                    <a:pt x="5438" y="2306"/>
                    <a:pt x="5481" y="2462"/>
                    <a:pt x="5332" y="2533"/>
                  </a:cubicBezTo>
                  <a:cubicBezTo>
                    <a:pt x="5183" y="2604"/>
                    <a:pt x="5126" y="2668"/>
                    <a:pt x="5033" y="2732"/>
                  </a:cubicBezTo>
                  <a:cubicBezTo>
                    <a:pt x="4941" y="2796"/>
                    <a:pt x="4806" y="2867"/>
                    <a:pt x="4544" y="2838"/>
                  </a:cubicBezTo>
                  <a:cubicBezTo>
                    <a:pt x="4281" y="2810"/>
                    <a:pt x="4018" y="2916"/>
                    <a:pt x="3976" y="2753"/>
                  </a:cubicBezTo>
                  <a:cubicBezTo>
                    <a:pt x="3933" y="2590"/>
                    <a:pt x="3897" y="2696"/>
                    <a:pt x="3848" y="2498"/>
                  </a:cubicBezTo>
                  <a:cubicBezTo>
                    <a:pt x="3798" y="2299"/>
                    <a:pt x="3798" y="2277"/>
                    <a:pt x="3606" y="2292"/>
                  </a:cubicBezTo>
                  <a:cubicBezTo>
                    <a:pt x="3415" y="2306"/>
                    <a:pt x="3393" y="2150"/>
                    <a:pt x="3216" y="2185"/>
                  </a:cubicBezTo>
                  <a:cubicBezTo>
                    <a:pt x="3038" y="2221"/>
                    <a:pt x="2811" y="2320"/>
                    <a:pt x="2967" y="2128"/>
                  </a:cubicBezTo>
                  <a:cubicBezTo>
                    <a:pt x="3124" y="1937"/>
                    <a:pt x="3251" y="1922"/>
                    <a:pt x="3088" y="1738"/>
                  </a:cubicBezTo>
                  <a:cubicBezTo>
                    <a:pt x="2925" y="1553"/>
                    <a:pt x="2868" y="1539"/>
                    <a:pt x="2797" y="1433"/>
                  </a:cubicBezTo>
                  <a:cubicBezTo>
                    <a:pt x="2726" y="1326"/>
                    <a:pt x="2762" y="1241"/>
                    <a:pt x="2662" y="1163"/>
                  </a:cubicBezTo>
                  <a:cubicBezTo>
                    <a:pt x="2563" y="1085"/>
                    <a:pt x="2541" y="1141"/>
                    <a:pt x="2485" y="936"/>
                  </a:cubicBezTo>
                  <a:cubicBezTo>
                    <a:pt x="2428" y="730"/>
                    <a:pt x="2208" y="787"/>
                    <a:pt x="2300" y="687"/>
                  </a:cubicBezTo>
                  <a:cubicBezTo>
                    <a:pt x="2392" y="588"/>
                    <a:pt x="2414" y="602"/>
                    <a:pt x="2279" y="510"/>
                  </a:cubicBezTo>
                  <a:cubicBezTo>
                    <a:pt x="2144" y="417"/>
                    <a:pt x="2289" y="519"/>
                    <a:pt x="2039" y="248"/>
                  </a:cubicBezTo>
                  <a:cubicBezTo>
                    <a:pt x="1877" y="177"/>
                    <a:pt x="1781" y="162"/>
                    <a:pt x="1680" y="147"/>
                  </a:cubicBezTo>
                  <a:cubicBezTo>
                    <a:pt x="1579" y="131"/>
                    <a:pt x="1396" y="0"/>
                    <a:pt x="1422" y="106"/>
                  </a:cubicBezTo>
                  <a:cubicBezTo>
                    <a:pt x="1447" y="212"/>
                    <a:pt x="1518" y="557"/>
                    <a:pt x="1437" y="577"/>
                  </a:cubicBezTo>
                  <a:cubicBezTo>
                    <a:pt x="1356" y="597"/>
                    <a:pt x="1396" y="718"/>
                    <a:pt x="1275" y="739"/>
                  </a:cubicBezTo>
                  <a:cubicBezTo>
                    <a:pt x="1154" y="759"/>
                    <a:pt x="975" y="897"/>
                    <a:pt x="907" y="900"/>
                  </a:cubicBezTo>
                  <a:cubicBezTo>
                    <a:pt x="838" y="903"/>
                    <a:pt x="649" y="873"/>
                    <a:pt x="619" y="942"/>
                  </a:cubicBezTo>
                  <a:cubicBezTo>
                    <a:pt x="590" y="1010"/>
                    <a:pt x="464" y="1034"/>
                    <a:pt x="533" y="1130"/>
                  </a:cubicBezTo>
                  <a:cubicBezTo>
                    <a:pt x="602" y="1226"/>
                    <a:pt x="581" y="1306"/>
                    <a:pt x="539" y="1255"/>
                  </a:cubicBezTo>
                  <a:cubicBezTo>
                    <a:pt x="497" y="1205"/>
                    <a:pt x="512" y="1085"/>
                    <a:pt x="419" y="1157"/>
                  </a:cubicBezTo>
                  <a:cubicBezTo>
                    <a:pt x="326" y="1229"/>
                    <a:pt x="60" y="1507"/>
                    <a:pt x="31" y="1450"/>
                  </a:cubicBezTo>
                  <a:cubicBezTo>
                    <a:pt x="30" y="1448"/>
                    <a:pt x="29" y="1446"/>
                    <a:pt x="28" y="1444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s-PE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     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s-PE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         </a:t>
              </a:r>
            </a:p>
          </p:txBody>
        </p:sp>
        <p:sp>
          <p:nvSpPr>
            <p:cNvPr id="21" name="Freeform 25">
              <a:extLst>
                <a:ext uri="{FF2B5EF4-FFF2-40B4-BE49-F238E27FC236}">
                  <a16:creationId xmlns:a16="http://schemas.microsoft.com/office/drawing/2014/main" id="{F3D0C93B-B525-7FE5-99DE-ADD4840715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9422" y="4962756"/>
              <a:ext cx="593526" cy="732233"/>
            </a:xfrm>
            <a:custGeom>
              <a:avLst/>
              <a:gdLst>
                <a:gd name="T0" fmla="*/ 1408 w 1833"/>
                <a:gd name="T1" fmla="*/ 2456 h 2456"/>
                <a:gd name="T2" fmla="*/ 1285 w 1833"/>
                <a:gd name="T3" fmla="*/ 2260 h 2456"/>
                <a:gd name="T4" fmla="*/ 1036 w 1833"/>
                <a:gd name="T5" fmla="*/ 2043 h 2456"/>
                <a:gd name="T6" fmla="*/ 873 w 1833"/>
                <a:gd name="T7" fmla="*/ 1924 h 2456"/>
                <a:gd name="T8" fmla="*/ 493 w 1833"/>
                <a:gd name="T9" fmla="*/ 1550 h 2456"/>
                <a:gd name="T10" fmla="*/ 374 w 1833"/>
                <a:gd name="T11" fmla="*/ 1322 h 2456"/>
                <a:gd name="T12" fmla="*/ 200 w 1833"/>
                <a:gd name="T13" fmla="*/ 1176 h 2456"/>
                <a:gd name="T14" fmla="*/ 130 w 1833"/>
                <a:gd name="T15" fmla="*/ 872 h 2456"/>
                <a:gd name="T16" fmla="*/ 276 w 1833"/>
                <a:gd name="T17" fmla="*/ 655 h 2456"/>
                <a:gd name="T18" fmla="*/ 221 w 1833"/>
                <a:gd name="T19" fmla="*/ 327 h 2456"/>
                <a:gd name="T20" fmla="*/ 232 w 1833"/>
                <a:gd name="T21" fmla="*/ 344 h 2456"/>
                <a:gd name="T22" fmla="*/ 378 w 1833"/>
                <a:gd name="T23" fmla="*/ 114 h 2456"/>
                <a:gd name="T24" fmla="*/ 723 w 1833"/>
                <a:gd name="T25" fmla="*/ 0 h 2456"/>
                <a:gd name="T26" fmla="*/ 699 w 1833"/>
                <a:gd name="T27" fmla="*/ 297 h 2456"/>
                <a:gd name="T28" fmla="*/ 835 w 1833"/>
                <a:gd name="T29" fmla="*/ 460 h 2456"/>
                <a:gd name="T30" fmla="*/ 933 w 1833"/>
                <a:gd name="T31" fmla="*/ 671 h 2456"/>
                <a:gd name="T32" fmla="*/ 1014 w 1833"/>
                <a:gd name="T33" fmla="*/ 980 h 2456"/>
                <a:gd name="T34" fmla="*/ 1318 w 1833"/>
                <a:gd name="T35" fmla="*/ 1138 h 2456"/>
                <a:gd name="T36" fmla="*/ 1411 w 1833"/>
                <a:gd name="T37" fmla="*/ 1186 h 2456"/>
                <a:gd name="T38" fmla="*/ 1394 w 1833"/>
                <a:gd name="T39" fmla="*/ 1284 h 2456"/>
                <a:gd name="T40" fmla="*/ 1432 w 1833"/>
                <a:gd name="T41" fmla="*/ 1571 h 2456"/>
                <a:gd name="T42" fmla="*/ 1594 w 1833"/>
                <a:gd name="T43" fmla="*/ 1604 h 2456"/>
                <a:gd name="T44" fmla="*/ 1708 w 1833"/>
                <a:gd name="T45" fmla="*/ 1805 h 2456"/>
                <a:gd name="T46" fmla="*/ 1784 w 1833"/>
                <a:gd name="T47" fmla="*/ 2108 h 2456"/>
                <a:gd name="T48" fmla="*/ 1773 w 1833"/>
                <a:gd name="T49" fmla="*/ 2135 h 2456"/>
                <a:gd name="T50" fmla="*/ 1773 w 1833"/>
                <a:gd name="T51" fmla="*/ 2135 h 2456"/>
                <a:gd name="T52" fmla="*/ 1773 w 1833"/>
                <a:gd name="T53" fmla="*/ 2135 h 2456"/>
                <a:gd name="T54" fmla="*/ 1582 w 1833"/>
                <a:gd name="T55" fmla="*/ 2246 h 2456"/>
                <a:gd name="T56" fmla="*/ 1408 w 1833"/>
                <a:gd name="T57" fmla="*/ 2456 h 2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833" h="2456">
                  <a:moveTo>
                    <a:pt x="1408" y="2456"/>
                  </a:moveTo>
                  <a:cubicBezTo>
                    <a:pt x="1408" y="2456"/>
                    <a:pt x="1372" y="2385"/>
                    <a:pt x="1285" y="2260"/>
                  </a:cubicBezTo>
                  <a:cubicBezTo>
                    <a:pt x="1198" y="2136"/>
                    <a:pt x="1085" y="2179"/>
                    <a:pt x="1036" y="2043"/>
                  </a:cubicBezTo>
                  <a:cubicBezTo>
                    <a:pt x="987" y="1908"/>
                    <a:pt x="987" y="1957"/>
                    <a:pt x="873" y="1924"/>
                  </a:cubicBezTo>
                  <a:cubicBezTo>
                    <a:pt x="759" y="1891"/>
                    <a:pt x="591" y="1756"/>
                    <a:pt x="493" y="1550"/>
                  </a:cubicBezTo>
                  <a:cubicBezTo>
                    <a:pt x="396" y="1344"/>
                    <a:pt x="412" y="1474"/>
                    <a:pt x="374" y="1322"/>
                  </a:cubicBezTo>
                  <a:cubicBezTo>
                    <a:pt x="336" y="1170"/>
                    <a:pt x="141" y="1311"/>
                    <a:pt x="200" y="1176"/>
                  </a:cubicBezTo>
                  <a:cubicBezTo>
                    <a:pt x="260" y="1040"/>
                    <a:pt x="0" y="866"/>
                    <a:pt x="130" y="872"/>
                  </a:cubicBezTo>
                  <a:cubicBezTo>
                    <a:pt x="260" y="877"/>
                    <a:pt x="244" y="801"/>
                    <a:pt x="276" y="655"/>
                  </a:cubicBezTo>
                  <a:cubicBezTo>
                    <a:pt x="296" y="566"/>
                    <a:pt x="250" y="429"/>
                    <a:pt x="221" y="327"/>
                  </a:cubicBezTo>
                  <a:cubicBezTo>
                    <a:pt x="228" y="338"/>
                    <a:pt x="232" y="344"/>
                    <a:pt x="232" y="344"/>
                  </a:cubicBezTo>
                  <a:cubicBezTo>
                    <a:pt x="232" y="344"/>
                    <a:pt x="305" y="224"/>
                    <a:pt x="378" y="114"/>
                  </a:cubicBezTo>
                  <a:cubicBezTo>
                    <a:pt x="451" y="5"/>
                    <a:pt x="686" y="15"/>
                    <a:pt x="723" y="0"/>
                  </a:cubicBezTo>
                  <a:cubicBezTo>
                    <a:pt x="723" y="0"/>
                    <a:pt x="716" y="172"/>
                    <a:pt x="699" y="297"/>
                  </a:cubicBezTo>
                  <a:cubicBezTo>
                    <a:pt x="683" y="422"/>
                    <a:pt x="716" y="443"/>
                    <a:pt x="835" y="460"/>
                  </a:cubicBezTo>
                  <a:cubicBezTo>
                    <a:pt x="954" y="476"/>
                    <a:pt x="933" y="530"/>
                    <a:pt x="933" y="671"/>
                  </a:cubicBezTo>
                  <a:cubicBezTo>
                    <a:pt x="933" y="812"/>
                    <a:pt x="889" y="942"/>
                    <a:pt x="1014" y="980"/>
                  </a:cubicBezTo>
                  <a:cubicBezTo>
                    <a:pt x="1139" y="1018"/>
                    <a:pt x="1223" y="1091"/>
                    <a:pt x="1318" y="1138"/>
                  </a:cubicBezTo>
                  <a:cubicBezTo>
                    <a:pt x="1340" y="1149"/>
                    <a:pt x="1373" y="1167"/>
                    <a:pt x="1411" y="1186"/>
                  </a:cubicBezTo>
                  <a:cubicBezTo>
                    <a:pt x="1400" y="1210"/>
                    <a:pt x="1394" y="1241"/>
                    <a:pt x="1394" y="1284"/>
                  </a:cubicBezTo>
                  <a:cubicBezTo>
                    <a:pt x="1394" y="1463"/>
                    <a:pt x="1334" y="1436"/>
                    <a:pt x="1432" y="1571"/>
                  </a:cubicBezTo>
                  <a:cubicBezTo>
                    <a:pt x="1529" y="1707"/>
                    <a:pt x="1535" y="1631"/>
                    <a:pt x="1594" y="1604"/>
                  </a:cubicBezTo>
                  <a:cubicBezTo>
                    <a:pt x="1654" y="1577"/>
                    <a:pt x="1627" y="1691"/>
                    <a:pt x="1708" y="1805"/>
                  </a:cubicBezTo>
                  <a:cubicBezTo>
                    <a:pt x="1790" y="1919"/>
                    <a:pt x="1833" y="2011"/>
                    <a:pt x="1784" y="2108"/>
                  </a:cubicBezTo>
                  <a:cubicBezTo>
                    <a:pt x="1780" y="2117"/>
                    <a:pt x="1776" y="2126"/>
                    <a:pt x="1773" y="2135"/>
                  </a:cubicBezTo>
                  <a:lnTo>
                    <a:pt x="1773" y="2135"/>
                  </a:lnTo>
                  <a:lnTo>
                    <a:pt x="1773" y="2135"/>
                  </a:lnTo>
                  <a:cubicBezTo>
                    <a:pt x="1720" y="2121"/>
                    <a:pt x="1661" y="2163"/>
                    <a:pt x="1582" y="2246"/>
                  </a:cubicBezTo>
                  <a:cubicBezTo>
                    <a:pt x="1491" y="2342"/>
                    <a:pt x="1408" y="2456"/>
                    <a:pt x="1408" y="245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20A443BB-CBA6-D9BB-AF83-CCD11FDD6AA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0654" y="2207251"/>
              <a:ext cx="725805" cy="724204"/>
            </a:xfrm>
            <a:custGeom>
              <a:avLst/>
              <a:gdLst>
                <a:gd name="T0" fmla="*/ 2036 w 2247"/>
                <a:gd name="T1" fmla="*/ 2003 h 2429"/>
                <a:gd name="T2" fmla="*/ 1877 w 2247"/>
                <a:gd name="T3" fmla="*/ 1963 h 2429"/>
                <a:gd name="T4" fmla="*/ 1701 w 2247"/>
                <a:gd name="T5" fmla="*/ 1769 h 2429"/>
                <a:gd name="T6" fmla="*/ 1473 w 2247"/>
                <a:gd name="T7" fmla="*/ 1604 h 2429"/>
                <a:gd name="T8" fmla="*/ 1422 w 2247"/>
                <a:gd name="T9" fmla="*/ 1883 h 2429"/>
                <a:gd name="T10" fmla="*/ 1047 w 2247"/>
                <a:gd name="T11" fmla="*/ 2054 h 2429"/>
                <a:gd name="T12" fmla="*/ 830 w 2247"/>
                <a:gd name="T13" fmla="*/ 2429 h 2429"/>
                <a:gd name="T14" fmla="*/ 279 w 2247"/>
                <a:gd name="T15" fmla="*/ 2196 h 2429"/>
                <a:gd name="T16" fmla="*/ 398 w 2247"/>
                <a:gd name="T17" fmla="*/ 1934 h 2429"/>
                <a:gd name="T18" fmla="*/ 489 w 2247"/>
                <a:gd name="T19" fmla="*/ 1547 h 2429"/>
                <a:gd name="T20" fmla="*/ 210 w 2247"/>
                <a:gd name="T21" fmla="*/ 1132 h 2429"/>
                <a:gd name="T22" fmla="*/ 222 w 2247"/>
                <a:gd name="T23" fmla="*/ 888 h 2429"/>
                <a:gd name="T24" fmla="*/ 34 w 2247"/>
                <a:gd name="T25" fmla="*/ 643 h 2429"/>
                <a:gd name="T26" fmla="*/ 131 w 2247"/>
                <a:gd name="T27" fmla="*/ 307 h 2429"/>
                <a:gd name="T28" fmla="*/ 318 w 2247"/>
                <a:gd name="T29" fmla="*/ 85 h 2429"/>
                <a:gd name="T30" fmla="*/ 637 w 2247"/>
                <a:gd name="T31" fmla="*/ 142 h 2429"/>
                <a:gd name="T32" fmla="*/ 802 w 2247"/>
                <a:gd name="T33" fmla="*/ 97 h 2429"/>
                <a:gd name="T34" fmla="*/ 910 w 2247"/>
                <a:gd name="T35" fmla="*/ 68 h 2429"/>
                <a:gd name="T36" fmla="*/ 1052 w 2247"/>
                <a:gd name="T37" fmla="*/ 245 h 2429"/>
                <a:gd name="T38" fmla="*/ 1035 w 2247"/>
                <a:gd name="T39" fmla="*/ 467 h 2429"/>
                <a:gd name="T40" fmla="*/ 1325 w 2247"/>
                <a:gd name="T41" fmla="*/ 273 h 2429"/>
                <a:gd name="T42" fmla="*/ 1638 w 2247"/>
                <a:gd name="T43" fmla="*/ 438 h 2429"/>
                <a:gd name="T44" fmla="*/ 1906 w 2247"/>
                <a:gd name="T45" fmla="*/ 461 h 2429"/>
                <a:gd name="T46" fmla="*/ 2019 w 2247"/>
                <a:gd name="T47" fmla="*/ 654 h 2429"/>
                <a:gd name="T48" fmla="*/ 2247 w 2247"/>
                <a:gd name="T49" fmla="*/ 967 h 2429"/>
                <a:gd name="T50" fmla="*/ 2122 w 2247"/>
                <a:gd name="T51" fmla="*/ 1269 h 2429"/>
                <a:gd name="T52" fmla="*/ 2116 w 2247"/>
                <a:gd name="T53" fmla="*/ 1519 h 2429"/>
                <a:gd name="T54" fmla="*/ 2071 w 2247"/>
                <a:gd name="T55" fmla="*/ 1832 h 2429"/>
                <a:gd name="T56" fmla="*/ 2036 w 2247"/>
                <a:gd name="T57" fmla="*/ 2003 h 2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47" h="2429">
                  <a:moveTo>
                    <a:pt x="2036" y="2003"/>
                  </a:moveTo>
                  <a:cubicBezTo>
                    <a:pt x="2036" y="2003"/>
                    <a:pt x="1951" y="2008"/>
                    <a:pt x="1877" y="1963"/>
                  </a:cubicBezTo>
                  <a:cubicBezTo>
                    <a:pt x="1803" y="1917"/>
                    <a:pt x="1746" y="1889"/>
                    <a:pt x="1701" y="1769"/>
                  </a:cubicBezTo>
                  <a:cubicBezTo>
                    <a:pt x="1655" y="1650"/>
                    <a:pt x="1451" y="1473"/>
                    <a:pt x="1473" y="1604"/>
                  </a:cubicBezTo>
                  <a:cubicBezTo>
                    <a:pt x="1496" y="1735"/>
                    <a:pt x="1570" y="1803"/>
                    <a:pt x="1422" y="1883"/>
                  </a:cubicBezTo>
                  <a:cubicBezTo>
                    <a:pt x="1274" y="1963"/>
                    <a:pt x="1177" y="1877"/>
                    <a:pt x="1047" y="2054"/>
                  </a:cubicBezTo>
                  <a:cubicBezTo>
                    <a:pt x="916" y="2230"/>
                    <a:pt x="830" y="2429"/>
                    <a:pt x="830" y="2429"/>
                  </a:cubicBezTo>
                  <a:cubicBezTo>
                    <a:pt x="830" y="2429"/>
                    <a:pt x="364" y="2247"/>
                    <a:pt x="279" y="2196"/>
                  </a:cubicBezTo>
                  <a:cubicBezTo>
                    <a:pt x="193" y="2145"/>
                    <a:pt x="193" y="1929"/>
                    <a:pt x="398" y="1934"/>
                  </a:cubicBezTo>
                  <a:cubicBezTo>
                    <a:pt x="603" y="1940"/>
                    <a:pt x="552" y="1684"/>
                    <a:pt x="489" y="1547"/>
                  </a:cubicBezTo>
                  <a:cubicBezTo>
                    <a:pt x="427" y="1411"/>
                    <a:pt x="97" y="1320"/>
                    <a:pt x="210" y="1132"/>
                  </a:cubicBezTo>
                  <a:cubicBezTo>
                    <a:pt x="324" y="944"/>
                    <a:pt x="353" y="1001"/>
                    <a:pt x="222" y="888"/>
                  </a:cubicBezTo>
                  <a:cubicBezTo>
                    <a:pt x="91" y="774"/>
                    <a:pt x="0" y="774"/>
                    <a:pt x="34" y="643"/>
                  </a:cubicBezTo>
                  <a:cubicBezTo>
                    <a:pt x="68" y="512"/>
                    <a:pt x="28" y="438"/>
                    <a:pt x="131" y="307"/>
                  </a:cubicBezTo>
                  <a:cubicBezTo>
                    <a:pt x="233" y="176"/>
                    <a:pt x="256" y="85"/>
                    <a:pt x="318" y="85"/>
                  </a:cubicBezTo>
                  <a:cubicBezTo>
                    <a:pt x="381" y="85"/>
                    <a:pt x="546" y="142"/>
                    <a:pt x="637" y="142"/>
                  </a:cubicBezTo>
                  <a:cubicBezTo>
                    <a:pt x="728" y="142"/>
                    <a:pt x="751" y="165"/>
                    <a:pt x="802" y="97"/>
                  </a:cubicBezTo>
                  <a:cubicBezTo>
                    <a:pt x="853" y="29"/>
                    <a:pt x="899" y="0"/>
                    <a:pt x="910" y="68"/>
                  </a:cubicBezTo>
                  <a:cubicBezTo>
                    <a:pt x="921" y="137"/>
                    <a:pt x="1115" y="194"/>
                    <a:pt x="1052" y="245"/>
                  </a:cubicBezTo>
                  <a:cubicBezTo>
                    <a:pt x="990" y="296"/>
                    <a:pt x="882" y="461"/>
                    <a:pt x="1035" y="467"/>
                  </a:cubicBezTo>
                  <a:cubicBezTo>
                    <a:pt x="1189" y="472"/>
                    <a:pt x="1149" y="194"/>
                    <a:pt x="1325" y="273"/>
                  </a:cubicBezTo>
                  <a:cubicBezTo>
                    <a:pt x="1502" y="353"/>
                    <a:pt x="1553" y="444"/>
                    <a:pt x="1638" y="438"/>
                  </a:cubicBezTo>
                  <a:cubicBezTo>
                    <a:pt x="1724" y="432"/>
                    <a:pt x="1849" y="404"/>
                    <a:pt x="1906" y="461"/>
                  </a:cubicBezTo>
                  <a:cubicBezTo>
                    <a:pt x="1962" y="518"/>
                    <a:pt x="1980" y="529"/>
                    <a:pt x="2019" y="654"/>
                  </a:cubicBezTo>
                  <a:cubicBezTo>
                    <a:pt x="2059" y="779"/>
                    <a:pt x="2150" y="853"/>
                    <a:pt x="2247" y="967"/>
                  </a:cubicBezTo>
                  <a:cubicBezTo>
                    <a:pt x="2247" y="967"/>
                    <a:pt x="2002" y="1138"/>
                    <a:pt x="2122" y="1269"/>
                  </a:cubicBezTo>
                  <a:cubicBezTo>
                    <a:pt x="2241" y="1400"/>
                    <a:pt x="2179" y="1388"/>
                    <a:pt x="2116" y="1519"/>
                  </a:cubicBezTo>
                  <a:cubicBezTo>
                    <a:pt x="2054" y="1650"/>
                    <a:pt x="2088" y="1718"/>
                    <a:pt x="2071" y="1832"/>
                  </a:cubicBezTo>
                  <a:cubicBezTo>
                    <a:pt x="2054" y="1946"/>
                    <a:pt x="2036" y="2003"/>
                    <a:pt x="2036" y="200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6BA77C13-A2C4-4605-87F0-1C65A453B92C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5443" y="5430038"/>
              <a:ext cx="1385470" cy="846243"/>
            </a:xfrm>
            <a:custGeom>
              <a:avLst/>
              <a:gdLst>
                <a:gd name="T0" fmla="*/ 4271 w 4291"/>
                <a:gd name="T1" fmla="*/ 1445 h 2843"/>
                <a:gd name="T2" fmla="*/ 4222 w 4291"/>
                <a:gd name="T3" fmla="*/ 1620 h 2843"/>
                <a:gd name="T4" fmla="*/ 4181 w 4291"/>
                <a:gd name="T5" fmla="*/ 1798 h 2843"/>
                <a:gd name="T6" fmla="*/ 4117 w 4291"/>
                <a:gd name="T7" fmla="*/ 1990 h 2843"/>
                <a:gd name="T8" fmla="*/ 3775 w 4291"/>
                <a:gd name="T9" fmla="*/ 2118 h 2843"/>
                <a:gd name="T10" fmla="*/ 3684 w 4291"/>
                <a:gd name="T11" fmla="*/ 2455 h 2843"/>
                <a:gd name="T12" fmla="*/ 3720 w 4291"/>
                <a:gd name="T13" fmla="*/ 2661 h 2843"/>
                <a:gd name="T14" fmla="*/ 3592 w 4291"/>
                <a:gd name="T15" fmla="*/ 2807 h 2843"/>
                <a:gd name="T16" fmla="*/ 3200 w 4291"/>
                <a:gd name="T17" fmla="*/ 2602 h 2843"/>
                <a:gd name="T18" fmla="*/ 2949 w 4291"/>
                <a:gd name="T19" fmla="*/ 2446 h 2843"/>
                <a:gd name="T20" fmla="*/ 2826 w 4291"/>
                <a:gd name="T21" fmla="*/ 2323 h 2843"/>
                <a:gd name="T22" fmla="*/ 2091 w 4291"/>
                <a:gd name="T23" fmla="*/ 2013 h 2843"/>
                <a:gd name="T24" fmla="*/ 1607 w 4291"/>
                <a:gd name="T25" fmla="*/ 1748 h 2843"/>
                <a:gd name="T26" fmla="*/ 1132 w 4291"/>
                <a:gd name="T27" fmla="*/ 1502 h 2843"/>
                <a:gd name="T28" fmla="*/ 722 w 4291"/>
                <a:gd name="T29" fmla="*/ 1301 h 2843"/>
                <a:gd name="T30" fmla="*/ 165 w 4291"/>
                <a:gd name="T31" fmla="*/ 995 h 2843"/>
                <a:gd name="T32" fmla="*/ 0 w 4291"/>
                <a:gd name="T33" fmla="*/ 890 h 2843"/>
                <a:gd name="T34" fmla="*/ 174 w 4291"/>
                <a:gd name="T35" fmla="*/ 680 h 2843"/>
                <a:gd name="T36" fmla="*/ 388 w 4291"/>
                <a:gd name="T37" fmla="*/ 580 h 2843"/>
                <a:gd name="T38" fmla="*/ 621 w 4291"/>
                <a:gd name="T39" fmla="*/ 671 h 2843"/>
                <a:gd name="T40" fmla="*/ 918 w 4291"/>
                <a:gd name="T41" fmla="*/ 922 h 2843"/>
                <a:gd name="T42" fmla="*/ 1119 w 4291"/>
                <a:gd name="T43" fmla="*/ 1013 h 2843"/>
                <a:gd name="T44" fmla="*/ 1406 w 4291"/>
                <a:gd name="T45" fmla="*/ 895 h 2843"/>
                <a:gd name="T46" fmla="*/ 1707 w 4291"/>
                <a:gd name="T47" fmla="*/ 844 h 2843"/>
                <a:gd name="T48" fmla="*/ 1890 w 4291"/>
                <a:gd name="T49" fmla="*/ 744 h 2843"/>
                <a:gd name="T50" fmla="*/ 2045 w 4291"/>
                <a:gd name="T51" fmla="*/ 488 h 2843"/>
                <a:gd name="T52" fmla="*/ 2177 w 4291"/>
                <a:gd name="T53" fmla="*/ 228 h 2843"/>
                <a:gd name="T54" fmla="*/ 2365 w 4291"/>
                <a:gd name="T55" fmla="*/ 87 h 2843"/>
                <a:gd name="T56" fmla="*/ 2605 w 4291"/>
                <a:gd name="T57" fmla="*/ 73 h 2843"/>
                <a:gd name="T58" fmla="*/ 2740 w 4291"/>
                <a:gd name="T59" fmla="*/ 265 h 2843"/>
                <a:gd name="T60" fmla="*/ 2980 w 4291"/>
                <a:gd name="T61" fmla="*/ 265 h 2843"/>
                <a:gd name="T62" fmla="*/ 3064 w 4291"/>
                <a:gd name="T63" fmla="*/ 84 h 2843"/>
                <a:gd name="T64" fmla="*/ 3272 w 4291"/>
                <a:gd name="T65" fmla="*/ 389 h 2843"/>
                <a:gd name="T66" fmla="*/ 3557 w 4291"/>
                <a:gd name="T67" fmla="*/ 486 h 2843"/>
                <a:gd name="T68" fmla="*/ 3764 w 4291"/>
                <a:gd name="T69" fmla="*/ 518 h 2843"/>
                <a:gd name="T70" fmla="*/ 3991 w 4291"/>
                <a:gd name="T71" fmla="*/ 713 h 2843"/>
                <a:gd name="T72" fmla="*/ 4053 w 4291"/>
                <a:gd name="T73" fmla="*/ 745 h 2843"/>
                <a:gd name="T74" fmla="*/ 4053 w 4291"/>
                <a:gd name="T75" fmla="*/ 745 h 2843"/>
                <a:gd name="T76" fmla="*/ 4120 w 4291"/>
                <a:gd name="T77" fmla="*/ 1057 h 2843"/>
                <a:gd name="T78" fmla="*/ 4271 w 4291"/>
                <a:gd name="T79" fmla="*/ 1445 h 2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291" h="2843">
                  <a:moveTo>
                    <a:pt x="4271" y="1445"/>
                  </a:moveTo>
                  <a:cubicBezTo>
                    <a:pt x="4271" y="1445"/>
                    <a:pt x="4195" y="1529"/>
                    <a:pt x="4222" y="1620"/>
                  </a:cubicBezTo>
                  <a:cubicBezTo>
                    <a:pt x="4250" y="1712"/>
                    <a:pt x="4190" y="1721"/>
                    <a:pt x="4181" y="1798"/>
                  </a:cubicBezTo>
                  <a:cubicBezTo>
                    <a:pt x="4172" y="1876"/>
                    <a:pt x="4291" y="1990"/>
                    <a:pt x="4117" y="1990"/>
                  </a:cubicBezTo>
                  <a:cubicBezTo>
                    <a:pt x="3944" y="1990"/>
                    <a:pt x="3903" y="1926"/>
                    <a:pt x="3775" y="2118"/>
                  </a:cubicBezTo>
                  <a:cubicBezTo>
                    <a:pt x="3647" y="2309"/>
                    <a:pt x="3597" y="2364"/>
                    <a:pt x="3684" y="2455"/>
                  </a:cubicBezTo>
                  <a:cubicBezTo>
                    <a:pt x="3770" y="2547"/>
                    <a:pt x="3757" y="2624"/>
                    <a:pt x="3720" y="2661"/>
                  </a:cubicBezTo>
                  <a:cubicBezTo>
                    <a:pt x="3684" y="2697"/>
                    <a:pt x="3702" y="2843"/>
                    <a:pt x="3592" y="2807"/>
                  </a:cubicBezTo>
                  <a:cubicBezTo>
                    <a:pt x="3483" y="2770"/>
                    <a:pt x="3364" y="2647"/>
                    <a:pt x="3200" y="2602"/>
                  </a:cubicBezTo>
                  <a:cubicBezTo>
                    <a:pt x="3036" y="2556"/>
                    <a:pt x="3008" y="2538"/>
                    <a:pt x="2949" y="2446"/>
                  </a:cubicBezTo>
                  <a:cubicBezTo>
                    <a:pt x="2889" y="2355"/>
                    <a:pt x="2931" y="2451"/>
                    <a:pt x="2826" y="2323"/>
                  </a:cubicBezTo>
                  <a:cubicBezTo>
                    <a:pt x="2721" y="2195"/>
                    <a:pt x="2314" y="2118"/>
                    <a:pt x="2091" y="2013"/>
                  </a:cubicBezTo>
                  <a:cubicBezTo>
                    <a:pt x="1867" y="1908"/>
                    <a:pt x="1835" y="1803"/>
                    <a:pt x="1607" y="1748"/>
                  </a:cubicBezTo>
                  <a:cubicBezTo>
                    <a:pt x="1379" y="1693"/>
                    <a:pt x="1297" y="1680"/>
                    <a:pt x="1132" y="1502"/>
                  </a:cubicBezTo>
                  <a:cubicBezTo>
                    <a:pt x="968" y="1324"/>
                    <a:pt x="877" y="1438"/>
                    <a:pt x="722" y="1301"/>
                  </a:cubicBezTo>
                  <a:cubicBezTo>
                    <a:pt x="566" y="1164"/>
                    <a:pt x="320" y="1077"/>
                    <a:pt x="165" y="995"/>
                  </a:cubicBezTo>
                  <a:cubicBezTo>
                    <a:pt x="10" y="913"/>
                    <a:pt x="0" y="890"/>
                    <a:pt x="0" y="890"/>
                  </a:cubicBezTo>
                  <a:cubicBezTo>
                    <a:pt x="0" y="890"/>
                    <a:pt x="83" y="776"/>
                    <a:pt x="174" y="680"/>
                  </a:cubicBezTo>
                  <a:cubicBezTo>
                    <a:pt x="265" y="584"/>
                    <a:pt x="329" y="543"/>
                    <a:pt x="388" y="580"/>
                  </a:cubicBezTo>
                  <a:cubicBezTo>
                    <a:pt x="448" y="616"/>
                    <a:pt x="566" y="552"/>
                    <a:pt x="621" y="671"/>
                  </a:cubicBezTo>
                  <a:cubicBezTo>
                    <a:pt x="676" y="790"/>
                    <a:pt x="758" y="1000"/>
                    <a:pt x="918" y="922"/>
                  </a:cubicBezTo>
                  <a:cubicBezTo>
                    <a:pt x="1078" y="844"/>
                    <a:pt x="1009" y="1187"/>
                    <a:pt x="1119" y="1013"/>
                  </a:cubicBezTo>
                  <a:cubicBezTo>
                    <a:pt x="1228" y="840"/>
                    <a:pt x="1288" y="904"/>
                    <a:pt x="1406" y="895"/>
                  </a:cubicBezTo>
                  <a:cubicBezTo>
                    <a:pt x="1525" y="885"/>
                    <a:pt x="1593" y="840"/>
                    <a:pt x="1707" y="844"/>
                  </a:cubicBezTo>
                  <a:cubicBezTo>
                    <a:pt x="1822" y="849"/>
                    <a:pt x="1730" y="826"/>
                    <a:pt x="1890" y="744"/>
                  </a:cubicBezTo>
                  <a:cubicBezTo>
                    <a:pt x="2050" y="662"/>
                    <a:pt x="1977" y="671"/>
                    <a:pt x="2045" y="488"/>
                  </a:cubicBezTo>
                  <a:cubicBezTo>
                    <a:pt x="2114" y="306"/>
                    <a:pt x="2068" y="224"/>
                    <a:pt x="2177" y="228"/>
                  </a:cubicBezTo>
                  <a:cubicBezTo>
                    <a:pt x="2287" y="233"/>
                    <a:pt x="2251" y="64"/>
                    <a:pt x="2365" y="87"/>
                  </a:cubicBezTo>
                  <a:cubicBezTo>
                    <a:pt x="2463" y="106"/>
                    <a:pt x="2477" y="113"/>
                    <a:pt x="2605" y="73"/>
                  </a:cubicBezTo>
                  <a:cubicBezTo>
                    <a:pt x="2647" y="153"/>
                    <a:pt x="2629" y="288"/>
                    <a:pt x="2740" y="265"/>
                  </a:cubicBezTo>
                  <a:cubicBezTo>
                    <a:pt x="2870" y="240"/>
                    <a:pt x="2902" y="214"/>
                    <a:pt x="2980" y="265"/>
                  </a:cubicBezTo>
                  <a:cubicBezTo>
                    <a:pt x="3058" y="317"/>
                    <a:pt x="3058" y="168"/>
                    <a:pt x="3064" y="84"/>
                  </a:cubicBezTo>
                  <a:cubicBezTo>
                    <a:pt x="3071" y="0"/>
                    <a:pt x="3246" y="233"/>
                    <a:pt x="3272" y="389"/>
                  </a:cubicBezTo>
                  <a:cubicBezTo>
                    <a:pt x="3298" y="544"/>
                    <a:pt x="3466" y="557"/>
                    <a:pt x="3557" y="486"/>
                  </a:cubicBezTo>
                  <a:cubicBezTo>
                    <a:pt x="3648" y="415"/>
                    <a:pt x="3680" y="538"/>
                    <a:pt x="3764" y="518"/>
                  </a:cubicBezTo>
                  <a:cubicBezTo>
                    <a:pt x="3849" y="499"/>
                    <a:pt x="3939" y="609"/>
                    <a:pt x="3991" y="713"/>
                  </a:cubicBezTo>
                  <a:cubicBezTo>
                    <a:pt x="4012" y="755"/>
                    <a:pt x="4034" y="761"/>
                    <a:pt x="4053" y="745"/>
                  </a:cubicBezTo>
                  <a:lnTo>
                    <a:pt x="4053" y="745"/>
                  </a:lnTo>
                  <a:cubicBezTo>
                    <a:pt x="4053" y="745"/>
                    <a:pt x="4057" y="944"/>
                    <a:pt x="4120" y="1057"/>
                  </a:cubicBezTo>
                  <a:cubicBezTo>
                    <a:pt x="4172" y="1149"/>
                    <a:pt x="4229" y="1354"/>
                    <a:pt x="4271" y="144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24" name="Freeform 22">
              <a:extLst>
                <a:ext uri="{FF2B5EF4-FFF2-40B4-BE49-F238E27FC236}">
                  <a16:creationId xmlns:a16="http://schemas.microsoft.com/office/drawing/2014/main" id="{A02494C5-CAA1-D9BC-1298-4BCF04E90D11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1076" y="4694592"/>
              <a:ext cx="744951" cy="1098349"/>
            </a:xfrm>
            <a:custGeom>
              <a:avLst/>
              <a:gdLst>
                <a:gd name="T0" fmla="*/ 732 w 2307"/>
                <a:gd name="T1" fmla="*/ 0 h 3684"/>
                <a:gd name="T2" fmla="*/ 618 w 2307"/>
                <a:gd name="T3" fmla="*/ 328 h 3684"/>
                <a:gd name="T4" fmla="*/ 803 w 2307"/>
                <a:gd name="T5" fmla="*/ 621 h 3684"/>
                <a:gd name="T6" fmla="*/ 819 w 2307"/>
                <a:gd name="T7" fmla="*/ 898 h 3684"/>
                <a:gd name="T8" fmla="*/ 711 w 2307"/>
                <a:gd name="T9" fmla="*/ 1055 h 3684"/>
                <a:gd name="T10" fmla="*/ 526 w 2307"/>
                <a:gd name="T11" fmla="*/ 1239 h 3684"/>
                <a:gd name="T12" fmla="*/ 282 w 2307"/>
                <a:gd name="T13" fmla="*/ 1342 h 3684"/>
                <a:gd name="T14" fmla="*/ 282 w 2307"/>
                <a:gd name="T15" fmla="*/ 1982 h 3684"/>
                <a:gd name="T16" fmla="*/ 60 w 2307"/>
                <a:gd name="T17" fmla="*/ 2183 h 3684"/>
                <a:gd name="T18" fmla="*/ 98 w 2307"/>
                <a:gd name="T19" fmla="*/ 2470 h 3684"/>
                <a:gd name="T20" fmla="*/ 260 w 2307"/>
                <a:gd name="T21" fmla="*/ 2503 h 3684"/>
                <a:gd name="T22" fmla="*/ 374 w 2307"/>
                <a:gd name="T23" fmla="*/ 2704 h 3684"/>
                <a:gd name="T24" fmla="*/ 450 w 2307"/>
                <a:gd name="T25" fmla="*/ 3007 h 3684"/>
                <a:gd name="T26" fmla="*/ 429 w 2307"/>
                <a:gd name="T27" fmla="*/ 3064 h 3684"/>
                <a:gd name="T28" fmla="*/ 468 w 2307"/>
                <a:gd name="T29" fmla="*/ 3077 h 3684"/>
                <a:gd name="T30" fmla="*/ 701 w 2307"/>
                <a:gd name="T31" fmla="*/ 3168 h 3684"/>
                <a:gd name="T32" fmla="*/ 997 w 2307"/>
                <a:gd name="T33" fmla="*/ 3420 h 3684"/>
                <a:gd name="T34" fmla="*/ 1198 w 2307"/>
                <a:gd name="T35" fmla="*/ 3511 h 3684"/>
                <a:gd name="T36" fmla="*/ 1486 w 2307"/>
                <a:gd name="T37" fmla="*/ 3392 h 3684"/>
                <a:gd name="T38" fmla="*/ 1787 w 2307"/>
                <a:gd name="T39" fmla="*/ 3342 h 3684"/>
                <a:gd name="T40" fmla="*/ 1969 w 2307"/>
                <a:gd name="T41" fmla="*/ 3242 h 3684"/>
                <a:gd name="T42" fmla="*/ 2125 w 2307"/>
                <a:gd name="T43" fmla="*/ 2986 h 3684"/>
                <a:gd name="T44" fmla="*/ 2257 w 2307"/>
                <a:gd name="T45" fmla="*/ 2726 h 3684"/>
                <a:gd name="T46" fmla="*/ 2307 w 2307"/>
                <a:gd name="T47" fmla="*/ 2711 h 3684"/>
                <a:gd name="T48" fmla="*/ 2099 w 2307"/>
                <a:gd name="T49" fmla="*/ 2574 h 3684"/>
                <a:gd name="T50" fmla="*/ 1855 w 2307"/>
                <a:gd name="T51" fmla="*/ 2644 h 3684"/>
                <a:gd name="T52" fmla="*/ 1616 w 2307"/>
                <a:gd name="T53" fmla="*/ 2628 h 3684"/>
                <a:gd name="T54" fmla="*/ 1616 w 2307"/>
                <a:gd name="T55" fmla="*/ 2454 h 3684"/>
                <a:gd name="T56" fmla="*/ 1551 w 2307"/>
                <a:gd name="T57" fmla="*/ 1993 h 3684"/>
                <a:gd name="T58" fmla="*/ 1351 w 2307"/>
                <a:gd name="T59" fmla="*/ 1483 h 3684"/>
                <a:gd name="T60" fmla="*/ 1535 w 2307"/>
                <a:gd name="T61" fmla="*/ 1201 h 3684"/>
                <a:gd name="T62" fmla="*/ 2025 w 2307"/>
                <a:gd name="T63" fmla="*/ 1338 h 3684"/>
                <a:gd name="T64" fmla="*/ 2025 w 2307"/>
                <a:gd name="T65" fmla="*/ 1338 h 3684"/>
                <a:gd name="T66" fmla="*/ 1893 w 2307"/>
                <a:gd name="T67" fmla="*/ 1233 h 3684"/>
                <a:gd name="T68" fmla="*/ 1556 w 2307"/>
                <a:gd name="T69" fmla="*/ 779 h 3684"/>
                <a:gd name="T70" fmla="*/ 1368 w 2307"/>
                <a:gd name="T71" fmla="*/ 507 h 3684"/>
                <a:gd name="T72" fmla="*/ 1213 w 2307"/>
                <a:gd name="T73" fmla="*/ 109 h 3684"/>
                <a:gd name="T74" fmla="*/ 1097 w 2307"/>
                <a:gd name="T75" fmla="*/ 130 h 3684"/>
                <a:gd name="T76" fmla="*/ 732 w 2307"/>
                <a:gd name="T77" fmla="*/ 0 h 3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307" h="3684">
                  <a:moveTo>
                    <a:pt x="732" y="0"/>
                  </a:moveTo>
                  <a:cubicBezTo>
                    <a:pt x="732" y="0"/>
                    <a:pt x="494" y="263"/>
                    <a:pt x="618" y="328"/>
                  </a:cubicBezTo>
                  <a:cubicBezTo>
                    <a:pt x="743" y="393"/>
                    <a:pt x="765" y="458"/>
                    <a:pt x="803" y="621"/>
                  </a:cubicBezTo>
                  <a:cubicBezTo>
                    <a:pt x="841" y="784"/>
                    <a:pt x="862" y="898"/>
                    <a:pt x="819" y="898"/>
                  </a:cubicBezTo>
                  <a:cubicBezTo>
                    <a:pt x="776" y="898"/>
                    <a:pt x="705" y="957"/>
                    <a:pt x="711" y="1055"/>
                  </a:cubicBezTo>
                  <a:cubicBezTo>
                    <a:pt x="716" y="1152"/>
                    <a:pt x="456" y="1098"/>
                    <a:pt x="526" y="1239"/>
                  </a:cubicBezTo>
                  <a:cubicBezTo>
                    <a:pt x="597" y="1380"/>
                    <a:pt x="184" y="1109"/>
                    <a:pt x="282" y="1342"/>
                  </a:cubicBezTo>
                  <a:cubicBezTo>
                    <a:pt x="380" y="1576"/>
                    <a:pt x="391" y="1944"/>
                    <a:pt x="282" y="1982"/>
                  </a:cubicBezTo>
                  <a:cubicBezTo>
                    <a:pt x="174" y="2020"/>
                    <a:pt x="60" y="2004"/>
                    <a:pt x="60" y="2183"/>
                  </a:cubicBezTo>
                  <a:cubicBezTo>
                    <a:pt x="60" y="2362"/>
                    <a:pt x="0" y="2335"/>
                    <a:pt x="98" y="2470"/>
                  </a:cubicBezTo>
                  <a:cubicBezTo>
                    <a:pt x="195" y="2606"/>
                    <a:pt x="201" y="2530"/>
                    <a:pt x="260" y="2503"/>
                  </a:cubicBezTo>
                  <a:cubicBezTo>
                    <a:pt x="320" y="2476"/>
                    <a:pt x="293" y="2590"/>
                    <a:pt x="374" y="2704"/>
                  </a:cubicBezTo>
                  <a:cubicBezTo>
                    <a:pt x="456" y="2818"/>
                    <a:pt x="499" y="2910"/>
                    <a:pt x="450" y="3007"/>
                  </a:cubicBezTo>
                  <a:cubicBezTo>
                    <a:pt x="442" y="3024"/>
                    <a:pt x="435" y="3044"/>
                    <a:pt x="429" y="3064"/>
                  </a:cubicBezTo>
                  <a:cubicBezTo>
                    <a:pt x="442" y="3065"/>
                    <a:pt x="455" y="3069"/>
                    <a:pt x="468" y="3077"/>
                  </a:cubicBezTo>
                  <a:cubicBezTo>
                    <a:pt x="527" y="3114"/>
                    <a:pt x="646" y="3050"/>
                    <a:pt x="701" y="3168"/>
                  </a:cubicBezTo>
                  <a:cubicBezTo>
                    <a:pt x="755" y="3287"/>
                    <a:pt x="837" y="3497"/>
                    <a:pt x="997" y="3420"/>
                  </a:cubicBezTo>
                  <a:cubicBezTo>
                    <a:pt x="1157" y="3342"/>
                    <a:pt x="1089" y="3684"/>
                    <a:pt x="1198" y="3511"/>
                  </a:cubicBezTo>
                  <a:cubicBezTo>
                    <a:pt x="1308" y="3337"/>
                    <a:pt x="1367" y="3401"/>
                    <a:pt x="1486" y="3392"/>
                  </a:cubicBezTo>
                  <a:cubicBezTo>
                    <a:pt x="1604" y="3383"/>
                    <a:pt x="1673" y="3337"/>
                    <a:pt x="1787" y="3342"/>
                  </a:cubicBezTo>
                  <a:cubicBezTo>
                    <a:pt x="1901" y="3346"/>
                    <a:pt x="1810" y="3324"/>
                    <a:pt x="1969" y="3242"/>
                  </a:cubicBezTo>
                  <a:cubicBezTo>
                    <a:pt x="2129" y="3159"/>
                    <a:pt x="2056" y="3168"/>
                    <a:pt x="2125" y="2986"/>
                  </a:cubicBezTo>
                  <a:cubicBezTo>
                    <a:pt x="2193" y="2803"/>
                    <a:pt x="2147" y="2721"/>
                    <a:pt x="2257" y="2726"/>
                  </a:cubicBezTo>
                  <a:cubicBezTo>
                    <a:pt x="2279" y="2727"/>
                    <a:pt x="2295" y="2721"/>
                    <a:pt x="2307" y="2711"/>
                  </a:cubicBezTo>
                  <a:cubicBezTo>
                    <a:pt x="2263" y="2618"/>
                    <a:pt x="2205" y="2519"/>
                    <a:pt x="2099" y="2574"/>
                  </a:cubicBezTo>
                  <a:cubicBezTo>
                    <a:pt x="1953" y="2649"/>
                    <a:pt x="1947" y="2606"/>
                    <a:pt x="1855" y="2644"/>
                  </a:cubicBezTo>
                  <a:cubicBezTo>
                    <a:pt x="1763" y="2682"/>
                    <a:pt x="1535" y="2725"/>
                    <a:pt x="1616" y="2628"/>
                  </a:cubicBezTo>
                  <a:cubicBezTo>
                    <a:pt x="1698" y="2530"/>
                    <a:pt x="1606" y="2568"/>
                    <a:pt x="1616" y="2454"/>
                  </a:cubicBezTo>
                  <a:cubicBezTo>
                    <a:pt x="1627" y="2340"/>
                    <a:pt x="1692" y="2243"/>
                    <a:pt x="1551" y="1993"/>
                  </a:cubicBezTo>
                  <a:cubicBezTo>
                    <a:pt x="1410" y="1744"/>
                    <a:pt x="1437" y="1624"/>
                    <a:pt x="1351" y="1483"/>
                  </a:cubicBezTo>
                  <a:cubicBezTo>
                    <a:pt x="1264" y="1342"/>
                    <a:pt x="1231" y="984"/>
                    <a:pt x="1535" y="1201"/>
                  </a:cubicBezTo>
                  <a:cubicBezTo>
                    <a:pt x="1839" y="1418"/>
                    <a:pt x="1978" y="1431"/>
                    <a:pt x="2025" y="1338"/>
                  </a:cubicBezTo>
                  <a:lnTo>
                    <a:pt x="2025" y="1338"/>
                  </a:lnTo>
                  <a:cubicBezTo>
                    <a:pt x="1978" y="1324"/>
                    <a:pt x="1965" y="1274"/>
                    <a:pt x="1893" y="1233"/>
                  </a:cubicBezTo>
                  <a:cubicBezTo>
                    <a:pt x="1789" y="1175"/>
                    <a:pt x="1640" y="961"/>
                    <a:pt x="1556" y="779"/>
                  </a:cubicBezTo>
                  <a:cubicBezTo>
                    <a:pt x="1471" y="598"/>
                    <a:pt x="1471" y="546"/>
                    <a:pt x="1368" y="507"/>
                  </a:cubicBezTo>
                  <a:cubicBezTo>
                    <a:pt x="1264" y="468"/>
                    <a:pt x="1213" y="109"/>
                    <a:pt x="1213" y="109"/>
                  </a:cubicBezTo>
                  <a:cubicBezTo>
                    <a:pt x="1174" y="113"/>
                    <a:pt x="1135" y="120"/>
                    <a:pt x="1097" y="130"/>
                  </a:cubicBezTo>
                  <a:cubicBezTo>
                    <a:pt x="899" y="188"/>
                    <a:pt x="789" y="57"/>
                    <a:pt x="732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25" name="Freeform 49">
              <a:extLst>
                <a:ext uri="{FF2B5EF4-FFF2-40B4-BE49-F238E27FC236}">
                  <a16:creationId xmlns:a16="http://schemas.microsoft.com/office/drawing/2014/main" id="{E6DC774B-4D80-3894-9E1F-5EBB3D0CCB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1996" y="3111301"/>
              <a:ext cx="983407" cy="613405"/>
            </a:xfrm>
            <a:custGeom>
              <a:avLst/>
              <a:gdLst>
                <a:gd name="T0" fmla="*/ 0 w 3042"/>
                <a:gd name="T1" fmla="*/ 224 h 2056"/>
                <a:gd name="T2" fmla="*/ 110 w 3042"/>
                <a:gd name="T3" fmla="*/ 528 h 2056"/>
                <a:gd name="T4" fmla="*/ 324 w 3042"/>
                <a:gd name="T5" fmla="*/ 871 h 2056"/>
                <a:gd name="T6" fmla="*/ 763 w 3042"/>
                <a:gd name="T7" fmla="*/ 1314 h 2056"/>
                <a:gd name="T8" fmla="*/ 915 w 3042"/>
                <a:gd name="T9" fmla="*/ 1637 h 2056"/>
                <a:gd name="T10" fmla="*/ 991 w 3042"/>
                <a:gd name="T11" fmla="*/ 1918 h 2056"/>
                <a:gd name="T12" fmla="*/ 1106 w 3042"/>
                <a:gd name="T13" fmla="*/ 2028 h 2056"/>
                <a:gd name="T14" fmla="*/ 1387 w 3042"/>
                <a:gd name="T15" fmla="*/ 1799 h 2056"/>
                <a:gd name="T16" fmla="*/ 1601 w 3042"/>
                <a:gd name="T17" fmla="*/ 1456 h 2056"/>
                <a:gd name="T18" fmla="*/ 1882 w 3042"/>
                <a:gd name="T19" fmla="*/ 1137 h 2056"/>
                <a:gd name="T20" fmla="*/ 2087 w 3042"/>
                <a:gd name="T21" fmla="*/ 1113 h 2056"/>
                <a:gd name="T22" fmla="*/ 2215 w 3042"/>
                <a:gd name="T23" fmla="*/ 1194 h 2056"/>
                <a:gd name="T24" fmla="*/ 2391 w 3042"/>
                <a:gd name="T25" fmla="*/ 1447 h 2056"/>
                <a:gd name="T26" fmla="*/ 2501 w 3042"/>
                <a:gd name="T27" fmla="*/ 1604 h 2056"/>
                <a:gd name="T28" fmla="*/ 2715 w 3042"/>
                <a:gd name="T29" fmla="*/ 1571 h 2056"/>
                <a:gd name="T30" fmla="*/ 3002 w 3042"/>
                <a:gd name="T31" fmla="*/ 1611 h 2056"/>
                <a:gd name="T32" fmla="*/ 2974 w 3042"/>
                <a:gd name="T33" fmla="*/ 1607 h 2056"/>
                <a:gd name="T34" fmla="*/ 2826 w 3042"/>
                <a:gd name="T35" fmla="*/ 1216 h 2056"/>
                <a:gd name="T36" fmla="*/ 2401 w 3042"/>
                <a:gd name="T37" fmla="*/ 1081 h 2056"/>
                <a:gd name="T38" fmla="*/ 2300 w 3042"/>
                <a:gd name="T39" fmla="*/ 690 h 2056"/>
                <a:gd name="T40" fmla="*/ 2097 w 3042"/>
                <a:gd name="T41" fmla="*/ 265 h 2056"/>
                <a:gd name="T42" fmla="*/ 2010 w 3042"/>
                <a:gd name="T43" fmla="*/ 17 h 2056"/>
                <a:gd name="T44" fmla="*/ 1768 w 3042"/>
                <a:gd name="T45" fmla="*/ 0 h 2056"/>
                <a:gd name="T46" fmla="*/ 1766 w 3042"/>
                <a:gd name="T47" fmla="*/ 0 h 2056"/>
                <a:gd name="T48" fmla="*/ 1766 w 3042"/>
                <a:gd name="T49" fmla="*/ 0 h 2056"/>
                <a:gd name="T50" fmla="*/ 1759 w 3042"/>
                <a:gd name="T51" fmla="*/ 6 h 2056"/>
                <a:gd name="T52" fmla="*/ 1974 w 3042"/>
                <a:gd name="T53" fmla="*/ 400 h 2056"/>
                <a:gd name="T54" fmla="*/ 1940 w 3042"/>
                <a:gd name="T55" fmla="*/ 508 h 2056"/>
                <a:gd name="T56" fmla="*/ 1803 w 3042"/>
                <a:gd name="T57" fmla="*/ 684 h 2056"/>
                <a:gd name="T58" fmla="*/ 1587 w 3042"/>
                <a:gd name="T59" fmla="*/ 770 h 2056"/>
                <a:gd name="T60" fmla="*/ 1303 w 3042"/>
                <a:gd name="T61" fmla="*/ 707 h 2056"/>
                <a:gd name="T62" fmla="*/ 865 w 3042"/>
                <a:gd name="T63" fmla="*/ 650 h 2056"/>
                <a:gd name="T64" fmla="*/ 654 w 3042"/>
                <a:gd name="T65" fmla="*/ 673 h 2056"/>
                <a:gd name="T66" fmla="*/ 330 w 3042"/>
                <a:gd name="T67" fmla="*/ 372 h 2056"/>
                <a:gd name="T68" fmla="*/ 313 w 3042"/>
                <a:gd name="T69" fmla="*/ 93 h 2056"/>
                <a:gd name="T70" fmla="*/ 304 w 3042"/>
                <a:gd name="T71" fmla="*/ 21 h 2056"/>
                <a:gd name="T72" fmla="*/ 281 w 3042"/>
                <a:gd name="T73" fmla="*/ 16 h 2056"/>
                <a:gd name="T74" fmla="*/ 0 w 3042"/>
                <a:gd name="T75" fmla="*/ 224 h 2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42" h="2056">
                  <a:moveTo>
                    <a:pt x="0" y="224"/>
                  </a:moveTo>
                  <a:cubicBezTo>
                    <a:pt x="0" y="224"/>
                    <a:pt x="82" y="428"/>
                    <a:pt x="110" y="528"/>
                  </a:cubicBezTo>
                  <a:cubicBezTo>
                    <a:pt x="139" y="628"/>
                    <a:pt x="244" y="680"/>
                    <a:pt x="324" y="871"/>
                  </a:cubicBezTo>
                  <a:cubicBezTo>
                    <a:pt x="405" y="1061"/>
                    <a:pt x="686" y="1199"/>
                    <a:pt x="763" y="1314"/>
                  </a:cubicBezTo>
                  <a:cubicBezTo>
                    <a:pt x="839" y="1428"/>
                    <a:pt x="782" y="1552"/>
                    <a:pt x="915" y="1637"/>
                  </a:cubicBezTo>
                  <a:cubicBezTo>
                    <a:pt x="1048" y="1723"/>
                    <a:pt x="958" y="1828"/>
                    <a:pt x="991" y="1918"/>
                  </a:cubicBezTo>
                  <a:cubicBezTo>
                    <a:pt x="1025" y="2009"/>
                    <a:pt x="1082" y="2056"/>
                    <a:pt x="1106" y="2028"/>
                  </a:cubicBezTo>
                  <a:cubicBezTo>
                    <a:pt x="1129" y="1999"/>
                    <a:pt x="1210" y="1895"/>
                    <a:pt x="1387" y="1799"/>
                  </a:cubicBezTo>
                  <a:cubicBezTo>
                    <a:pt x="1563" y="1704"/>
                    <a:pt x="1458" y="1614"/>
                    <a:pt x="1601" y="1456"/>
                  </a:cubicBezTo>
                  <a:cubicBezTo>
                    <a:pt x="1744" y="1299"/>
                    <a:pt x="1825" y="1199"/>
                    <a:pt x="1882" y="1137"/>
                  </a:cubicBezTo>
                  <a:cubicBezTo>
                    <a:pt x="1939" y="1075"/>
                    <a:pt x="2039" y="1137"/>
                    <a:pt x="2087" y="1113"/>
                  </a:cubicBezTo>
                  <a:cubicBezTo>
                    <a:pt x="2134" y="1090"/>
                    <a:pt x="2163" y="1104"/>
                    <a:pt x="2215" y="1194"/>
                  </a:cubicBezTo>
                  <a:cubicBezTo>
                    <a:pt x="2268" y="1285"/>
                    <a:pt x="2349" y="1399"/>
                    <a:pt x="2391" y="1447"/>
                  </a:cubicBezTo>
                  <a:cubicBezTo>
                    <a:pt x="2434" y="1494"/>
                    <a:pt x="2472" y="1604"/>
                    <a:pt x="2501" y="1604"/>
                  </a:cubicBezTo>
                  <a:cubicBezTo>
                    <a:pt x="2530" y="1604"/>
                    <a:pt x="2687" y="1594"/>
                    <a:pt x="2715" y="1571"/>
                  </a:cubicBezTo>
                  <a:cubicBezTo>
                    <a:pt x="2742" y="1548"/>
                    <a:pt x="2842" y="1773"/>
                    <a:pt x="3002" y="1611"/>
                  </a:cubicBezTo>
                  <a:cubicBezTo>
                    <a:pt x="2993" y="1610"/>
                    <a:pt x="2984" y="1608"/>
                    <a:pt x="2974" y="1607"/>
                  </a:cubicBezTo>
                  <a:cubicBezTo>
                    <a:pt x="2813" y="1587"/>
                    <a:pt x="3042" y="1405"/>
                    <a:pt x="2826" y="1216"/>
                  </a:cubicBezTo>
                  <a:cubicBezTo>
                    <a:pt x="2610" y="1027"/>
                    <a:pt x="2374" y="1216"/>
                    <a:pt x="2401" y="1081"/>
                  </a:cubicBezTo>
                  <a:cubicBezTo>
                    <a:pt x="2428" y="946"/>
                    <a:pt x="2259" y="865"/>
                    <a:pt x="2300" y="690"/>
                  </a:cubicBezTo>
                  <a:cubicBezTo>
                    <a:pt x="2340" y="514"/>
                    <a:pt x="2138" y="427"/>
                    <a:pt x="2097" y="265"/>
                  </a:cubicBezTo>
                  <a:cubicBezTo>
                    <a:pt x="2057" y="103"/>
                    <a:pt x="2010" y="17"/>
                    <a:pt x="2010" y="17"/>
                  </a:cubicBezTo>
                  <a:cubicBezTo>
                    <a:pt x="2023" y="62"/>
                    <a:pt x="1836" y="6"/>
                    <a:pt x="1768" y="0"/>
                  </a:cubicBezTo>
                  <a:lnTo>
                    <a:pt x="1766" y="0"/>
                  </a:lnTo>
                  <a:lnTo>
                    <a:pt x="1766" y="0"/>
                  </a:lnTo>
                  <a:lnTo>
                    <a:pt x="1759" y="6"/>
                  </a:lnTo>
                  <a:cubicBezTo>
                    <a:pt x="1780" y="44"/>
                    <a:pt x="1892" y="256"/>
                    <a:pt x="1974" y="400"/>
                  </a:cubicBezTo>
                  <a:cubicBezTo>
                    <a:pt x="2065" y="559"/>
                    <a:pt x="1974" y="480"/>
                    <a:pt x="1940" y="508"/>
                  </a:cubicBezTo>
                  <a:cubicBezTo>
                    <a:pt x="1906" y="537"/>
                    <a:pt x="1838" y="611"/>
                    <a:pt x="1803" y="684"/>
                  </a:cubicBezTo>
                  <a:cubicBezTo>
                    <a:pt x="1769" y="758"/>
                    <a:pt x="1667" y="702"/>
                    <a:pt x="1587" y="770"/>
                  </a:cubicBezTo>
                  <a:cubicBezTo>
                    <a:pt x="1508" y="838"/>
                    <a:pt x="1485" y="758"/>
                    <a:pt x="1303" y="707"/>
                  </a:cubicBezTo>
                  <a:cubicBezTo>
                    <a:pt x="1121" y="656"/>
                    <a:pt x="996" y="576"/>
                    <a:pt x="865" y="650"/>
                  </a:cubicBezTo>
                  <a:cubicBezTo>
                    <a:pt x="734" y="724"/>
                    <a:pt x="683" y="798"/>
                    <a:pt x="654" y="673"/>
                  </a:cubicBezTo>
                  <a:cubicBezTo>
                    <a:pt x="626" y="548"/>
                    <a:pt x="421" y="423"/>
                    <a:pt x="330" y="372"/>
                  </a:cubicBezTo>
                  <a:cubicBezTo>
                    <a:pt x="239" y="320"/>
                    <a:pt x="376" y="190"/>
                    <a:pt x="313" y="93"/>
                  </a:cubicBezTo>
                  <a:cubicBezTo>
                    <a:pt x="285" y="49"/>
                    <a:pt x="288" y="33"/>
                    <a:pt x="304" y="21"/>
                  </a:cubicBezTo>
                  <a:lnTo>
                    <a:pt x="281" y="16"/>
                  </a:lnTo>
                  <a:cubicBezTo>
                    <a:pt x="89" y="2"/>
                    <a:pt x="66" y="191"/>
                    <a:pt x="0" y="224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D12FB5F5-6C35-20A1-E797-2ED705FDFF4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1573" y="4233737"/>
              <a:ext cx="1032141" cy="629463"/>
            </a:xfrm>
            <a:custGeom>
              <a:avLst/>
              <a:gdLst>
                <a:gd name="T0" fmla="*/ 1041 w 3194"/>
                <a:gd name="T1" fmla="*/ 2116 h 2116"/>
                <a:gd name="T2" fmla="*/ 1177 w 3194"/>
                <a:gd name="T3" fmla="*/ 1959 h 2116"/>
                <a:gd name="T4" fmla="*/ 1469 w 3194"/>
                <a:gd name="T5" fmla="*/ 1620 h 2116"/>
                <a:gd name="T6" fmla="*/ 1621 w 3194"/>
                <a:gd name="T7" fmla="*/ 1421 h 2116"/>
                <a:gd name="T8" fmla="*/ 1992 w 3194"/>
                <a:gd name="T9" fmla="*/ 1416 h 2116"/>
                <a:gd name="T10" fmla="*/ 2154 w 3194"/>
                <a:gd name="T11" fmla="*/ 1552 h 2116"/>
                <a:gd name="T12" fmla="*/ 2519 w 3194"/>
                <a:gd name="T13" fmla="*/ 1682 h 2116"/>
                <a:gd name="T14" fmla="*/ 2964 w 3194"/>
                <a:gd name="T15" fmla="*/ 1489 h 2116"/>
                <a:gd name="T16" fmla="*/ 3042 w 3194"/>
                <a:gd name="T17" fmla="*/ 1066 h 2116"/>
                <a:gd name="T18" fmla="*/ 2974 w 3194"/>
                <a:gd name="T19" fmla="*/ 914 h 2116"/>
                <a:gd name="T20" fmla="*/ 3112 w 3194"/>
                <a:gd name="T21" fmla="*/ 690 h 2116"/>
                <a:gd name="T22" fmla="*/ 3112 w 3194"/>
                <a:gd name="T23" fmla="*/ 690 h 2116"/>
                <a:gd name="T24" fmla="*/ 3089 w 3194"/>
                <a:gd name="T25" fmla="*/ 668 h 2116"/>
                <a:gd name="T26" fmla="*/ 3011 w 3194"/>
                <a:gd name="T27" fmla="*/ 264 h 2116"/>
                <a:gd name="T28" fmla="*/ 2677 w 3194"/>
                <a:gd name="T29" fmla="*/ 186 h 2116"/>
                <a:gd name="T30" fmla="*/ 2365 w 3194"/>
                <a:gd name="T31" fmla="*/ 321 h 2116"/>
                <a:gd name="T32" fmla="*/ 2088 w 3194"/>
                <a:gd name="T33" fmla="*/ 399 h 2116"/>
                <a:gd name="T34" fmla="*/ 2035 w 3194"/>
                <a:gd name="T35" fmla="*/ 220 h 2116"/>
                <a:gd name="T36" fmla="*/ 1767 w 3194"/>
                <a:gd name="T37" fmla="*/ 177 h 2116"/>
                <a:gd name="T38" fmla="*/ 1488 w 3194"/>
                <a:gd name="T39" fmla="*/ 32 h 2116"/>
                <a:gd name="T40" fmla="*/ 1227 w 3194"/>
                <a:gd name="T41" fmla="*/ 131 h 2116"/>
                <a:gd name="T42" fmla="*/ 938 w 3194"/>
                <a:gd name="T43" fmla="*/ 209 h 2116"/>
                <a:gd name="T44" fmla="*/ 434 w 3194"/>
                <a:gd name="T45" fmla="*/ 262 h 2116"/>
                <a:gd name="T46" fmla="*/ 254 w 3194"/>
                <a:gd name="T47" fmla="*/ 364 h 2116"/>
                <a:gd name="T48" fmla="*/ 0 w 3194"/>
                <a:gd name="T49" fmla="*/ 441 h 2116"/>
                <a:gd name="T50" fmla="*/ 105 w 3194"/>
                <a:gd name="T51" fmla="*/ 815 h 2116"/>
                <a:gd name="T52" fmla="*/ 215 w 3194"/>
                <a:gd name="T53" fmla="*/ 993 h 2116"/>
                <a:gd name="T54" fmla="*/ 330 w 3194"/>
                <a:gd name="T55" fmla="*/ 1202 h 2116"/>
                <a:gd name="T56" fmla="*/ 529 w 3194"/>
                <a:gd name="T57" fmla="*/ 1442 h 2116"/>
                <a:gd name="T58" fmla="*/ 774 w 3194"/>
                <a:gd name="T59" fmla="*/ 1479 h 2116"/>
                <a:gd name="T60" fmla="*/ 894 w 3194"/>
                <a:gd name="T61" fmla="*/ 1641 h 2116"/>
                <a:gd name="T62" fmla="*/ 999 w 3194"/>
                <a:gd name="T63" fmla="*/ 1923 h 2116"/>
                <a:gd name="T64" fmla="*/ 1041 w 3194"/>
                <a:gd name="T65" fmla="*/ 2116 h 2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194" h="2116">
                  <a:moveTo>
                    <a:pt x="1041" y="2116"/>
                  </a:moveTo>
                  <a:cubicBezTo>
                    <a:pt x="1041" y="2116"/>
                    <a:pt x="1114" y="2038"/>
                    <a:pt x="1177" y="1959"/>
                  </a:cubicBezTo>
                  <a:cubicBezTo>
                    <a:pt x="1239" y="1881"/>
                    <a:pt x="1464" y="1776"/>
                    <a:pt x="1469" y="1620"/>
                  </a:cubicBezTo>
                  <a:cubicBezTo>
                    <a:pt x="1474" y="1463"/>
                    <a:pt x="1506" y="1421"/>
                    <a:pt x="1621" y="1421"/>
                  </a:cubicBezTo>
                  <a:cubicBezTo>
                    <a:pt x="1736" y="1421"/>
                    <a:pt x="1908" y="1369"/>
                    <a:pt x="1992" y="1416"/>
                  </a:cubicBezTo>
                  <a:cubicBezTo>
                    <a:pt x="2075" y="1463"/>
                    <a:pt x="2096" y="1494"/>
                    <a:pt x="2154" y="1552"/>
                  </a:cubicBezTo>
                  <a:cubicBezTo>
                    <a:pt x="2211" y="1609"/>
                    <a:pt x="2321" y="1740"/>
                    <a:pt x="2519" y="1682"/>
                  </a:cubicBezTo>
                  <a:cubicBezTo>
                    <a:pt x="2718" y="1625"/>
                    <a:pt x="2964" y="1698"/>
                    <a:pt x="2964" y="1489"/>
                  </a:cubicBezTo>
                  <a:cubicBezTo>
                    <a:pt x="2964" y="1280"/>
                    <a:pt x="3194" y="1139"/>
                    <a:pt x="3042" y="1066"/>
                  </a:cubicBezTo>
                  <a:cubicBezTo>
                    <a:pt x="2891" y="993"/>
                    <a:pt x="2828" y="1071"/>
                    <a:pt x="2974" y="914"/>
                  </a:cubicBezTo>
                  <a:cubicBezTo>
                    <a:pt x="3120" y="757"/>
                    <a:pt x="3035" y="784"/>
                    <a:pt x="3112" y="690"/>
                  </a:cubicBezTo>
                  <a:lnTo>
                    <a:pt x="3112" y="690"/>
                  </a:lnTo>
                  <a:cubicBezTo>
                    <a:pt x="3103" y="685"/>
                    <a:pt x="3095" y="677"/>
                    <a:pt x="3089" y="668"/>
                  </a:cubicBezTo>
                  <a:cubicBezTo>
                    <a:pt x="3053" y="619"/>
                    <a:pt x="3089" y="441"/>
                    <a:pt x="3011" y="264"/>
                  </a:cubicBezTo>
                  <a:cubicBezTo>
                    <a:pt x="2933" y="86"/>
                    <a:pt x="2769" y="93"/>
                    <a:pt x="2677" y="186"/>
                  </a:cubicBezTo>
                  <a:cubicBezTo>
                    <a:pt x="2585" y="278"/>
                    <a:pt x="2464" y="306"/>
                    <a:pt x="2365" y="321"/>
                  </a:cubicBezTo>
                  <a:cubicBezTo>
                    <a:pt x="2265" y="335"/>
                    <a:pt x="2223" y="406"/>
                    <a:pt x="2088" y="399"/>
                  </a:cubicBezTo>
                  <a:cubicBezTo>
                    <a:pt x="1992" y="394"/>
                    <a:pt x="1996" y="306"/>
                    <a:pt x="2035" y="220"/>
                  </a:cubicBezTo>
                  <a:cubicBezTo>
                    <a:pt x="1946" y="206"/>
                    <a:pt x="1846" y="186"/>
                    <a:pt x="1767" y="177"/>
                  </a:cubicBezTo>
                  <a:cubicBezTo>
                    <a:pt x="1608" y="159"/>
                    <a:pt x="1545" y="64"/>
                    <a:pt x="1488" y="32"/>
                  </a:cubicBezTo>
                  <a:cubicBezTo>
                    <a:pt x="1432" y="0"/>
                    <a:pt x="1358" y="89"/>
                    <a:pt x="1227" y="131"/>
                  </a:cubicBezTo>
                  <a:cubicBezTo>
                    <a:pt x="1097" y="173"/>
                    <a:pt x="1090" y="135"/>
                    <a:pt x="938" y="209"/>
                  </a:cubicBezTo>
                  <a:cubicBezTo>
                    <a:pt x="786" y="283"/>
                    <a:pt x="568" y="240"/>
                    <a:pt x="434" y="262"/>
                  </a:cubicBezTo>
                  <a:cubicBezTo>
                    <a:pt x="299" y="283"/>
                    <a:pt x="268" y="247"/>
                    <a:pt x="254" y="364"/>
                  </a:cubicBezTo>
                  <a:cubicBezTo>
                    <a:pt x="239" y="480"/>
                    <a:pt x="63" y="512"/>
                    <a:pt x="0" y="441"/>
                  </a:cubicBezTo>
                  <a:cubicBezTo>
                    <a:pt x="0" y="441"/>
                    <a:pt x="16" y="710"/>
                    <a:pt x="105" y="815"/>
                  </a:cubicBezTo>
                  <a:cubicBezTo>
                    <a:pt x="194" y="919"/>
                    <a:pt x="126" y="940"/>
                    <a:pt x="215" y="993"/>
                  </a:cubicBezTo>
                  <a:cubicBezTo>
                    <a:pt x="304" y="1045"/>
                    <a:pt x="267" y="1097"/>
                    <a:pt x="330" y="1202"/>
                  </a:cubicBezTo>
                  <a:cubicBezTo>
                    <a:pt x="393" y="1306"/>
                    <a:pt x="455" y="1442"/>
                    <a:pt x="529" y="1442"/>
                  </a:cubicBezTo>
                  <a:cubicBezTo>
                    <a:pt x="602" y="1442"/>
                    <a:pt x="685" y="1426"/>
                    <a:pt x="774" y="1479"/>
                  </a:cubicBezTo>
                  <a:cubicBezTo>
                    <a:pt x="863" y="1531"/>
                    <a:pt x="863" y="1526"/>
                    <a:pt x="894" y="1641"/>
                  </a:cubicBezTo>
                  <a:cubicBezTo>
                    <a:pt x="926" y="1756"/>
                    <a:pt x="1035" y="1839"/>
                    <a:pt x="999" y="1923"/>
                  </a:cubicBezTo>
                  <a:cubicBezTo>
                    <a:pt x="962" y="2006"/>
                    <a:pt x="1015" y="2048"/>
                    <a:pt x="1041" y="211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27" name="Freeform 23">
              <a:extLst>
                <a:ext uri="{FF2B5EF4-FFF2-40B4-BE49-F238E27FC236}">
                  <a16:creationId xmlns:a16="http://schemas.microsoft.com/office/drawing/2014/main" id="{A985BAA8-7B30-F64C-DEAF-844CD60045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99659" y="4988451"/>
              <a:ext cx="617893" cy="518665"/>
            </a:xfrm>
            <a:custGeom>
              <a:avLst/>
              <a:gdLst>
                <a:gd name="T0" fmla="*/ 1063 w 1913"/>
                <a:gd name="T1" fmla="*/ 1700 h 1741"/>
                <a:gd name="T2" fmla="*/ 868 w 1913"/>
                <a:gd name="T3" fmla="*/ 1590 h 1741"/>
                <a:gd name="T4" fmla="*/ 624 w 1913"/>
                <a:gd name="T5" fmla="*/ 1660 h 1741"/>
                <a:gd name="T6" fmla="*/ 385 w 1913"/>
                <a:gd name="T7" fmla="*/ 1644 h 1741"/>
                <a:gd name="T8" fmla="*/ 385 w 1913"/>
                <a:gd name="T9" fmla="*/ 1470 h 1741"/>
                <a:gd name="T10" fmla="*/ 320 w 1913"/>
                <a:gd name="T11" fmla="*/ 1009 h 1741"/>
                <a:gd name="T12" fmla="*/ 120 w 1913"/>
                <a:gd name="T13" fmla="*/ 499 h 1741"/>
                <a:gd name="T14" fmla="*/ 304 w 1913"/>
                <a:gd name="T15" fmla="*/ 217 h 1741"/>
                <a:gd name="T16" fmla="*/ 794 w 1913"/>
                <a:gd name="T17" fmla="*/ 354 h 1741"/>
                <a:gd name="T18" fmla="*/ 794 w 1913"/>
                <a:gd name="T19" fmla="*/ 354 h 1741"/>
                <a:gd name="T20" fmla="*/ 882 w 1913"/>
                <a:gd name="T21" fmla="*/ 346 h 1741"/>
                <a:gd name="T22" fmla="*/ 1284 w 1913"/>
                <a:gd name="T23" fmla="*/ 431 h 1741"/>
                <a:gd name="T24" fmla="*/ 1608 w 1913"/>
                <a:gd name="T25" fmla="*/ 573 h 1741"/>
                <a:gd name="T26" fmla="*/ 1803 w 1913"/>
                <a:gd name="T27" fmla="*/ 1085 h 1741"/>
                <a:gd name="T28" fmla="*/ 1602 w 1913"/>
                <a:gd name="T29" fmla="*/ 1338 h 1741"/>
                <a:gd name="T30" fmla="*/ 1427 w 1913"/>
                <a:gd name="T31" fmla="*/ 1552 h 1741"/>
                <a:gd name="T32" fmla="*/ 1433 w 1913"/>
                <a:gd name="T33" fmla="*/ 1558 h 1741"/>
                <a:gd name="T34" fmla="*/ 1208 w 1913"/>
                <a:gd name="T35" fmla="*/ 1568 h 1741"/>
                <a:gd name="T36" fmla="*/ 1063 w 1913"/>
                <a:gd name="T37" fmla="*/ 1700 h 1741"/>
                <a:gd name="T38" fmla="*/ 794 w 1913"/>
                <a:gd name="T39" fmla="*/ 354 h 1741"/>
                <a:gd name="T40" fmla="*/ 794 w 1913"/>
                <a:gd name="T41" fmla="*/ 354 h 1741"/>
                <a:gd name="T42" fmla="*/ 794 w 1913"/>
                <a:gd name="T43" fmla="*/ 353 h 1741"/>
                <a:gd name="T44" fmla="*/ 794 w 1913"/>
                <a:gd name="T45" fmla="*/ 354 h 17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913" h="1741">
                  <a:moveTo>
                    <a:pt x="1063" y="1700"/>
                  </a:moveTo>
                  <a:cubicBezTo>
                    <a:pt x="1020" y="1616"/>
                    <a:pt x="964" y="1540"/>
                    <a:pt x="868" y="1590"/>
                  </a:cubicBezTo>
                  <a:cubicBezTo>
                    <a:pt x="722" y="1665"/>
                    <a:pt x="716" y="1622"/>
                    <a:pt x="624" y="1660"/>
                  </a:cubicBezTo>
                  <a:cubicBezTo>
                    <a:pt x="532" y="1698"/>
                    <a:pt x="304" y="1741"/>
                    <a:pt x="385" y="1644"/>
                  </a:cubicBezTo>
                  <a:cubicBezTo>
                    <a:pt x="467" y="1546"/>
                    <a:pt x="375" y="1584"/>
                    <a:pt x="385" y="1470"/>
                  </a:cubicBezTo>
                  <a:cubicBezTo>
                    <a:pt x="396" y="1356"/>
                    <a:pt x="461" y="1259"/>
                    <a:pt x="320" y="1009"/>
                  </a:cubicBezTo>
                  <a:cubicBezTo>
                    <a:pt x="179" y="760"/>
                    <a:pt x="206" y="640"/>
                    <a:pt x="120" y="499"/>
                  </a:cubicBezTo>
                  <a:cubicBezTo>
                    <a:pt x="33" y="358"/>
                    <a:pt x="0" y="0"/>
                    <a:pt x="304" y="217"/>
                  </a:cubicBezTo>
                  <a:cubicBezTo>
                    <a:pt x="608" y="434"/>
                    <a:pt x="747" y="447"/>
                    <a:pt x="794" y="354"/>
                  </a:cubicBezTo>
                  <a:lnTo>
                    <a:pt x="794" y="354"/>
                  </a:lnTo>
                  <a:cubicBezTo>
                    <a:pt x="814" y="359"/>
                    <a:pt x="841" y="358"/>
                    <a:pt x="882" y="346"/>
                  </a:cubicBezTo>
                  <a:cubicBezTo>
                    <a:pt x="1018" y="308"/>
                    <a:pt x="1141" y="372"/>
                    <a:pt x="1284" y="431"/>
                  </a:cubicBezTo>
                  <a:cubicBezTo>
                    <a:pt x="1427" y="489"/>
                    <a:pt x="1485" y="470"/>
                    <a:pt x="1608" y="573"/>
                  </a:cubicBezTo>
                  <a:cubicBezTo>
                    <a:pt x="1731" y="677"/>
                    <a:pt x="1913" y="852"/>
                    <a:pt x="1803" y="1085"/>
                  </a:cubicBezTo>
                  <a:cubicBezTo>
                    <a:pt x="1692" y="1319"/>
                    <a:pt x="1699" y="1260"/>
                    <a:pt x="1602" y="1338"/>
                  </a:cubicBezTo>
                  <a:cubicBezTo>
                    <a:pt x="1504" y="1416"/>
                    <a:pt x="1349" y="1487"/>
                    <a:pt x="1427" y="1552"/>
                  </a:cubicBezTo>
                  <a:cubicBezTo>
                    <a:pt x="1429" y="1554"/>
                    <a:pt x="1431" y="1556"/>
                    <a:pt x="1433" y="1558"/>
                  </a:cubicBezTo>
                  <a:cubicBezTo>
                    <a:pt x="1318" y="1593"/>
                    <a:pt x="1302" y="1587"/>
                    <a:pt x="1208" y="1568"/>
                  </a:cubicBezTo>
                  <a:cubicBezTo>
                    <a:pt x="1112" y="1549"/>
                    <a:pt x="1122" y="1665"/>
                    <a:pt x="1063" y="1700"/>
                  </a:cubicBezTo>
                  <a:close/>
                  <a:moveTo>
                    <a:pt x="794" y="354"/>
                  </a:moveTo>
                  <a:lnTo>
                    <a:pt x="794" y="354"/>
                  </a:lnTo>
                  <a:lnTo>
                    <a:pt x="794" y="353"/>
                  </a:lnTo>
                  <a:lnTo>
                    <a:pt x="794" y="3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28" name="Freeform 24">
              <a:extLst>
                <a:ext uri="{FF2B5EF4-FFF2-40B4-BE49-F238E27FC236}">
                  <a16:creationId xmlns:a16="http://schemas.microsoft.com/office/drawing/2014/main" id="{19A20216-2917-E402-5BDD-35E8DB087A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990471" y="4641604"/>
              <a:ext cx="489092" cy="674424"/>
            </a:xfrm>
            <a:custGeom>
              <a:avLst/>
              <a:gdLst>
                <a:gd name="T0" fmla="*/ 40 w 1513"/>
                <a:gd name="T1" fmla="*/ 1082 h 2268"/>
                <a:gd name="T2" fmla="*/ 16 w 1513"/>
                <a:gd name="T3" fmla="*/ 1379 h 2268"/>
                <a:gd name="T4" fmla="*/ 152 w 1513"/>
                <a:gd name="T5" fmla="*/ 1542 h 2268"/>
                <a:gd name="T6" fmla="*/ 250 w 1513"/>
                <a:gd name="T7" fmla="*/ 1753 h 2268"/>
                <a:gd name="T8" fmla="*/ 331 w 1513"/>
                <a:gd name="T9" fmla="*/ 2062 h 2268"/>
                <a:gd name="T10" fmla="*/ 635 w 1513"/>
                <a:gd name="T11" fmla="*/ 2220 h 2268"/>
                <a:gd name="T12" fmla="*/ 728 w 1513"/>
                <a:gd name="T13" fmla="*/ 2268 h 2268"/>
                <a:gd name="T14" fmla="*/ 933 w 1513"/>
                <a:gd name="T15" fmla="*/ 2165 h 2268"/>
                <a:gd name="T16" fmla="*/ 933 w 1513"/>
                <a:gd name="T17" fmla="*/ 1525 h 2268"/>
                <a:gd name="T18" fmla="*/ 1177 w 1513"/>
                <a:gd name="T19" fmla="*/ 1422 h 2268"/>
                <a:gd name="T20" fmla="*/ 1362 w 1513"/>
                <a:gd name="T21" fmla="*/ 1238 h 2268"/>
                <a:gd name="T22" fmla="*/ 1470 w 1513"/>
                <a:gd name="T23" fmla="*/ 1081 h 2268"/>
                <a:gd name="T24" fmla="*/ 1454 w 1513"/>
                <a:gd name="T25" fmla="*/ 804 h 2268"/>
                <a:gd name="T26" fmla="*/ 1269 w 1513"/>
                <a:gd name="T27" fmla="*/ 511 h 2268"/>
                <a:gd name="T28" fmla="*/ 1383 w 1513"/>
                <a:gd name="T29" fmla="*/ 183 h 2268"/>
                <a:gd name="T30" fmla="*/ 1221 w 1513"/>
                <a:gd name="T31" fmla="*/ 47 h 2268"/>
                <a:gd name="T32" fmla="*/ 850 w 1513"/>
                <a:gd name="T33" fmla="*/ 52 h 2268"/>
                <a:gd name="T34" fmla="*/ 698 w 1513"/>
                <a:gd name="T35" fmla="*/ 251 h 2268"/>
                <a:gd name="T36" fmla="*/ 406 w 1513"/>
                <a:gd name="T37" fmla="*/ 590 h 2268"/>
                <a:gd name="T38" fmla="*/ 270 w 1513"/>
                <a:gd name="T39" fmla="*/ 747 h 2268"/>
                <a:gd name="T40" fmla="*/ 160 w 1513"/>
                <a:gd name="T41" fmla="*/ 998 h 2268"/>
                <a:gd name="T42" fmla="*/ 40 w 1513"/>
                <a:gd name="T43" fmla="*/ 1082 h 2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13" h="2268">
                  <a:moveTo>
                    <a:pt x="40" y="1082"/>
                  </a:moveTo>
                  <a:cubicBezTo>
                    <a:pt x="40" y="1082"/>
                    <a:pt x="33" y="1254"/>
                    <a:pt x="16" y="1379"/>
                  </a:cubicBezTo>
                  <a:cubicBezTo>
                    <a:pt x="0" y="1504"/>
                    <a:pt x="33" y="1525"/>
                    <a:pt x="152" y="1542"/>
                  </a:cubicBezTo>
                  <a:cubicBezTo>
                    <a:pt x="271" y="1558"/>
                    <a:pt x="250" y="1612"/>
                    <a:pt x="250" y="1753"/>
                  </a:cubicBezTo>
                  <a:cubicBezTo>
                    <a:pt x="250" y="1894"/>
                    <a:pt x="206" y="2024"/>
                    <a:pt x="331" y="2062"/>
                  </a:cubicBezTo>
                  <a:cubicBezTo>
                    <a:pt x="456" y="2100"/>
                    <a:pt x="540" y="2173"/>
                    <a:pt x="635" y="2220"/>
                  </a:cubicBezTo>
                  <a:cubicBezTo>
                    <a:pt x="657" y="2231"/>
                    <a:pt x="690" y="2249"/>
                    <a:pt x="728" y="2268"/>
                  </a:cubicBezTo>
                  <a:cubicBezTo>
                    <a:pt x="765" y="2192"/>
                    <a:pt x="850" y="2194"/>
                    <a:pt x="933" y="2165"/>
                  </a:cubicBezTo>
                  <a:cubicBezTo>
                    <a:pt x="1042" y="2127"/>
                    <a:pt x="1031" y="1759"/>
                    <a:pt x="933" y="1525"/>
                  </a:cubicBezTo>
                  <a:cubicBezTo>
                    <a:pt x="835" y="1292"/>
                    <a:pt x="1248" y="1563"/>
                    <a:pt x="1177" y="1422"/>
                  </a:cubicBezTo>
                  <a:cubicBezTo>
                    <a:pt x="1107" y="1281"/>
                    <a:pt x="1367" y="1335"/>
                    <a:pt x="1362" y="1238"/>
                  </a:cubicBezTo>
                  <a:cubicBezTo>
                    <a:pt x="1356" y="1140"/>
                    <a:pt x="1427" y="1081"/>
                    <a:pt x="1470" y="1081"/>
                  </a:cubicBezTo>
                  <a:cubicBezTo>
                    <a:pt x="1513" y="1081"/>
                    <a:pt x="1492" y="967"/>
                    <a:pt x="1454" y="804"/>
                  </a:cubicBezTo>
                  <a:cubicBezTo>
                    <a:pt x="1416" y="641"/>
                    <a:pt x="1394" y="576"/>
                    <a:pt x="1269" y="511"/>
                  </a:cubicBezTo>
                  <a:cubicBezTo>
                    <a:pt x="1145" y="446"/>
                    <a:pt x="1383" y="183"/>
                    <a:pt x="1383" y="183"/>
                  </a:cubicBezTo>
                  <a:cubicBezTo>
                    <a:pt x="1325" y="125"/>
                    <a:pt x="1304" y="94"/>
                    <a:pt x="1221" y="47"/>
                  </a:cubicBezTo>
                  <a:cubicBezTo>
                    <a:pt x="1137" y="0"/>
                    <a:pt x="965" y="52"/>
                    <a:pt x="850" y="52"/>
                  </a:cubicBezTo>
                  <a:cubicBezTo>
                    <a:pt x="735" y="52"/>
                    <a:pt x="703" y="94"/>
                    <a:pt x="698" y="251"/>
                  </a:cubicBezTo>
                  <a:cubicBezTo>
                    <a:pt x="693" y="407"/>
                    <a:pt x="468" y="512"/>
                    <a:pt x="406" y="590"/>
                  </a:cubicBezTo>
                  <a:cubicBezTo>
                    <a:pt x="343" y="669"/>
                    <a:pt x="270" y="747"/>
                    <a:pt x="270" y="747"/>
                  </a:cubicBezTo>
                  <a:cubicBezTo>
                    <a:pt x="296" y="815"/>
                    <a:pt x="228" y="940"/>
                    <a:pt x="160" y="998"/>
                  </a:cubicBezTo>
                  <a:cubicBezTo>
                    <a:pt x="92" y="1055"/>
                    <a:pt x="76" y="1066"/>
                    <a:pt x="40" y="1082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29" name="Freeform 48">
              <a:extLst>
                <a:ext uri="{FF2B5EF4-FFF2-40B4-BE49-F238E27FC236}">
                  <a16:creationId xmlns:a16="http://schemas.microsoft.com/office/drawing/2014/main" id="{D7DC046F-D5EA-FFA1-0C5C-5EA5092A4AA2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2697" y="4402343"/>
              <a:ext cx="1164422" cy="1279802"/>
            </a:xfrm>
            <a:custGeom>
              <a:avLst/>
              <a:gdLst>
                <a:gd name="T0" fmla="*/ 0 w 3600"/>
                <a:gd name="T1" fmla="*/ 1092 h 4297"/>
                <a:gd name="T2" fmla="*/ 155 w 3600"/>
                <a:gd name="T3" fmla="*/ 1490 h 4297"/>
                <a:gd name="T4" fmla="*/ 343 w 3600"/>
                <a:gd name="T5" fmla="*/ 1762 h 4297"/>
                <a:gd name="T6" fmla="*/ 680 w 3600"/>
                <a:gd name="T7" fmla="*/ 2216 h 4297"/>
                <a:gd name="T8" fmla="*/ 900 w 3600"/>
                <a:gd name="T9" fmla="*/ 2313 h 4297"/>
                <a:gd name="T10" fmla="*/ 1302 w 3600"/>
                <a:gd name="T11" fmla="*/ 2398 h 4297"/>
                <a:gd name="T12" fmla="*/ 1626 w 3600"/>
                <a:gd name="T13" fmla="*/ 2540 h 4297"/>
                <a:gd name="T14" fmla="*/ 1821 w 3600"/>
                <a:gd name="T15" fmla="*/ 3052 h 4297"/>
                <a:gd name="T16" fmla="*/ 1620 w 3600"/>
                <a:gd name="T17" fmla="*/ 3305 h 4297"/>
                <a:gd name="T18" fmla="*/ 1445 w 3600"/>
                <a:gd name="T19" fmla="*/ 3519 h 4297"/>
                <a:gd name="T20" fmla="*/ 1607 w 3600"/>
                <a:gd name="T21" fmla="*/ 3746 h 4297"/>
                <a:gd name="T22" fmla="*/ 1847 w 3600"/>
                <a:gd name="T23" fmla="*/ 3746 h 4297"/>
                <a:gd name="T24" fmla="*/ 1931 w 3600"/>
                <a:gd name="T25" fmla="*/ 3565 h 4297"/>
                <a:gd name="T26" fmla="*/ 2138 w 3600"/>
                <a:gd name="T27" fmla="*/ 3869 h 4297"/>
                <a:gd name="T28" fmla="*/ 2423 w 3600"/>
                <a:gd name="T29" fmla="*/ 3966 h 4297"/>
                <a:gd name="T30" fmla="*/ 2631 w 3600"/>
                <a:gd name="T31" fmla="*/ 3999 h 4297"/>
                <a:gd name="T32" fmla="*/ 2858 w 3600"/>
                <a:gd name="T33" fmla="*/ 4193 h 4297"/>
                <a:gd name="T34" fmla="*/ 2968 w 3600"/>
                <a:gd name="T35" fmla="*/ 4064 h 4297"/>
                <a:gd name="T36" fmla="*/ 2968 w 3600"/>
                <a:gd name="T37" fmla="*/ 3850 h 4297"/>
                <a:gd name="T38" fmla="*/ 2825 w 3600"/>
                <a:gd name="T39" fmla="*/ 3577 h 4297"/>
                <a:gd name="T40" fmla="*/ 3026 w 3600"/>
                <a:gd name="T41" fmla="*/ 3312 h 4297"/>
                <a:gd name="T42" fmla="*/ 3137 w 3600"/>
                <a:gd name="T43" fmla="*/ 2923 h 4297"/>
                <a:gd name="T44" fmla="*/ 3124 w 3600"/>
                <a:gd name="T45" fmla="*/ 2663 h 4297"/>
                <a:gd name="T46" fmla="*/ 3331 w 3600"/>
                <a:gd name="T47" fmla="*/ 2495 h 4297"/>
                <a:gd name="T48" fmla="*/ 3551 w 3600"/>
                <a:gd name="T49" fmla="*/ 2190 h 4297"/>
                <a:gd name="T50" fmla="*/ 3600 w 3600"/>
                <a:gd name="T51" fmla="*/ 1853 h 4297"/>
                <a:gd name="T52" fmla="*/ 3559 w 3600"/>
                <a:gd name="T53" fmla="*/ 1833 h 4297"/>
                <a:gd name="T54" fmla="*/ 3405 w 3600"/>
                <a:gd name="T55" fmla="*/ 1920 h 4297"/>
                <a:gd name="T56" fmla="*/ 3225 w 3600"/>
                <a:gd name="T57" fmla="*/ 1940 h 4297"/>
                <a:gd name="T58" fmla="*/ 2852 w 3600"/>
                <a:gd name="T59" fmla="*/ 1840 h 4297"/>
                <a:gd name="T60" fmla="*/ 2545 w 3600"/>
                <a:gd name="T61" fmla="*/ 1727 h 4297"/>
                <a:gd name="T62" fmla="*/ 2198 w 3600"/>
                <a:gd name="T63" fmla="*/ 1667 h 4297"/>
                <a:gd name="T64" fmla="*/ 2038 w 3600"/>
                <a:gd name="T65" fmla="*/ 1427 h 4297"/>
                <a:gd name="T66" fmla="*/ 1865 w 3600"/>
                <a:gd name="T67" fmla="*/ 1113 h 4297"/>
                <a:gd name="T68" fmla="*/ 1692 w 3600"/>
                <a:gd name="T69" fmla="*/ 846 h 4297"/>
                <a:gd name="T70" fmla="*/ 1625 w 3600"/>
                <a:gd name="T71" fmla="*/ 380 h 4297"/>
                <a:gd name="T72" fmla="*/ 1698 w 3600"/>
                <a:gd name="T73" fmla="*/ 286 h 4297"/>
                <a:gd name="T74" fmla="*/ 1739 w 3600"/>
                <a:gd name="T75" fmla="*/ 99 h 4297"/>
                <a:gd name="T76" fmla="*/ 1554 w 3600"/>
                <a:gd name="T77" fmla="*/ 78 h 4297"/>
                <a:gd name="T78" fmla="*/ 1242 w 3600"/>
                <a:gd name="T79" fmla="*/ 178 h 4297"/>
                <a:gd name="T80" fmla="*/ 1008 w 3600"/>
                <a:gd name="T81" fmla="*/ 78 h 4297"/>
                <a:gd name="T82" fmla="*/ 681 w 3600"/>
                <a:gd name="T83" fmla="*/ 99 h 4297"/>
                <a:gd name="T84" fmla="*/ 477 w 3600"/>
                <a:gd name="T85" fmla="*/ 121 h 4297"/>
                <a:gd name="T86" fmla="*/ 477 w 3600"/>
                <a:gd name="T87" fmla="*/ 121 h 4297"/>
                <a:gd name="T88" fmla="*/ 339 w 3600"/>
                <a:gd name="T89" fmla="*/ 345 h 4297"/>
                <a:gd name="T90" fmla="*/ 407 w 3600"/>
                <a:gd name="T91" fmla="*/ 497 h 4297"/>
                <a:gd name="T92" fmla="*/ 329 w 3600"/>
                <a:gd name="T93" fmla="*/ 920 h 4297"/>
                <a:gd name="T94" fmla="*/ 0 w 3600"/>
                <a:gd name="T95" fmla="*/ 1092 h 4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600" h="4297">
                  <a:moveTo>
                    <a:pt x="0" y="1092"/>
                  </a:moveTo>
                  <a:cubicBezTo>
                    <a:pt x="0" y="1092"/>
                    <a:pt x="51" y="1451"/>
                    <a:pt x="155" y="1490"/>
                  </a:cubicBezTo>
                  <a:cubicBezTo>
                    <a:pt x="258" y="1529"/>
                    <a:pt x="258" y="1581"/>
                    <a:pt x="343" y="1762"/>
                  </a:cubicBezTo>
                  <a:cubicBezTo>
                    <a:pt x="427" y="1944"/>
                    <a:pt x="576" y="2158"/>
                    <a:pt x="680" y="2216"/>
                  </a:cubicBezTo>
                  <a:cubicBezTo>
                    <a:pt x="783" y="2275"/>
                    <a:pt x="764" y="2352"/>
                    <a:pt x="900" y="2313"/>
                  </a:cubicBezTo>
                  <a:cubicBezTo>
                    <a:pt x="1036" y="2275"/>
                    <a:pt x="1159" y="2339"/>
                    <a:pt x="1302" y="2398"/>
                  </a:cubicBezTo>
                  <a:cubicBezTo>
                    <a:pt x="1445" y="2456"/>
                    <a:pt x="1503" y="2437"/>
                    <a:pt x="1626" y="2540"/>
                  </a:cubicBezTo>
                  <a:cubicBezTo>
                    <a:pt x="1749" y="2644"/>
                    <a:pt x="1931" y="2819"/>
                    <a:pt x="1821" y="3052"/>
                  </a:cubicBezTo>
                  <a:cubicBezTo>
                    <a:pt x="1710" y="3286"/>
                    <a:pt x="1717" y="3227"/>
                    <a:pt x="1620" y="3305"/>
                  </a:cubicBezTo>
                  <a:cubicBezTo>
                    <a:pt x="1522" y="3383"/>
                    <a:pt x="1367" y="3454"/>
                    <a:pt x="1445" y="3519"/>
                  </a:cubicBezTo>
                  <a:cubicBezTo>
                    <a:pt x="1522" y="3584"/>
                    <a:pt x="1477" y="3772"/>
                    <a:pt x="1607" y="3746"/>
                  </a:cubicBezTo>
                  <a:cubicBezTo>
                    <a:pt x="1736" y="3720"/>
                    <a:pt x="1769" y="3694"/>
                    <a:pt x="1847" y="3746"/>
                  </a:cubicBezTo>
                  <a:cubicBezTo>
                    <a:pt x="1924" y="3798"/>
                    <a:pt x="1924" y="3649"/>
                    <a:pt x="1931" y="3565"/>
                  </a:cubicBezTo>
                  <a:cubicBezTo>
                    <a:pt x="1937" y="3480"/>
                    <a:pt x="2112" y="3714"/>
                    <a:pt x="2138" y="3869"/>
                  </a:cubicBezTo>
                  <a:cubicBezTo>
                    <a:pt x="2164" y="4025"/>
                    <a:pt x="2333" y="4038"/>
                    <a:pt x="2423" y="3966"/>
                  </a:cubicBezTo>
                  <a:cubicBezTo>
                    <a:pt x="2514" y="3895"/>
                    <a:pt x="2547" y="4018"/>
                    <a:pt x="2631" y="3999"/>
                  </a:cubicBezTo>
                  <a:cubicBezTo>
                    <a:pt x="2715" y="3979"/>
                    <a:pt x="2806" y="4090"/>
                    <a:pt x="2858" y="4193"/>
                  </a:cubicBezTo>
                  <a:cubicBezTo>
                    <a:pt x="2910" y="4297"/>
                    <a:pt x="2968" y="4180"/>
                    <a:pt x="2968" y="4064"/>
                  </a:cubicBezTo>
                  <a:cubicBezTo>
                    <a:pt x="2968" y="3947"/>
                    <a:pt x="2916" y="3979"/>
                    <a:pt x="2968" y="3850"/>
                  </a:cubicBezTo>
                  <a:cubicBezTo>
                    <a:pt x="3020" y="3720"/>
                    <a:pt x="2851" y="3688"/>
                    <a:pt x="2825" y="3577"/>
                  </a:cubicBezTo>
                  <a:cubicBezTo>
                    <a:pt x="2799" y="3467"/>
                    <a:pt x="2961" y="3474"/>
                    <a:pt x="3026" y="3312"/>
                  </a:cubicBezTo>
                  <a:cubicBezTo>
                    <a:pt x="3091" y="3150"/>
                    <a:pt x="3162" y="3072"/>
                    <a:pt x="3137" y="2923"/>
                  </a:cubicBezTo>
                  <a:cubicBezTo>
                    <a:pt x="3111" y="2774"/>
                    <a:pt x="3065" y="2683"/>
                    <a:pt x="3124" y="2663"/>
                  </a:cubicBezTo>
                  <a:cubicBezTo>
                    <a:pt x="3182" y="2644"/>
                    <a:pt x="3292" y="2696"/>
                    <a:pt x="3331" y="2495"/>
                  </a:cubicBezTo>
                  <a:cubicBezTo>
                    <a:pt x="3370" y="2294"/>
                    <a:pt x="3525" y="2262"/>
                    <a:pt x="3551" y="2190"/>
                  </a:cubicBezTo>
                  <a:cubicBezTo>
                    <a:pt x="3568" y="2143"/>
                    <a:pt x="3588" y="1968"/>
                    <a:pt x="3600" y="1853"/>
                  </a:cubicBezTo>
                  <a:lnTo>
                    <a:pt x="3559" y="1833"/>
                  </a:lnTo>
                  <a:cubicBezTo>
                    <a:pt x="3559" y="1833"/>
                    <a:pt x="3392" y="1860"/>
                    <a:pt x="3405" y="1920"/>
                  </a:cubicBezTo>
                  <a:cubicBezTo>
                    <a:pt x="3419" y="1980"/>
                    <a:pt x="3365" y="1940"/>
                    <a:pt x="3225" y="1940"/>
                  </a:cubicBezTo>
                  <a:cubicBezTo>
                    <a:pt x="3085" y="1940"/>
                    <a:pt x="2919" y="1953"/>
                    <a:pt x="2852" y="1840"/>
                  </a:cubicBezTo>
                  <a:cubicBezTo>
                    <a:pt x="2785" y="1727"/>
                    <a:pt x="2672" y="1833"/>
                    <a:pt x="2545" y="1727"/>
                  </a:cubicBezTo>
                  <a:cubicBezTo>
                    <a:pt x="2418" y="1620"/>
                    <a:pt x="2298" y="1707"/>
                    <a:pt x="2198" y="1667"/>
                  </a:cubicBezTo>
                  <a:cubicBezTo>
                    <a:pt x="2098" y="1627"/>
                    <a:pt x="2065" y="1620"/>
                    <a:pt x="2038" y="1427"/>
                  </a:cubicBezTo>
                  <a:cubicBezTo>
                    <a:pt x="2012" y="1233"/>
                    <a:pt x="1972" y="1153"/>
                    <a:pt x="1865" y="1113"/>
                  </a:cubicBezTo>
                  <a:cubicBezTo>
                    <a:pt x="1758" y="1073"/>
                    <a:pt x="1798" y="966"/>
                    <a:pt x="1692" y="846"/>
                  </a:cubicBezTo>
                  <a:cubicBezTo>
                    <a:pt x="1585" y="726"/>
                    <a:pt x="1625" y="380"/>
                    <a:pt x="1625" y="380"/>
                  </a:cubicBezTo>
                  <a:cubicBezTo>
                    <a:pt x="1625" y="380"/>
                    <a:pt x="1612" y="420"/>
                    <a:pt x="1698" y="286"/>
                  </a:cubicBezTo>
                  <a:cubicBezTo>
                    <a:pt x="1785" y="153"/>
                    <a:pt x="1739" y="99"/>
                    <a:pt x="1739" y="99"/>
                  </a:cubicBezTo>
                  <a:cubicBezTo>
                    <a:pt x="1739" y="99"/>
                    <a:pt x="1632" y="36"/>
                    <a:pt x="1554" y="78"/>
                  </a:cubicBezTo>
                  <a:cubicBezTo>
                    <a:pt x="1476" y="121"/>
                    <a:pt x="1370" y="270"/>
                    <a:pt x="1242" y="178"/>
                  </a:cubicBezTo>
                  <a:cubicBezTo>
                    <a:pt x="1114" y="85"/>
                    <a:pt x="1064" y="156"/>
                    <a:pt x="1008" y="78"/>
                  </a:cubicBezTo>
                  <a:cubicBezTo>
                    <a:pt x="951" y="0"/>
                    <a:pt x="802" y="57"/>
                    <a:pt x="681" y="99"/>
                  </a:cubicBezTo>
                  <a:cubicBezTo>
                    <a:pt x="582" y="134"/>
                    <a:pt x="517" y="145"/>
                    <a:pt x="477" y="121"/>
                  </a:cubicBezTo>
                  <a:lnTo>
                    <a:pt x="477" y="121"/>
                  </a:lnTo>
                  <a:cubicBezTo>
                    <a:pt x="400" y="215"/>
                    <a:pt x="485" y="188"/>
                    <a:pt x="339" y="345"/>
                  </a:cubicBezTo>
                  <a:cubicBezTo>
                    <a:pt x="193" y="502"/>
                    <a:pt x="256" y="424"/>
                    <a:pt x="407" y="497"/>
                  </a:cubicBezTo>
                  <a:cubicBezTo>
                    <a:pt x="559" y="570"/>
                    <a:pt x="329" y="711"/>
                    <a:pt x="329" y="920"/>
                  </a:cubicBezTo>
                  <a:cubicBezTo>
                    <a:pt x="329" y="1090"/>
                    <a:pt x="167" y="1073"/>
                    <a:pt x="0" y="1092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</p:grpSp>
      <p:sp>
        <p:nvSpPr>
          <p:cNvPr id="32" name="CuadroTexto 31">
            <a:extLst>
              <a:ext uri="{FF2B5EF4-FFF2-40B4-BE49-F238E27FC236}">
                <a16:creationId xmlns:a16="http://schemas.microsoft.com/office/drawing/2014/main" id="{FBFFBC6A-56CF-E771-F689-A07B2666DAF7}"/>
              </a:ext>
            </a:extLst>
          </p:cNvPr>
          <p:cNvSpPr txBox="1"/>
          <p:nvPr/>
        </p:nvSpPr>
        <p:spPr>
          <a:xfrm>
            <a:off x="4486275" y="2702999"/>
            <a:ext cx="7277097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7675" lvl="1" indent="-266700"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s-MX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Revisar la norma en función de la Ley Orgánica del Poder Ejecutivo (LOPE)</a:t>
            </a:r>
          </a:p>
          <a:p>
            <a:pPr marL="447675" lvl="1" indent="-266700">
              <a:buClr>
                <a:srgbClr val="C00000"/>
              </a:buClr>
              <a:buFont typeface="Courier New" panose="02070309020205020404" pitchFamily="49" charset="0"/>
              <a:buChar char="o"/>
            </a:pPr>
            <a:endParaRPr lang="es-MX" sz="1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47675" lvl="1" indent="-266700"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s-MX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Evitar duplicidad de funciones con la CONALPACA</a:t>
            </a:r>
          </a:p>
          <a:p>
            <a:pPr marL="447675" lvl="1" indent="-266700">
              <a:buClr>
                <a:srgbClr val="C00000"/>
              </a:buClr>
              <a:buFont typeface="Courier New" panose="02070309020205020404" pitchFamily="49" charset="0"/>
              <a:buChar char="o"/>
            </a:pPr>
            <a:endParaRPr lang="es-MX" sz="1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47675" lvl="1" indent="-266700"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s-MX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Atender de manera eficiente el problema público que se requiere resolver</a:t>
            </a:r>
          </a:p>
          <a:p>
            <a:pPr marL="447675" lvl="1" indent="-266700">
              <a:buClr>
                <a:srgbClr val="C00000"/>
              </a:buClr>
              <a:buFont typeface="Courier New" panose="02070309020205020404" pitchFamily="49" charset="0"/>
              <a:buChar char="o"/>
            </a:pPr>
            <a:endParaRPr lang="es-MX" sz="1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47675" lvl="1" indent="-266700"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s-MX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Promover una política que integre y articule de manera efectiva la cadena productiva</a:t>
            </a:r>
          </a:p>
          <a:p>
            <a:pPr marL="447675" lvl="1" indent="-266700">
              <a:buClr>
                <a:srgbClr val="C00000"/>
              </a:buClr>
              <a:buFont typeface="Courier New" panose="02070309020205020404" pitchFamily="49" charset="0"/>
              <a:buChar char="o"/>
            </a:pPr>
            <a:endParaRPr lang="es-MX" sz="1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47675" lvl="1" indent="-266700"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es-MX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Promover el fortalecimiento de la CONALPACA</a:t>
            </a:r>
          </a:p>
        </p:txBody>
      </p:sp>
      <p:pic>
        <p:nvPicPr>
          <p:cNvPr id="33" name="Imagen 32">
            <a:extLst>
              <a:ext uri="{FF2B5EF4-FFF2-40B4-BE49-F238E27FC236}">
                <a16:creationId xmlns:a16="http://schemas.microsoft.com/office/drawing/2014/main" id="{E2B6A3DD-0394-5516-01B9-A4EFB95CC7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13802"/>
            <a:ext cx="5715000" cy="3810000"/>
          </a:xfrm>
          <a:prstGeom prst="rect">
            <a:avLst/>
          </a:prstGeom>
        </p:spPr>
      </p:pic>
      <p:sp>
        <p:nvSpPr>
          <p:cNvPr id="34" name="Title 1">
            <a:extLst>
              <a:ext uri="{FF2B5EF4-FFF2-40B4-BE49-F238E27FC236}">
                <a16:creationId xmlns:a16="http://schemas.microsoft.com/office/drawing/2014/main" id="{A417E470-8B97-98B2-455D-5F80A9C43E15}"/>
              </a:ext>
            </a:extLst>
          </p:cNvPr>
          <p:cNvSpPr txBox="1">
            <a:spLocks/>
          </p:cNvSpPr>
          <p:nvPr/>
        </p:nvSpPr>
        <p:spPr>
          <a:xfrm>
            <a:off x="114305" y="1476148"/>
            <a:ext cx="11553822" cy="810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000000"/>
              </a:buClr>
            </a:pPr>
            <a:r>
              <a:rPr lang="es-ES" sz="2800" dirty="0">
                <a:solidFill>
                  <a:srgbClr val="000000"/>
                </a:solidFill>
                <a:latin typeface="Impact" panose="020B0806030902050204" pitchFamily="34" charset="0"/>
              </a:rPr>
              <a:t>En ese sentido, sobre el </a:t>
            </a:r>
            <a:r>
              <a:rPr lang="es-ES" sz="3600" dirty="0">
                <a:solidFill>
                  <a:srgbClr val="C00000"/>
                </a:solidFill>
                <a:latin typeface="Impact" panose="020B0806030902050204" pitchFamily="34" charset="0"/>
              </a:rPr>
              <a:t>Proyecto de Ley 4236/2022-CR, </a:t>
            </a:r>
            <a:r>
              <a:rPr lang="es-ES" sz="2800" dirty="0">
                <a:solidFill>
                  <a:srgbClr val="000000"/>
                </a:solidFill>
                <a:latin typeface="Impact" panose="020B0806030902050204" pitchFamily="34" charset="0"/>
              </a:rPr>
              <a:t>se sugiere…</a:t>
            </a:r>
            <a:endParaRPr lang="es-PE" sz="2800" dirty="0">
              <a:solidFill>
                <a:srgbClr val="000000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08742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2"/>
          <p:cNvSpPr/>
          <p:nvPr/>
        </p:nvSpPr>
        <p:spPr>
          <a:xfrm>
            <a:off x="152400" y="152400"/>
            <a:ext cx="12192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12"/>
          <p:cNvSpPr/>
          <p:nvPr/>
        </p:nvSpPr>
        <p:spPr>
          <a:xfrm>
            <a:off x="152400" y="609600"/>
            <a:ext cx="12192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br>
              <a:rPr lang="es-MX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12"/>
          <p:cNvSpPr/>
          <p:nvPr/>
        </p:nvSpPr>
        <p:spPr>
          <a:xfrm>
            <a:off x="4541256" y="2671704"/>
            <a:ext cx="3154944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s-MX" sz="5400" b="1" i="0" u="none" strike="noStrike" cap="none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Gracias</a:t>
            </a: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"/>
          <p:cNvSpPr/>
          <p:nvPr/>
        </p:nvSpPr>
        <p:spPr>
          <a:xfrm>
            <a:off x="10108087" y="166268"/>
            <a:ext cx="1970314" cy="81224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F7F9C0DF-7D31-6504-8787-E45354447F78}"/>
              </a:ext>
            </a:extLst>
          </p:cNvPr>
          <p:cNvSpPr/>
          <p:nvPr/>
        </p:nvSpPr>
        <p:spPr>
          <a:xfrm>
            <a:off x="381000" y="260350"/>
            <a:ext cx="990600" cy="9906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PE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04A66EB4-DC6B-3DAA-B985-730833D990B7}"/>
              </a:ext>
            </a:extLst>
          </p:cNvPr>
          <p:cNvGrpSpPr/>
          <p:nvPr/>
        </p:nvGrpSpPr>
        <p:grpSpPr>
          <a:xfrm>
            <a:off x="533399" y="424940"/>
            <a:ext cx="638175" cy="665672"/>
            <a:chOff x="6070654" y="912997"/>
            <a:chExt cx="4286511" cy="5691506"/>
          </a:xfrm>
          <a:solidFill>
            <a:schemeClr val="bg1">
              <a:lumMod val="75000"/>
            </a:schemeClr>
          </a:solidFill>
          <a:effectLst/>
        </p:grpSpPr>
        <p:sp>
          <p:nvSpPr>
            <p:cNvPr id="4" name="Freeform 21">
              <a:extLst>
                <a:ext uri="{FF2B5EF4-FFF2-40B4-BE49-F238E27FC236}">
                  <a16:creationId xmlns:a16="http://schemas.microsoft.com/office/drawing/2014/main" id="{8BB1CA1E-94D6-823E-84BB-53AB936A0877}"/>
                </a:ext>
              </a:extLst>
            </p:cNvPr>
            <p:cNvSpPr>
              <a:spLocks/>
            </p:cNvSpPr>
            <p:nvPr/>
          </p:nvSpPr>
          <p:spPr bwMode="auto">
            <a:xfrm>
              <a:off x="9488652" y="6103502"/>
              <a:ext cx="570898" cy="501001"/>
            </a:xfrm>
            <a:custGeom>
              <a:avLst/>
              <a:gdLst>
                <a:gd name="T0" fmla="*/ 0 w 1763"/>
                <a:gd name="T1" fmla="*/ 1073 h 1681"/>
                <a:gd name="T2" fmla="*/ 408 w 1763"/>
                <a:gd name="T3" fmla="*/ 1385 h 1681"/>
                <a:gd name="T4" fmla="*/ 752 w 1763"/>
                <a:gd name="T5" fmla="*/ 1633 h 1681"/>
                <a:gd name="T6" fmla="*/ 1399 w 1763"/>
                <a:gd name="T7" fmla="*/ 1325 h 1681"/>
                <a:gd name="T8" fmla="*/ 1473 w 1763"/>
                <a:gd name="T9" fmla="*/ 942 h 1681"/>
                <a:gd name="T10" fmla="*/ 1655 w 1763"/>
                <a:gd name="T11" fmla="*/ 708 h 1681"/>
                <a:gd name="T12" fmla="*/ 1531 w 1763"/>
                <a:gd name="T13" fmla="*/ 543 h 1681"/>
                <a:gd name="T14" fmla="*/ 1298 w 1763"/>
                <a:gd name="T15" fmla="*/ 501 h 1681"/>
                <a:gd name="T16" fmla="*/ 984 w 1763"/>
                <a:gd name="T17" fmla="*/ 100 h 1681"/>
                <a:gd name="T18" fmla="*/ 834 w 1763"/>
                <a:gd name="T19" fmla="*/ 78 h 1681"/>
                <a:gd name="T20" fmla="*/ 665 w 1763"/>
                <a:gd name="T21" fmla="*/ 291 h 1681"/>
                <a:gd name="T22" fmla="*/ 369 w 1763"/>
                <a:gd name="T23" fmla="*/ 630 h 1681"/>
                <a:gd name="T24" fmla="*/ 0 w 1763"/>
                <a:gd name="T25" fmla="*/ 1073 h 1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63" h="1681">
                  <a:moveTo>
                    <a:pt x="0" y="1073"/>
                  </a:moveTo>
                  <a:cubicBezTo>
                    <a:pt x="0" y="1073"/>
                    <a:pt x="278" y="1220"/>
                    <a:pt x="408" y="1385"/>
                  </a:cubicBezTo>
                  <a:cubicBezTo>
                    <a:pt x="539" y="1551"/>
                    <a:pt x="639" y="1585"/>
                    <a:pt x="752" y="1633"/>
                  </a:cubicBezTo>
                  <a:cubicBezTo>
                    <a:pt x="864" y="1681"/>
                    <a:pt x="1373" y="1603"/>
                    <a:pt x="1399" y="1325"/>
                  </a:cubicBezTo>
                  <a:cubicBezTo>
                    <a:pt x="1425" y="1047"/>
                    <a:pt x="1225" y="1047"/>
                    <a:pt x="1473" y="942"/>
                  </a:cubicBezTo>
                  <a:cubicBezTo>
                    <a:pt x="1720" y="838"/>
                    <a:pt x="1763" y="884"/>
                    <a:pt x="1655" y="708"/>
                  </a:cubicBezTo>
                  <a:cubicBezTo>
                    <a:pt x="1593" y="606"/>
                    <a:pt x="1555" y="565"/>
                    <a:pt x="1531" y="543"/>
                  </a:cubicBezTo>
                  <a:cubicBezTo>
                    <a:pt x="1470" y="575"/>
                    <a:pt x="1384" y="501"/>
                    <a:pt x="1298" y="501"/>
                  </a:cubicBezTo>
                  <a:cubicBezTo>
                    <a:pt x="1203" y="501"/>
                    <a:pt x="1031" y="221"/>
                    <a:pt x="984" y="100"/>
                  </a:cubicBezTo>
                  <a:cubicBezTo>
                    <a:pt x="873" y="169"/>
                    <a:pt x="895" y="156"/>
                    <a:pt x="834" y="78"/>
                  </a:cubicBezTo>
                  <a:cubicBezTo>
                    <a:pt x="773" y="0"/>
                    <a:pt x="725" y="91"/>
                    <a:pt x="665" y="291"/>
                  </a:cubicBezTo>
                  <a:cubicBezTo>
                    <a:pt x="604" y="491"/>
                    <a:pt x="491" y="456"/>
                    <a:pt x="369" y="630"/>
                  </a:cubicBezTo>
                  <a:cubicBezTo>
                    <a:pt x="248" y="803"/>
                    <a:pt x="0" y="1073"/>
                    <a:pt x="0" y="107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5" name="Freeform 20">
              <a:extLst>
                <a:ext uri="{FF2B5EF4-FFF2-40B4-BE49-F238E27FC236}">
                  <a16:creationId xmlns:a16="http://schemas.microsoft.com/office/drawing/2014/main" id="{D957B854-799D-1F2D-7C41-C76786AFC979}"/>
                </a:ext>
              </a:extLst>
            </p:cNvPr>
            <p:cNvSpPr>
              <a:spLocks/>
            </p:cNvSpPr>
            <p:nvPr/>
          </p:nvSpPr>
          <p:spPr bwMode="auto">
            <a:xfrm>
              <a:off x="9362354" y="5846819"/>
              <a:ext cx="529637" cy="592935"/>
            </a:xfrm>
            <a:custGeom>
              <a:avLst/>
              <a:gdLst>
                <a:gd name="T0" fmla="*/ 18 w 1503"/>
                <a:gd name="T1" fmla="*/ 1367 h 1885"/>
                <a:gd name="T2" fmla="*/ 152 w 1503"/>
                <a:gd name="T3" fmla="*/ 1637 h 1885"/>
                <a:gd name="T4" fmla="*/ 334 w 1503"/>
                <a:gd name="T5" fmla="*/ 1885 h 1885"/>
                <a:gd name="T6" fmla="*/ 703 w 1503"/>
                <a:gd name="T7" fmla="*/ 1442 h 1885"/>
                <a:gd name="T8" fmla="*/ 999 w 1503"/>
                <a:gd name="T9" fmla="*/ 1103 h 1885"/>
                <a:gd name="T10" fmla="*/ 1168 w 1503"/>
                <a:gd name="T11" fmla="*/ 890 h 1885"/>
                <a:gd name="T12" fmla="*/ 1318 w 1503"/>
                <a:gd name="T13" fmla="*/ 912 h 1885"/>
                <a:gd name="T14" fmla="*/ 1446 w 1503"/>
                <a:gd name="T15" fmla="*/ 733 h 1885"/>
                <a:gd name="T16" fmla="*/ 1257 w 1503"/>
                <a:gd name="T17" fmla="*/ 611 h 1885"/>
                <a:gd name="T18" fmla="*/ 1162 w 1503"/>
                <a:gd name="T19" fmla="*/ 398 h 1885"/>
                <a:gd name="T20" fmla="*/ 1098 w 1503"/>
                <a:gd name="T21" fmla="*/ 169 h 1885"/>
                <a:gd name="T22" fmla="*/ 913 w 1503"/>
                <a:gd name="T23" fmla="*/ 47 h 1885"/>
                <a:gd name="T24" fmla="*/ 700 w 1503"/>
                <a:gd name="T25" fmla="*/ 42 h 1885"/>
                <a:gd name="T26" fmla="*/ 674 w 1503"/>
                <a:gd name="T27" fmla="*/ 0 h 1885"/>
                <a:gd name="T28" fmla="*/ 674 w 1503"/>
                <a:gd name="T29" fmla="*/ 0 h 1885"/>
                <a:gd name="T30" fmla="*/ 674 w 1503"/>
                <a:gd name="T31" fmla="*/ 0 h 1885"/>
                <a:gd name="T32" fmla="*/ 672 w 1503"/>
                <a:gd name="T33" fmla="*/ 2 h 1885"/>
                <a:gd name="T34" fmla="*/ 626 w 1503"/>
                <a:gd name="T35" fmla="*/ 175 h 1885"/>
                <a:gd name="T36" fmla="*/ 585 w 1503"/>
                <a:gd name="T37" fmla="*/ 353 h 1885"/>
                <a:gd name="T38" fmla="*/ 521 w 1503"/>
                <a:gd name="T39" fmla="*/ 545 h 1885"/>
                <a:gd name="T40" fmla="*/ 178 w 1503"/>
                <a:gd name="T41" fmla="*/ 672 h 1885"/>
                <a:gd name="T42" fmla="*/ 87 w 1503"/>
                <a:gd name="T43" fmla="*/ 1010 h 1885"/>
                <a:gd name="T44" fmla="*/ 124 w 1503"/>
                <a:gd name="T45" fmla="*/ 1215 h 1885"/>
                <a:gd name="T46" fmla="*/ 18 w 1503"/>
                <a:gd name="T47" fmla="*/ 1367 h 18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03" h="1885">
                  <a:moveTo>
                    <a:pt x="18" y="1367"/>
                  </a:moveTo>
                  <a:cubicBezTo>
                    <a:pt x="18" y="1367"/>
                    <a:pt x="69" y="1468"/>
                    <a:pt x="152" y="1637"/>
                  </a:cubicBezTo>
                  <a:cubicBezTo>
                    <a:pt x="234" y="1807"/>
                    <a:pt x="334" y="1885"/>
                    <a:pt x="334" y="1885"/>
                  </a:cubicBezTo>
                  <a:cubicBezTo>
                    <a:pt x="334" y="1885"/>
                    <a:pt x="582" y="1615"/>
                    <a:pt x="703" y="1442"/>
                  </a:cubicBezTo>
                  <a:cubicBezTo>
                    <a:pt x="825" y="1268"/>
                    <a:pt x="938" y="1303"/>
                    <a:pt x="999" y="1103"/>
                  </a:cubicBezTo>
                  <a:cubicBezTo>
                    <a:pt x="1059" y="903"/>
                    <a:pt x="1107" y="812"/>
                    <a:pt x="1168" y="890"/>
                  </a:cubicBezTo>
                  <a:cubicBezTo>
                    <a:pt x="1229" y="968"/>
                    <a:pt x="1207" y="981"/>
                    <a:pt x="1318" y="912"/>
                  </a:cubicBezTo>
                  <a:cubicBezTo>
                    <a:pt x="1270" y="790"/>
                    <a:pt x="1388" y="807"/>
                    <a:pt x="1446" y="733"/>
                  </a:cubicBezTo>
                  <a:cubicBezTo>
                    <a:pt x="1503" y="658"/>
                    <a:pt x="1358" y="672"/>
                    <a:pt x="1257" y="611"/>
                  </a:cubicBezTo>
                  <a:cubicBezTo>
                    <a:pt x="1156" y="550"/>
                    <a:pt x="1149" y="466"/>
                    <a:pt x="1162" y="398"/>
                  </a:cubicBezTo>
                  <a:cubicBezTo>
                    <a:pt x="1176" y="331"/>
                    <a:pt x="1132" y="240"/>
                    <a:pt x="1098" y="169"/>
                  </a:cubicBezTo>
                  <a:cubicBezTo>
                    <a:pt x="1064" y="98"/>
                    <a:pt x="1010" y="30"/>
                    <a:pt x="913" y="47"/>
                  </a:cubicBezTo>
                  <a:cubicBezTo>
                    <a:pt x="815" y="64"/>
                    <a:pt x="742" y="77"/>
                    <a:pt x="700" y="42"/>
                  </a:cubicBezTo>
                  <a:cubicBezTo>
                    <a:pt x="692" y="35"/>
                    <a:pt x="684" y="20"/>
                    <a:pt x="674" y="0"/>
                  </a:cubicBezTo>
                  <a:lnTo>
                    <a:pt x="674" y="0"/>
                  </a:lnTo>
                  <a:lnTo>
                    <a:pt x="674" y="0"/>
                  </a:lnTo>
                  <a:cubicBezTo>
                    <a:pt x="674" y="1"/>
                    <a:pt x="673" y="1"/>
                    <a:pt x="672" y="2"/>
                  </a:cubicBezTo>
                  <a:cubicBezTo>
                    <a:pt x="661" y="15"/>
                    <a:pt x="601" y="92"/>
                    <a:pt x="626" y="175"/>
                  </a:cubicBezTo>
                  <a:cubicBezTo>
                    <a:pt x="653" y="266"/>
                    <a:pt x="594" y="275"/>
                    <a:pt x="585" y="353"/>
                  </a:cubicBezTo>
                  <a:cubicBezTo>
                    <a:pt x="575" y="430"/>
                    <a:pt x="694" y="545"/>
                    <a:pt x="521" y="545"/>
                  </a:cubicBezTo>
                  <a:cubicBezTo>
                    <a:pt x="347" y="545"/>
                    <a:pt x="306" y="481"/>
                    <a:pt x="178" y="672"/>
                  </a:cubicBezTo>
                  <a:cubicBezTo>
                    <a:pt x="51" y="864"/>
                    <a:pt x="0" y="919"/>
                    <a:pt x="87" y="1010"/>
                  </a:cubicBezTo>
                  <a:cubicBezTo>
                    <a:pt x="174" y="1101"/>
                    <a:pt x="160" y="1179"/>
                    <a:pt x="124" y="1215"/>
                  </a:cubicBezTo>
                  <a:cubicBezTo>
                    <a:pt x="90" y="1249"/>
                    <a:pt x="103" y="1377"/>
                    <a:pt x="18" y="1367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6" name="Freeform 13">
              <a:extLst>
                <a:ext uri="{FF2B5EF4-FFF2-40B4-BE49-F238E27FC236}">
                  <a16:creationId xmlns:a16="http://schemas.microsoft.com/office/drawing/2014/main" id="{E19B65E7-1270-7AED-D5E0-A51A989D4BB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61345" y="3485446"/>
              <a:ext cx="962519" cy="711358"/>
            </a:xfrm>
            <a:custGeom>
              <a:avLst/>
              <a:gdLst>
                <a:gd name="T0" fmla="*/ 355 w 2978"/>
                <a:gd name="T1" fmla="*/ 2172 h 2388"/>
                <a:gd name="T2" fmla="*/ 505 w 2978"/>
                <a:gd name="T3" fmla="*/ 2283 h 2388"/>
                <a:gd name="T4" fmla="*/ 644 w 2978"/>
                <a:gd name="T5" fmla="*/ 2291 h 2388"/>
                <a:gd name="T6" fmla="*/ 986 w 2978"/>
                <a:gd name="T7" fmla="*/ 2119 h 2388"/>
                <a:gd name="T8" fmla="*/ 1176 w 2978"/>
                <a:gd name="T9" fmla="*/ 2245 h 2388"/>
                <a:gd name="T10" fmla="*/ 1420 w 2978"/>
                <a:gd name="T11" fmla="*/ 2262 h 2388"/>
                <a:gd name="T12" fmla="*/ 1593 w 2978"/>
                <a:gd name="T13" fmla="*/ 2114 h 2388"/>
                <a:gd name="T14" fmla="*/ 1547 w 2978"/>
                <a:gd name="T15" fmla="*/ 1933 h 2388"/>
                <a:gd name="T16" fmla="*/ 1631 w 2978"/>
                <a:gd name="T17" fmla="*/ 1748 h 2388"/>
                <a:gd name="T18" fmla="*/ 2082 w 2978"/>
                <a:gd name="T19" fmla="*/ 1663 h 2388"/>
                <a:gd name="T20" fmla="*/ 2369 w 2978"/>
                <a:gd name="T21" fmla="*/ 1587 h 2388"/>
                <a:gd name="T22" fmla="*/ 2838 w 2978"/>
                <a:gd name="T23" fmla="*/ 1439 h 2388"/>
                <a:gd name="T24" fmla="*/ 2708 w 2978"/>
                <a:gd name="T25" fmla="*/ 1288 h 2388"/>
                <a:gd name="T26" fmla="*/ 2708 w 2978"/>
                <a:gd name="T27" fmla="*/ 933 h 2388"/>
                <a:gd name="T28" fmla="*/ 2836 w 2978"/>
                <a:gd name="T29" fmla="*/ 535 h 2388"/>
                <a:gd name="T30" fmla="*/ 2545 w 2978"/>
                <a:gd name="T31" fmla="*/ 443 h 2388"/>
                <a:gd name="T32" fmla="*/ 2112 w 2978"/>
                <a:gd name="T33" fmla="*/ 912 h 2388"/>
                <a:gd name="T34" fmla="*/ 1799 w 2978"/>
                <a:gd name="T35" fmla="*/ 1174 h 2388"/>
                <a:gd name="T36" fmla="*/ 1594 w 2978"/>
                <a:gd name="T37" fmla="*/ 1089 h 2388"/>
                <a:gd name="T38" fmla="*/ 1523 w 2978"/>
                <a:gd name="T39" fmla="*/ 862 h 2388"/>
                <a:gd name="T40" fmla="*/ 1395 w 2978"/>
                <a:gd name="T41" fmla="*/ 592 h 2388"/>
                <a:gd name="T42" fmla="*/ 1352 w 2978"/>
                <a:gd name="T43" fmla="*/ 419 h 2388"/>
                <a:gd name="T44" fmla="*/ 1352 w 2978"/>
                <a:gd name="T45" fmla="*/ 419 h 2388"/>
                <a:gd name="T46" fmla="*/ 1276 w 2978"/>
                <a:gd name="T47" fmla="*/ 405 h 2388"/>
                <a:gd name="T48" fmla="*/ 1081 w 2978"/>
                <a:gd name="T49" fmla="*/ 216 h 2388"/>
                <a:gd name="T50" fmla="*/ 865 w 2978"/>
                <a:gd name="T51" fmla="*/ 405 h 2388"/>
                <a:gd name="T52" fmla="*/ 501 w 2978"/>
                <a:gd name="T53" fmla="*/ 355 h 2388"/>
                <a:gd name="T54" fmla="*/ 214 w 2978"/>
                <a:gd name="T55" fmla="*/ 315 h 2388"/>
                <a:gd name="T56" fmla="*/ 0 w 2978"/>
                <a:gd name="T57" fmla="*/ 348 h 2388"/>
                <a:gd name="T58" fmla="*/ 143 w 2978"/>
                <a:gd name="T59" fmla="*/ 646 h 2388"/>
                <a:gd name="T60" fmla="*/ 524 w 2978"/>
                <a:gd name="T61" fmla="*/ 926 h 2388"/>
                <a:gd name="T62" fmla="*/ 445 w 2978"/>
                <a:gd name="T63" fmla="*/ 1249 h 2388"/>
                <a:gd name="T64" fmla="*/ 244 w 2978"/>
                <a:gd name="T65" fmla="*/ 1593 h 2388"/>
                <a:gd name="T66" fmla="*/ 395 w 2978"/>
                <a:gd name="T67" fmla="*/ 1923 h 2388"/>
                <a:gd name="T68" fmla="*/ 355 w 2978"/>
                <a:gd name="T69" fmla="*/ 2172 h 2388"/>
                <a:gd name="T70" fmla="*/ 1353 w 2978"/>
                <a:gd name="T71" fmla="*/ 422 h 2388"/>
                <a:gd name="T72" fmla="*/ 1354 w 2978"/>
                <a:gd name="T73" fmla="*/ 425 h 2388"/>
                <a:gd name="T74" fmla="*/ 1353 w 2978"/>
                <a:gd name="T75" fmla="*/ 422 h 2388"/>
                <a:gd name="T76" fmla="*/ 1355 w 2978"/>
                <a:gd name="T77" fmla="*/ 425 h 2388"/>
                <a:gd name="T78" fmla="*/ 1356 w 2978"/>
                <a:gd name="T79" fmla="*/ 427 h 2388"/>
                <a:gd name="T80" fmla="*/ 1355 w 2978"/>
                <a:gd name="T81" fmla="*/ 425 h 2388"/>
                <a:gd name="T82" fmla="*/ 1356 w 2978"/>
                <a:gd name="T83" fmla="*/ 427 h 2388"/>
                <a:gd name="T84" fmla="*/ 1358 w 2978"/>
                <a:gd name="T85" fmla="*/ 429 h 2388"/>
                <a:gd name="T86" fmla="*/ 1356 w 2978"/>
                <a:gd name="T87" fmla="*/ 427 h 2388"/>
                <a:gd name="T88" fmla="*/ 1358 w 2978"/>
                <a:gd name="T89" fmla="*/ 429 h 2388"/>
                <a:gd name="T90" fmla="*/ 1360 w 2978"/>
                <a:gd name="T91" fmla="*/ 431 h 2388"/>
                <a:gd name="T92" fmla="*/ 1358 w 2978"/>
                <a:gd name="T93" fmla="*/ 429 h 2388"/>
                <a:gd name="T94" fmla="*/ 1360 w 2978"/>
                <a:gd name="T95" fmla="*/ 431 h 2388"/>
                <a:gd name="T96" fmla="*/ 1363 w 2978"/>
                <a:gd name="T97" fmla="*/ 432 h 2388"/>
                <a:gd name="T98" fmla="*/ 1360 w 2978"/>
                <a:gd name="T99" fmla="*/ 431 h 2388"/>
                <a:gd name="T100" fmla="*/ 1363 w 2978"/>
                <a:gd name="T101" fmla="*/ 432 h 2388"/>
                <a:gd name="T102" fmla="*/ 1365 w 2978"/>
                <a:gd name="T103" fmla="*/ 432 h 2388"/>
                <a:gd name="T104" fmla="*/ 1363 w 2978"/>
                <a:gd name="T105" fmla="*/ 432 h 2388"/>
                <a:gd name="T106" fmla="*/ 1366 w 2978"/>
                <a:gd name="T107" fmla="*/ 432 h 2388"/>
                <a:gd name="T108" fmla="*/ 1369 w 2978"/>
                <a:gd name="T109" fmla="*/ 432 h 2388"/>
                <a:gd name="T110" fmla="*/ 1366 w 2978"/>
                <a:gd name="T111" fmla="*/ 432 h 2388"/>
                <a:gd name="T112" fmla="*/ 1369 w 2978"/>
                <a:gd name="T113" fmla="*/ 432 h 2388"/>
                <a:gd name="T114" fmla="*/ 1372 w 2978"/>
                <a:gd name="T115" fmla="*/ 432 h 2388"/>
                <a:gd name="T116" fmla="*/ 1369 w 2978"/>
                <a:gd name="T117" fmla="*/ 432 h 2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978" h="2388">
                  <a:moveTo>
                    <a:pt x="355" y="2172"/>
                  </a:moveTo>
                  <a:cubicBezTo>
                    <a:pt x="382" y="2156"/>
                    <a:pt x="453" y="2182"/>
                    <a:pt x="505" y="2283"/>
                  </a:cubicBezTo>
                  <a:cubicBezTo>
                    <a:pt x="560" y="2388"/>
                    <a:pt x="615" y="2334"/>
                    <a:pt x="644" y="2291"/>
                  </a:cubicBezTo>
                  <a:cubicBezTo>
                    <a:pt x="674" y="2249"/>
                    <a:pt x="902" y="2089"/>
                    <a:pt x="986" y="2119"/>
                  </a:cubicBezTo>
                  <a:cubicBezTo>
                    <a:pt x="1070" y="2148"/>
                    <a:pt x="1117" y="2245"/>
                    <a:pt x="1176" y="2245"/>
                  </a:cubicBezTo>
                  <a:cubicBezTo>
                    <a:pt x="1235" y="2245"/>
                    <a:pt x="1323" y="2270"/>
                    <a:pt x="1420" y="2262"/>
                  </a:cubicBezTo>
                  <a:cubicBezTo>
                    <a:pt x="1517" y="2254"/>
                    <a:pt x="1627" y="2195"/>
                    <a:pt x="1593" y="2114"/>
                  </a:cubicBezTo>
                  <a:cubicBezTo>
                    <a:pt x="1559" y="2034"/>
                    <a:pt x="1500" y="2043"/>
                    <a:pt x="1547" y="1933"/>
                  </a:cubicBezTo>
                  <a:cubicBezTo>
                    <a:pt x="1593" y="1823"/>
                    <a:pt x="1484" y="1802"/>
                    <a:pt x="1631" y="1748"/>
                  </a:cubicBezTo>
                  <a:cubicBezTo>
                    <a:pt x="1779" y="1693"/>
                    <a:pt x="1964" y="1735"/>
                    <a:pt x="2082" y="1663"/>
                  </a:cubicBezTo>
                  <a:cubicBezTo>
                    <a:pt x="2200" y="1592"/>
                    <a:pt x="2146" y="1604"/>
                    <a:pt x="2369" y="1587"/>
                  </a:cubicBezTo>
                  <a:cubicBezTo>
                    <a:pt x="2551" y="1574"/>
                    <a:pt x="2738" y="1501"/>
                    <a:pt x="2838" y="1439"/>
                  </a:cubicBezTo>
                  <a:cubicBezTo>
                    <a:pt x="2801" y="1383"/>
                    <a:pt x="2758" y="1332"/>
                    <a:pt x="2708" y="1288"/>
                  </a:cubicBezTo>
                  <a:cubicBezTo>
                    <a:pt x="2524" y="1125"/>
                    <a:pt x="2708" y="1181"/>
                    <a:pt x="2708" y="933"/>
                  </a:cubicBezTo>
                  <a:cubicBezTo>
                    <a:pt x="2708" y="684"/>
                    <a:pt x="2694" y="748"/>
                    <a:pt x="2836" y="535"/>
                  </a:cubicBezTo>
                  <a:cubicBezTo>
                    <a:pt x="2978" y="322"/>
                    <a:pt x="2680" y="408"/>
                    <a:pt x="2545" y="443"/>
                  </a:cubicBezTo>
                  <a:cubicBezTo>
                    <a:pt x="2410" y="479"/>
                    <a:pt x="2261" y="649"/>
                    <a:pt x="2112" y="912"/>
                  </a:cubicBezTo>
                  <a:cubicBezTo>
                    <a:pt x="1963" y="1174"/>
                    <a:pt x="1878" y="1054"/>
                    <a:pt x="1799" y="1174"/>
                  </a:cubicBezTo>
                  <a:cubicBezTo>
                    <a:pt x="1721" y="1295"/>
                    <a:pt x="1707" y="1139"/>
                    <a:pt x="1594" y="1089"/>
                  </a:cubicBezTo>
                  <a:cubicBezTo>
                    <a:pt x="1480" y="1039"/>
                    <a:pt x="1608" y="933"/>
                    <a:pt x="1523" y="862"/>
                  </a:cubicBezTo>
                  <a:cubicBezTo>
                    <a:pt x="1437" y="791"/>
                    <a:pt x="1466" y="642"/>
                    <a:pt x="1395" y="592"/>
                  </a:cubicBezTo>
                  <a:cubicBezTo>
                    <a:pt x="1324" y="543"/>
                    <a:pt x="1352" y="420"/>
                    <a:pt x="1352" y="419"/>
                  </a:cubicBezTo>
                  <a:lnTo>
                    <a:pt x="1352" y="419"/>
                  </a:lnTo>
                  <a:cubicBezTo>
                    <a:pt x="1326" y="413"/>
                    <a:pt x="1327" y="347"/>
                    <a:pt x="1276" y="405"/>
                  </a:cubicBezTo>
                  <a:cubicBezTo>
                    <a:pt x="1180" y="517"/>
                    <a:pt x="1148" y="432"/>
                    <a:pt x="1081" y="216"/>
                  </a:cubicBezTo>
                  <a:cubicBezTo>
                    <a:pt x="1013" y="0"/>
                    <a:pt x="973" y="351"/>
                    <a:pt x="865" y="405"/>
                  </a:cubicBezTo>
                  <a:cubicBezTo>
                    <a:pt x="763" y="456"/>
                    <a:pt x="649" y="381"/>
                    <a:pt x="501" y="355"/>
                  </a:cubicBezTo>
                  <a:cubicBezTo>
                    <a:pt x="341" y="517"/>
                    <a:pt x="241" y="292"/>
                    <a:pt x="214" y="315"/>
                  </a:cubicBezTo>
                  <a:cubicBezTo>
                    <a:pt x="186" y="338"/>
                    <a:pt x="29" y="348"/>
                    <a:pt x="0" y="348"/>
                  </a:cubicBezTo>
                  <a:cubicBezTo>
                    <a:pt x="0" y="348"/>
                    <a:pt x="0" y="348"/>
                    <a:pt x="143" y="646"/>
                  </a:cubicBezTo>
                  <a:cubicBezTo>
                    <a:pt x="287" y="944"/>
                    <a:pt x="294" y="832"/>
                    <a:pt x="524" y="926"/>
                  </a:cubicBezTo>
                  <a:cubicBezTo>
                    <a:pt x="753" y="1019"/>
                    <a:pt x="438" y="1033"/>
                    <a:pt x="445" y="1249"/>
                  </a:cubicBezTo>
                  <a:cubicBezTo>
                    <a:pt x="452" y="1464"/>
                    <a:pt x="244" y="1593"/>
                    <a:pt x="244" y="1593"/>
                  </a:cubicBezTo>
                  <a:cubicBezTo>
                    <a:pt x="244" y="1593"/>
                    <a:pt x="294" y="1765"/>
                    <a:pt x="395" y="1923"/>
                  </a:cubicBezTo>
                  <a:cubicBezTo>
                    <a:pt x="486" y="2067"/>
                    <a:pt x="376" y="2157"/>
                    <a:pt x="355" y="2172"/>
                  </a:cubicBezTo>
                  <a:close/>
                  <a:moveTo>
                    <a:pt x="1353" y="422"/>
                  </a:moveTo>
                  <a:cubicBezTo>
                    <a:pt x="1354" y="423"/>
                    <a:pt x="1354" y="424"/>
                    <a:pt x="1354" y="425"/>
                  </a:cubicBezTo>
                  <a:cubicBezTo>
                    <a:pt x="1354" y="424"/>
                    <a:pt x="1354" y="423"/>
                    <a:pt x="1353" y="422"/>
                  </a:cubicBezTo>
                  <a:close/>
                  <a:moveTo>
                    <a:pt x="1355" y="425"/>
                  </a:moveTo>
                  <a:cubicBezTo>
                    <a:pt x="1355" y="426"/>
                    <a:pt x="1355" y="426"/>
                    <a:pt x="1356" y="427"/>
                  </a:cubicBezTo>
                  <a:cubicBezTo>
                    <a:pt x="1355" y="426"/>
                    <a:pt x="1355" y="426"/>
                    <a:pt x="1355" y="425"/>
                  </a:cubicBezTo>
                  <a:close/>
                  <a:moveTo>
                    <a:pt x="1356" y="427"/>
                  </a:moveTo>
                  <a:cubicBezTo>
                    <a:pt x="1357" y="428"/>
                    <a:pt x="1357" y="429"/>
                    <a:pt x="1358" y="429"/>
                  </a:cubicBezTo>
                  <a:cubicBezTo>
                    <a:pt x="1357" y="429"/>
                    <a:pt x="1357" y="428"/>
                    <a:pt x="1356" y="427"/>
                  </a:cubicBezTo>
                  <a:close/>
                  <a:moveTo>
                    <a:pt x="1358" y="429"/>
                  </a:moveTo>
                  <a:cubicBezTo>
                    <a:pt x="1359" y="430"/>
                    <a:pt x="1359" y="430"/>
                    <a:pt x="1360" y="431"/>
                  </a:cubicBezTo>
                  <a:cubicBezTo>
                    <a:pt x="1359" y="430"/>
                    <a:pt x="1359" y="430"/>
                    <a:pt x="1358" y="429"/>
                  </a:cubicBezTo>
                  <a:close/>
                  <a:moveTo>
                    <a:pt x="1360" y="431"/>
                  </a:moveTo>
                  <a:cubicBezTo>
                    <a:pt x="1361" y="431"/>
                    <a:pt x="1362" y="431"/>
                    <a:pt x="1363" y="432"/>
                  </a:cubicBezTo>
                  <a:cubicBezTo>
                    <a:pt x="1362" y="431"/>
                    <a:pt x="1361" y="431"/>
                    <a:pt x="1360" y="431"/>
                  </a:cubicBezTo>
                  <a:close/>
                  <a:moveTo>
                    <a:pt x="1363" y="432"/>
                  </a:moveTo>
                  <a:cubicBezTo>
                    <a:pt x="1364" y="432"/>
                    <a:pt x="1365" y="432"/>
                    <a:pt x="1365" y="432"/>
                  </a:cubicBezTo>
                  <a:cubicBezTo>
                    <a:pt x="1365" y="432"/>
                    <a:pt x="1364" y="432"/>
                    <a:pt x="1363" y="432"/>
                  </a:cubicBezTo>
                  <a:close/>
                  <a:moveTo>
                    <a:pt x="1366" y="432"/>
                  </a:moveTo>
                  <a:cubicBezTo>
                    <a:pt x="1367" y="432"/>
                    <a:pt x="1368" y="432"/>
                    <a:pt x="1369" y="432"/>
                  </a:cubicBezTo>
                  <a:cubicBezTo>
                    <a:pt x="1368" y="432"/>
                    <a:pt x="1367" y="432"/>
                    <a:pt x="1366" y="432"/>
                  </a:cubicBezTo>
                  <a:close/>
                  <a:moveTo>
                    <a:pt x="1369" y="432"/>
                  </a:moveTo>
                  <a:cubicBezTo>
                    <a:pt x="1370" y="432"/>
                    <a:pt x="1371" y="432"/>
                    <a:pt x="1372" y="432"/>
                  </a:cubicBezTo>
                  <a:cubicBezTo>
                    <a:pt x="1371" y="432"/>
                    <a:pt x="1370" y="432"/>
                    <a:pt x="1369" y="432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96645E29-1EFF-F661-5C99-CD444EAF80F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6848" y="2608693"/>
              <a:ext cx="809351" cy="1030907"/>
            </a:xfrm>
            <a:custGeom>
              <a:avLst/>
              <a:gdLst>
                <a:gd name="T0" fmla="*/ 77 w 2503"/>
                <a:gd name="T1" fmla="*/ 1706 h 3462"/>
                <a:gd name="T2" fmla="*/ 164 w 2503"/>
                <a:gd name="T3" fmla="*/ 1954 h 3462"/>
                <a:gd name="T4" fmla="*/ 367 w 2503"/>
                <a:gd name="T5" fmla="*/ 2379 h 3462"/>
                <a:gd name="T6" fmla="*/ 468 w 2503"/>
                <a:gd name="T7" fmla="*/ 2770 h 3462"/>
                <a:gd name="T8" fmla="*/ 893 w 2503"/>
                <a:gd name="T9" fmla="*/ 2905 h 3462"/>
                <a:gd name="T10" fmla="*/ 1041 w 2503"/>
                <a:gd name="T11" fmla="*/ 3296 h 3462"/>
                <a:gd name="T12" fmla="*/ 1433 w 2503"/>
                <a:gd name="T13" fmla="*/ 3350 h 3462"/>
                <a:gd name="T14" fmla="*/ 1649 w 2503"/>
                <a:gd name="T15" fmla="*/ 3161 h 3462"/>
                <a:gd name="T16" fmla="*/ 1844 w 2503"/>
                <a:gd name="T17" fmla="*/ 3350 h 3462"/>
                <a:gd name="T18" fmla="*/ 1920 w 2503"/>
                <a:gd name="T19" fmla="*/ 3364 h 3462"/>
                <a:gd name="T20" fmla="*/ 2021 w 2503"/>
                <a:gd name="T21" fmla="*/ 3029 h 3462"/>
                <a:gd name="T22" fmla="*/ 2066 w 2503"/>
                <a:gd name="T23" fmla="*/ 2697 h 3462"/>
                <a:gd name="T24" fmla="*/ 1788 w 2503"/>
                <a:gd name="T25" fmla="*/ 1796 h 3462"/>
                <a:gd name="T26" fmla="*/ 2088 w 2503"/>
                <a:gd name="T27" fmla="*/ 1493 h 3462"/>
                <a:gd name="T28" fmla="*/ 2391 w 2503"/>
                <a:gd name="T29" fmla="*/ 1314 h 3462"/>
                <a:gd name="T30" fmla="*/ 2216 w 2503"/>
                <a:gd name="T31" fmla="*/ 768 h 3462"/>
                <a:gd name="T32" fmla="*/ 1746 w 2503"/>
                <a:gd name="T33" fmla="*/ 755 h 3462"/>
                <a:gd name="T34" fmla="*/ 1459 w 2503"/>
                <a:gd name="T35" fmla="*/ 555 h 3462"/>
                <a:gd name="T36" fmla="*/ 1078 w 2503"/>
                <a:gd name="T37" fmla="*/ 498 h 3462"/>
                <a:gd name="T38" fmla="*/ 664 w 2503"/>
                <a:gd name="T39" fmla="*/ 305 h 3462"/>
                <a:gd name="T40" fmla="*/ 380 w 2503"/>
                <a:gd name="T41" fmla="*/ 118 h 3462"/>
                <a:gd name="T42" fmla="*/ 194 w 2503"/>
                <a:gd name="T43" fmla="*/ 0 h 3462"/>
                <a:gd name="T44" fmla="*/ 158 w 2503"/>
                <a:gd name="T45" fmla="*/ 13 h 3462"/>
                <a:gd name="T46" fmla="*/ 140 w 2503"/>
                <a:gd name="T47" fmla="*/ 427 h 3462"/>
                <a:gd name="T48" fmla="*/ 514 w 2503"/>
                <a:gd name="T49" fmla="*/ 750 h 3462"/>
                <a:gd name="T50" fmla="*/ 637 w 2503"/>
                <a:gd name="T51" fmla="*/ 1004 h 3462"/>
                <a:gd name="T52" fmla="*/ 484 w 2503"/>
                <a:gd name="T53" fmla="*/ 1236 h 3462"/>
                <a:gd name="T54" fmla="*/ 254 w 2503"/>
                <a:gd name="T55" fmla="*/ 1298 h 3462"/>
                <a:gd name="T56" fmla="*/ 107 w 2503"/>
                <a:gd name="T57" fmla="*/ 1300 h 3462"/>
                <a:gd name="T58" fmla="*/ 57 w 2503"/>
                <a:gd name="T59" fmla="*/ 1514 h 3462"/>
                <a:gd name="T60" fmla="*/ 77 w 2503"/>
                <a:gd name="T61" fmla="*/ 1706 h 3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503" h="3462">
                  <a:moveTo>
                    <a:pt x="77" y="1706"/>
                  </a:moveTo>
                  <a:cubicBezTo>
                    <a:pt x="77" y="1706"/>
                    <a:pt x="124" y="1792"/>
                    <a:pt x="164" y="1954"/>
                  </a:cubicBezTo>
                  <a:cubicBezTo>
                    <a:pt x="205" y="2116"/>
                    <a:pt x="407" y="2203"/>
                    <a:pt x="367" y="2379"/>
                  </a:cubicBezTo>
                  <a:cubicBezTo>
                    <a:pt x="326" y="2554"/>
                    <a:pt x="495" y="2635"/>
                    <a:pt x="468" y="2770"/>
                  </a:cubicBezTo>
                  <a:cubicBezTo>
                    <a:pt x="441" y="2905"/>
                    <a:pt x="677" y="2716"/>
                    <a:pt x="893" y="2905"/>
                  </a:cubicBezTo>
                  <a:cubicBezTo>
                    <a:pt x="1109" y="3094"/>
                    <a:pt x="880" y="3276"/>
                    <a:pt x="1041" y="3296"/>
                  </a:cubicBezTo>
                  <a:cubicBezTo>
                    <a:pt x="1203" y="3316"/>
                    <a:pt x="1325" y="3404"/>
                    <a:pt x="1433" y="3350"/>
                  </a:cubicBezTo>
                  <a:cubicBezTo>
                    <a:pt x="1541" y="3296"/>
                    <a:pt x="1581" y="2945"/>
                    <a:pt x="1649" y="3161"/>
                  </a:cubicBezTo>
                  <a:cubicBezTo>
                    <a:pt x="1716" y="3377"/>
                    <a:pt x="1748" y="3462"/>
                    <a:pt x="1844" y="3350"/>
                  </a:cubicBezTo>
                  <a:cubicBezTo>
                    <a:pt x="1895" y="3292"/>
                    <a:pt x="1894" y="3358"/>
                    <a:pt x="1920" y="3364"/>
                  </a:cubicBezTo>
                  <a:cubicBezTo>
                    <a:pt x="1897" y="3304"/>
                    <a:pt x="1975" y="3168"/>
                    <a:pt x="2021" y="3029"/>
                  </a:cubicBezTo>
                  <a:cubicBezTo>
                    <a:pt x="2069" y="2885"/>
                    <a:pt x="2138" y="2835"/>
                    <a:pt x="2066" y="2697"/>
                  </a:cubicBezTo>
                  <a:cubicBezTo>
                    <a:pt x="1994" y="2560"/>
                    <a:pt x="1772" y="2163"/>
                    <a:pt x="1788" y="1796"/>
                  </a:cubicBezTo>
                  <a:cubicBezTo>
                    <a:pt x="1804" y="1429"/>
                    <a:pt x="1912" y="1356"/>
                    <a:pt x="2088" y="1493"/>
                  </a:cubicBezTo>
                  <a:cubicBezTo>
                    <a:pt x="2264" y="1630"/>
                    <a:pt x="2436" y="1502"/>
                    <a:pt x="2391" y="1314"/>
                  </a:cubicBezTo>
                  <a:cubicBezTo>
                    <a:pt x="2346" y="1126"/>
                    <a:pt x="2503" y="816"/>
                    <a:pt x="2216" y="768"/>
                  </a:cubicBezTo>
                  <a:cubicBezTo>
                    <a:pt x="1928" y="720"/>
                    <a:pt x="1849" y="845"/>
                    <a:pt x="1746" y="755"/>
                  </a:cubicBezTo>
                  <a:cubicBezTo>
                    <a:pt x="1644" y="666"/>
                    <a:pt x="1559" y="472"/>
                    <a:pt x="1459" y="555"/>
                  </a:cubicBezTo>
                  <a:cubicBezTo>
                    <a:pt x="1359" y="639"/>
                    <a:pt x="1192" y="792"/>
                    <a:pt x="1078" y="498"/>
                  </a:cubicBezTo>
                  <a:cubicBezTo>
                    <a:pt x="965" y="204"/>
                    <a:pt x="798" y="392"/>
                    <a:pt x="664" y="305"/>
                  </a:cubicBezTo>
                  <a:cubicBezTo>
                    <a:pt x="530" y="218"/>
                    <a:pt x="520" y="181"/>
                    <a:pt x="380" y="118"/>
                  </a:cubicBezTo>
                  <a:cubicBezTo>
                    <a:pt x="292" y="78"/>
                    <a:pt x="240" y="55"/>
                    <a:pt x="194" y="0"/>
                  </a:cubicBezTo>
                  <a:cubicBezTo>
                    <a:pt x="194" y="0"/>
                    <a:pt x="180" y="5"/>
                    <a:pt x="158" y="13"/>
                  </a:cubicBezTo>
                  <a:cubicBezTo>
                    <a:pt x="56" y="62"/>
                    <a:pt x="63" y="214"/>
                    <a:pt x="140" y="427"/>
                  </a:cubicBezTo>
                  <a:cubicBezTo>
                    <a:pt x="242" y="707"/>
                    <a:pt x="440" y="742"/>
                    <a:pt x="514" y="750"/>
                  </a:cubicBezTo>
                  <a:cubicBezTo>
                    <a:pt x="587" y="758"/>
                    <a:pt x="637" y="927"/>
                    <a:pt x="637" y="1004"/>
                  </a:cubicBezTo>
                  <a:cubicBezTo>
                    <a:pt x="637" y="1081"/>
                    <a:pt x="555" y="1167"/>
                    <a:pt x="484" y="1236"/>
                  </a:cubicBezTo>
                  <a:cubicBezTo>
                    <a:pt x="412" y="1306"/>
                    <a:pt x="323" y="1323"/>
                    <a:pt x="254" y="1298"/>
                  </a:cubicBezTo>
                  <a:cubicBezTo>
                    <a:pt x="184" y="1272"/>
                    <a:pt x="178" y="1232"/>
                    <a:pt x="107" y="1300"/>
                  </a:cubicBezTo>
                  <a:cubicBezTo>
                    <a:pt x="35" y="1367"/>
                    <a:pt x="115" y="1450"/>
                    <a:pt x="57" y="1514"/>
                  </a:cubicBezTo>
                  <a:cubicBezTo>
                    <a:pt x="0" y="1577"/>
                    <a:pt x="63" y="1659"/>
                    <a:pt x="77" y="170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F998CAE1-B1E5-E165-A149-CBD8F35D030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2924" y="912997"/>
              <a:ext cx="2659546" cy="2716969"/>
            </a:xfrm>
            <a:custGeom>
              <a:avLst/>
              <a:gdLst>
                <a:gd name="T0" fmla="*/ 645 w 8230"/>
                <a:gd name="T1" fmla="*/ 2991 h 9120"/>
                <a:gd name="T2" fmla="*/ 2553 w 8230"/>
                <a:gd name="T3" fmla="*/ 1089 h 9120"/>
                <a:gd name="T4" fmla="*/ 2669 w 8230"/>
                <a:gd name="T5" fmla="*/ 761 h 9120"/>
                <a:gd name="T6" fmla="*/ 2375 w 8230"/>
                <a:gd name="T7" fmla="*/ 300 h 9120"/>
                <a:gd name="T8" fmla="*/ 2893 w 8230"/>
                <a:gd name="T9" fmla="*/ 196 h 9120"/>
                <a:gd name="T10" fmla="*/ 3660 w 8230"/>
                <a:gd name="T11" fmla="*/ 893 h 9120"/>
                <a:gd name="T12" fmla="*/ 4190 w 8230"/>
                <a:gd name="T13" fmla="*/ 1401 h 9120"/>
                <a:gd name="T14" fmla="*/ 4634 w 8230"/>
                <a:gd name="T15" fmla="*/ 2011 h 9120"/>
                <a:gd name="T16" fmla="*/ 4905 w 8230"/>
                <a:gd name="T17" fmla="*/ 2519 h 9120"/>
                <a:gd name="T18" fmla="*/ 5318 w 8230"/>
                <a:gd name="T19" fmla="*/ 2644 h 9120"/>
                <a:gd name="T20" fmla="*/ 6058 w 8230"/>
                <a:gd name="T21" fmla="*/ 2547 h 9120"/>
                <a:gd name="T22" fmla="*/ 6376 w 8230"/>
                <a:gd name="T23" fmla="*/ 2369 h 9120"/>
                <a:gd name="T24" fmla="*/ 6748 w 8230"/>
                <a:gd name="T25" fmla="*/ 2588 h 9120"/>
                <a:gd name="T26" fmla="*/ 7297 w 8230"/>
                <a:gd name="T27" fmla="*/ 2475 h 9120"/>
                <a:gd name="T28" fmla="*/ 7747 w 8230"/>
                <a:gd name="T29" fmla="*/ 2703 h 9120"/>
                <a:gd name="T30" fmla="*/ 8078 w 8230"/>
                <a:gd name="T31" fmla="*/ 2962 h 9120"/>
                <a:gd name="T32" fmla="*/ 7819 w 8230"/>
                <a:gd name="T33" fmla="*/ 4033 h 9120"/>
                <a:gd name="T34" fmla="*/ 8151 w 8230"/>
                <a:gd name="T35" fmla="*/ 4519 h 9120"/>
                <a:gd name="T36" fmla="*/ 7811 w 8230"/>
                <a:gd name="T37" fmla="*/ 4464 h 9120"/>
                <a:gd name="T38" fmla="*/ 7468 w 8230"/>
                <a:gd name="T39" fmla="*/ 4393 h 9120"/>
                <a:gd name="T40" fmla="*/ 6836 w 8230"/>
                <a:gd name="T41" fmla="*/ 4614 h 9120"/>
                <a:gd name="T42" fmla="*/ 6342 w 8230"/>
                <a:gd name="T43" fmla="*/ 4760 h 9120"/>
                <a:gd name="T44" fmla="*/ 5655 w 8230"/>
                <a:gd name="T45" fmla="*/ 5123 h 9120"/>
                <a:gd name="T46" fmla="*/ 5083 w 8230"/>
                <a:gd name="T47" fmla="*/ 5692 h 9120"/>
                <a:gd name="T48" fmla="*/ 4815 w 8230"/>
                <a:gd name="T49" fmla="*/ 6439 h 9120"/>
                <a:gd name="T50" fmla="*/ 4319 w 8230"/>
                <a:gd name="T51" fmla="*/ 7173 h 9120"/>
                <a:gd name="T52" fmla="*/ 4081 w 8230"/>
                <a:gd name="T53" fmla="*/ 7765 h 9120"/>
                <a:gd name="T54" fmla="*/ 3616 w 8230"/>
                <a:gd name="T55" fmla="*/ 7760 h 9120"/>
                <a:gd name="T56" fmla="*/ 3373 w 8230"/>
                <a:gd name="T57" fmla="*/ 8190 h 9120"/>
                <a:gd name="T58" fmla="*/ 2843 w 8230"/>
                <a:gd name="T59" fmla="*/ 8513 h 9120"/>
                <a:gd name="T60" fmla="*/ 2469 w 8230"/>
                <a:gd name="T61" fmla="*/ 8743 h 9120"/>
                <a:gd name="T62" fmla="*/ 2355 w 8230"/>
                <a:gd name="T63" fmla="*/ 8770 h 9120"/>
                <a:gd name="T64" fmla="*/ 2065 w 8230"/>
                <a:gd name="T65" fmla="*/ 8722 h 9120"/>
                <a:gd name="T66" fmla="*/ 1832 w 8230"/>
                <a:gd name="T67" fmla="*/ 7489 h 9120"/>
                <a:gd name="T68" fmla="*/ 2435 w 8230"/>
                <a:gd name="T69" fmla="*/ 7007 h 9120"/>
                <a:gd name="T70" fmla="*/ 1790 w 8230"/>
                <a:gd name="T71" fmla="*/ 6448 h 9120"/>
                <a:gd name="T72" fmla="*/ 1122 w 8230"/>
                <a:gd name="T73" fmla="*/ 6191 h 9120"/>
                <a:gd name="T74" fmla="*/ 424 w 8230"/>
                <a:gd name="T75" fmla="*/ 5811 h 9120"/>
                <a:gd name="T76" fmla="*/ 141 w 8230"/>
                <a:gd name="T77" fmla="*/ 4932 h 9120"/>
                <a:gd name="T78" fmla="*/ 254 w 8230"/>
                <a:gd name="T79" fmla="*/ 4124 h 9120"/>
                <a:gd name="T80" fmla="*/ 11 w 8230"/>
                <a:gd name="T81" fmla="*/ 3256 h 9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230" h="9120">
                  <a:moveTo>
                    <a:pt x="11" y="3256"/>
                  </a:moveTo>
                  <a:cubicBezTo>
                    <a:pt x="11" y="3256"/>
                    <a:pt x="46" y="3182"/>
                    <a:pt x="645" y="2991"/>
                  </a:cubicBezTo>
                  <a:cubicBezTo>
                    <a:pt x="1245" y="2801"/>
                    <a:pt x="1839" y="2478"/>
                    <a:pt x="2190" y="1867"/>
                  </a:cubicBezTo>
                  <a:cubicBezTo>
                    <a:pt x="2542" y="1256"/>
                    <a:pt x="2444" y="1055"/>
                    <a:pt x="2553" y="1089"/>
                  </a:cubicBezTo>
                  <a:cubicBezTo>
                    <a:pt x="2663" y="1124"/>
                    <a:pt x="2755" y="1107"/>
                    <a:pt x="2697" y="980"/>
                  </a:cubicBezTo>
                  <a:cubicBezTo>
                    <a:pt x="2640" y="853"/>
                    <a:pt x="2611" y="853"/>
                    <a:pt x="2669" y="761"/>
                  </a:cubicBezTo>
                  <a:cubicBezTo>
                    <a:pt x="2726" y="669"/>
                    <a:pt x="2692" y="622"/>
                    <a:pt x="2542" y="565"/>
                  </a:cubicBezTo>
                  <a:cubicBezTo>
                    <a:pt x="2392" y="507"/>
                    <a:pt x="2513" y="352"/>
                    <a:pt x="2375" y="300"/>
                  </a:cubicBezTo>
                  <a:cubicBezTo>
                    <a:pt x="2236" y="248"/>
                    <a:pt x="2340" y="179"/>
                    <a:pt x="2467" y="213"/>
                  </a:cubicBezTo>
                  <a:cubicBezTo>
                    <a:pt x="2594" y="248"/>
                    <a:pt x="2807" y="0"/>
                    <a:pt x="2893" y="196"/>
                  </a:cubicBezTo>
                  <a:cubicBezTo>
                    <a:pt x="2980" y="392"/>
                    <a:pt x="3228" y="248"/>
                    <a:pt x="3233" y="415"/>
                  </a:cubicBezTo>
                  <a:cubicBezTo>
                    <a:pt x="3239" y="582"/>
                    <a:pt x="3631" y="548"/>
                    <a:pt x="3660" y="893"/>
                  </a:cubicBezTo>
                  <a:cubicBezTo>
                    <a:pt x="3689" y="1239"/>
                    <a:pt x="3890" y="1135"/>
                    <a:pt x="3954" y="1228"/>
                  </a:cubicBezTo>
                  <a:cubicBezTo>
                    <a:pt x="4017" y="1320"/>
                    <a:pt x="4173" y="1326"/>
                    <a:pt x="4190" y="1401"/>
                  </a:cubicBezTo>
                  <a:cubicBezTo>
                    <a:pt x="4207" y="1475"/>
                    <a:pt x="4352" y="1349"/>
                    <a:pt x="4461" y="1585"/>
                  </a:cubicBezTo>
                  <a:cubicBezTo>
                    <a:pt x="4571" y="1821"/>
                    <a:pt x="4484" y="2000"/>
                    <a:pt x="4634" y="2011"/>
                  </a:cubicBezTo>
                  <a:cubicBezTo>
                    <a:pt x="4784" y="2023"/>
                    <a:pt x="4824" y="1919"/>
                    <a:pt x="4905" y="2173"/>
                  </a:cubicBezTo>
                  <a:cubicBezTo>
                    <a:pt x="4986" y="2426"/>
                    <a:pt x="4847" y="2450"/>
                    <a:pt x="4905" y="2519"/>
                  </a:cubicBezTo>
                  <a:cubicBezTo>
                    <a:pt x="4962" y="2588"/>
                    <a:pt x="5055" y="2582"/>
                    <a:pt x="5112" y="2657"/>
                  </a:cubicBezTo>
                  <a:cubicBezTo>
                    <a:pt x="5170" y="2732"/>
                    <a:pt x="5168" y="2600"/>
                    <a:pt x="5318" y="2644"/>
                  </a:cubicBezTo>
                  <a:cubicBezTo>
                    <a:pt x="5467" y="2688"/>
                    <a:pt x="5552" y="2591"/>
                    <a:pt x="5736" y="2660"/>
                  </a:cubicBezTo>
                  <a:cubicBezTo>
                    <a:pt x="5920" y="2728"/>
                    <a:pt x="5955" y="2591"/>
                    <a:pt x="6058" y="2547"/>
                  </a:cubicBezTo>
                  <a:cubicBezTo>
                    <a:pt x="6161" y="2503"/>
                    <a:pt x="6139" y="2622"/>
                    <a:pt x="6211" y="2479"/>
                  </a:cubicBezTo>
                  <a:cubicBezTo>
                    <a:pt x="6282" y="2335"/>
                    <a:pt x="6314" y="2322"/>
                    <a:pt x="6376" y="2369"/>
                  </a:cubicBezTo>
                  <a:cubicBezTo>
                    <a:pt x="6438" y="2416"/>
                    <a:pt x="6510" y="2413"/>
                    <a:pt x="6579" y="2500"/>
                  </a:cubicBezTo>
                  <a:cubicBezTo>
                    <a:pt x="6648" y="2588"/>
                    <a:pt x="6666" y="2538"/>
                    <a:pt x="6748" y="2588"/>
                  </a:cubicBezTo>
                  <a:cubicBezTo>
                    <a:pt x="6829" y="2638"/>
                    <a:pt x="6938" y="2479"/>
                    <a:pt x="7038" y="2500"/>
                  </a:cubicBezTo>
                  <a:cubicBezTo>
                    <a:pt x="7138" y="2522"/>
                    <a:pt x="7138" y="2326"/>
                    <a:pt x="7297" y="2475"/>
                  </a:cubicBezTo>
                  <a:cubicBezTo>
                    <a:pt x="7456" y="2625"/>
                    <a:pt x="7597" y="2653"/>
                    <a:pt x="7634" y="2638"/>
                  </a:cubicBezTo>
                  <a:cubicBezTo>
                    <a:pt x="7672" y="2622"/>
                    <a:pt x="7612" y="2700"/>
                    <a:pt x="7747" y="2703"/>
                  </a:cubicBezTo>
                  <a:cubicBezTo>
                    <a:pt x="7881" y="2706"/>
                    <a:pt x="7853" y="2778"/>
                    <a:pt x="7921" y="2847"/>
                  </a:cubicBezTo>
                  <a:cubicBezTo>
                    <a:pt x="7990" y="2916"/>
                    <a:pt x="8152" y="2875"/>
                    <a:pt x="8078" y="2962"/>
                  </a:cubicBezTo>
                  <a:cubicBezTo>
                    <a:pt x="8003" y="3050"/>
                    <a:pt x="7235" y="3918"/>
                    <a:pt x="7438" y="4027"/>
                  </a:cubicBezTo>
                  <a:cubicBezTo>
                    <a:pt x="7640" y="4136"/>
                    <a:pt x="7736" y="3950"/>
                    <a:pt x="7819" y="4033"/>
                  </a:cubicBezTo>
                  <a:cubicBezTo>
                    <a:pt x="7902" y="4116"/>
                    <a:pt x="7910" y="4152"/>
                    <a:pt x="7930" y="4247"/>
                  </a:cubicBezTo>
                  <a:cubicBezTo>
                    <a:pt x="7949" y="4341"/>
                    <a:pt x="8230" y="4420"/>
                    <a:pt x="8151" y="4519"/>
                  </a:cubicBezTo>
                  <a:cubicBezTo>
                    <a:pt x="8072" y="4618"/>
                    <a:pt x="8040" y="4452"/>
                    <a:pt x="7993" y="4495"/>
                  </a:cubicBezTo>
                  <a:cubicBezTo>
                    <a:pt x="7945" y="4539"/>
                    <a:pt x="7839" y="4606"/>
                    <a:pt x="7811" y="4464"/>
                  </a:cubicBezTo>
                  <a:cubicBezTo>
                    <a:pt x="7784" y="4322"/>
                    <a:pt x="7799" y="4365"/>
                    <a:pt x="7673" y="4381"/>
                  </a:cubicBezTo>
                  <a:cubicBezTo>
                    <a:pt x="7547" y="4397"/>
                    <a:pt x="7507" y="4444"/>
                    <a:pt x="7468" y="4393"/>
                  </a:cubicBezTo>
                  <a:cubicBezTo>
                    <a:pt x="7428" y="4341"/>
                    <a:pt x="7251" y="4389"/>
                    <a:pt x="7215" y="4511"/>
                  </a:cubicBezTo>
                  <a:cubicBezTo>
                    <a:pt x="7179" y="4634"/>
                    <a:pt x="6978" y="4618"/>
                    <a:pt x="6836" y="4614"/>
                  </a:cubicBezTo>
                  <a:cubicBezTo>
                    <a:pt x="6694" y="4610"/>
                    <a:pt x="6674" y="4705"/>
                    <a:pt x="6563" y="4705"/>
                  </a:cubicBezTo>
                  <a:cubicBezTo>
                    <a:pt x="6453" y="4705"/>
                    <a:pt x="6536" y="4768"/>
                    <a:pt x="6342" y="4760"/>
                  </a:cubicBezTo>
                  <a:cubicBezTo>
                    <a:pt x="6149" y="4752"/>
                    <a:pt x="5865" y="5020"/>
                    <a:pt x="5801" y="5032"/>
                  </a:cubicBezTo>
                  <a:cubicBezTo>
                    <a:pt x="5738" y="5044"/>
                    <a:pt x="5699" y="5013"/>
                    <a:pt x="5655" y="5123"/>
                  </a:cubicBezTo>
                  <a:cubicBezTo>
                    <a:pt x="5612" y="5234"/>
                    <a:pt x="5466" y="5309"/>
                    <a:pt x="5351" y="5309"/>
                  </a:cubicBezTo>
                  <a:cubicBezTo>
                    <a:pt x="5237" y="5309"/>
                    <a:pt x="5103" y="5368"/>
                    <a:pt x="5083" y="5692"/>
                  </a:cubicBezTo>
                  <a:cubicBezTo>
                    <a:pt x="5063" y="6015"/>
                    <a:pt x="5016" y="6067"/>
                    <a:pt x="4984" y="6106"/>
                  </a:cubicBezTo>
                  <a:cubicBezTo>
                    <a:pt x="4953" y="6146"/>
                    <a:pt x="4749" y="6277"/>
                    <a:pt x="4815" y="6439"/>
                  </a:cubicBezTo>
                  <a:cubicBezTo>
                    <a:pt x="4881" y="6601"/>
                    <a:pt x="5068" y="6803"/>
                    <a:pt x="4866" y="6869"/>
                  </a:cubicBezTo>
                  <a:cubicBezTo>
                    <a:pt x="4663" y="6935"/>
                    <a:pt x="4496" y="6945"/>
                    <a:pt x="4319" y="7173"/>
                  </a:cubicBezTo>
                  <a:cubicBezTo>
                    <a:pt x="4142" y="7400"/>
                    <a:pt x="4299" y="7527"/>
                    <a:pt x="4314" y="7633"/>
                  </a:cubicBezTo>
                  <a:cubicBezTo>
                    <a:pt x="4329" y="7739"/>
                    <a:pt x="4006" y="7664"/>
                    <a:pt x="4081" y="7765"/>
                  </a:cubicBezTo>
                  <a:cubicBezTo>
                    <a:pt x="4157" y="7866"/>
                    <a:pt x="4137" y="7932"/>
                    <a:pt x="3975" y="7861"/>
                  </a:cubicBezTo>
                  <a:cubicBezTo>
                    <a:pt x="3813" y="7790"/>
                    <a:pt x="3717" y="7775"/>
                    <a:pt x="3616" y="7760"/>
                  </a:cubicBezTo>
                  <a:cubicBezTo>
                    <a:pt x="3515" y="7744"/>
                    <a:pt x="3332" y="7613"/>
                    <a:pt x="3358" y="7719"/>
                  </a:cubicBezTo>
                  <a:cubicBezTo>
                    <a:pt x="3383" y="7825"/>
                    <a:pt x="3454" y="8170"/>
                    <a:pt x="3373" y="8190"/>
                  </a:cubicBezTo>
                  <a:cubicBezTo>
                    <a:pt x="3292" y="8210"/>
                    <a:pt x="3332" y="8331"/>
                    <a:pt x="3211" y="8352"/>
                  </a:cubicBezTo>
                  <a:cubicBezTo>
                    <a:pt x="3090" y="8372"/>
                    <a:pt x="2911" y="8510"/>
                    <a:pt x="2843" y="8513"/>
                  </a:cubicBezTo>
                  <a:cubicBezTo>
                    <a:pt x="2774" y="8516"/>
                    <a:pt x="2585" y="8486"/>
                    <a:pt x="2555" y="8555"/>
                  </a:cubicBezTo>
                  <a:cubicBezTo>
                    <a:pt x="2526" y="8623"/>
                    <a:pt x="2400" y="8647"/>
                    <a:pt x="2469" y="8743"/>
                  </a:cubicBezTo>
                  <a:cubicBezTo>
                    <a:pt x="2538" y="8839"/>
                    <a:pt x="2517" y="8919"/>
                    <a:pt x="2475" y="8868"/>
                  </a:cubicBezTo>
                  <a:cubicBezTo>
                    <a:pt x="2433" y="8818"/>
                    <a:pt x="2448" y="8698"/>
                    <a:pt x="2355" y="8770"/>
                  </a:cubicBezTo>
                  <a:cubicBezTo>
                    <a:pt x="2262" y="8842"/>
                    <a:pt x="1996" y="9120"/>
                    <a:pt x="1967" y="9063"/>
                  </a:cubicBezTo>
                  <a:cubicBezTo>
                    <a:pt x="1937" y="9006"/>
                    <a:pt x="2017" y="8865"/>
                    <a:pt x="2065" y="8722"/>
                  </a:cubicBezTo>
                  <a:cubicBezTo>
                    <a:pt x="2113" y="8578"/>
                    <a:pt x="2182" y="8528"/>
                    <a:pt x="2110" y="8390"/>
                  </a:cubicBezTo>
                  <a:cubicBezTo>
                    <a:pt x="2038" y="8253"/>
                    <a:pt x="1816" y="7856"/>
                    <a:pt x="1832" y="7489"/>
                  </a:cubicBezTo>
                  <a:cubicBezTo>
                    <a:pt x="1848" y="7122"/>
                    <a:pt x="1956" y="7049"/>
                    <a:pt x="2132" y="7186"/>
                  </a:cubicBezTo>
                  <a:cubicBezTo>
                    <a:pt x="2308" y="7323"/>
                    <a:pt x="2480" y="7195"/>
                    <a:pt x="2435" y="7007"/>
                  </a:cubicBezTo>
                  <a:cubicBezTo>
                    <a:pt x="2390" y="6819"/>
                    <a:pt x="2547" y="6509"/>
                    <a:pt x="2260" y="6461"/>
                  </a:cubicBezTo>
                  <a:cubicBezTo>
                    <a:pt x="1972" y="6413"/>
                    <a:pt x="1893" y="6538"/>
                    <a:pt x="1790" y="6448"/>
                  </a:cubicBezTo>
                  <a:cubicBezTo>
                    <a:pt x="1688" y="6359"/>
                    <a:pt x="1603" y="6165"/>
                    <a:pt x="1503" y="6248"/>
                  </a:cubicBezTo>
                  <a:cubicBezTo>
                    <a:pt x="1403" y="6332"/>
                    <a:pt x="1236" y="6485"/>
                    <a:pt x="1122" y="6191"/>
                  </a:cubicBezTo>
                  <a:cubicBezTo>
                    <a:pt x="1009" y="5897"/>
                    <a:pt x="842" y="6085"/>
                    <a:pt x="708" y="5998"/>
                  </a:cubicBezTo>
                  <a:cubicBezTo>
                    <a:pt x="574" y="5911"/>
                    <a:pt x="564" y="5874"/>
                    <a:pt x="424" y="5811"/>
                  </a:cubicBezTo>
                  <a:cubicBezTo>
                    <a:pt x="284" y="5747"/>
                    <a:pt x="234" y="5727"/>
                    <a:pt x="157" y="5550"/>
                  </a:cubicBezTo>
                  <a:cubicBezTo>
                    <a:pt x="80" y="5373"/>
                    <a:pt x="0" y="5139"/>
                    <a:pt x="141" y="4932"/>
                  </a:cubicBezTo>
                  <a:cubicBezTo>
                    <a:pt x="281" y="4725"/>
                    <a:pt x="269" y="4768"/>
                    <a:pt x="262" y="4569"/>
                  </a:cubicBezTo>
                  <a:cubicBezTo>
                    <a:pt x="254" y="4370"/>
                    <a:pt x="375" y="4319"/>
                    <a:pt x="254" y="4124"/>
                  </a:cubicBezTo>
                  <a:cubicBezTo>
                    <a:pt x="133" y="3929"/>
                    <a:pt x="238" y="3878"/>
                    <a:pt x="137" y="3679"/>
                  </a:cubicBezTo>
                  <a:cubicBezTo>
                    <a:pt x="35" y="3480"/>
                    <a:pt x="11" y="3256"/>
                    <a:pt x="11" y="325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92BE7688-9758-8B28-CD0B-7536560B6F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3963" y="1876462"/>
              <a:ext cx="548270" cy="1254109"/>
            </a:xfrm>
            <a:custGeom>
              <a:avLst/>
              <a:gdLst>
                <a:gd name="T0" fmla="*/ 1031 w 1701"/>
                <a:gd name="T1" fmla="*/ 23 h 4214"/>
                <a:gd name="T2" fmla="*/ 821 w 1701"/>
                <a:gd name="T3" fmla="*/ 191 h 4214"/>
                <a:gd name="T4" fmla="*/ 662 w 1701"/>
                <a:gd name="T5" fmla="*/ 449 h 4214"/>
                <a:gd name="T6" fmla="*/ 563 w 1701"/>
                <a:gd name="T7" fmla="*/ 443 h 4214"/>
                <a:gd name="T8" fmla="*/ 463 w 1701"/>
                <a:gd name="T9" fmla="*/ 707 h 4214"/>
                <a:gd name="T10" fmla="*/ 265 w 1701"/>
                <a:gd name="T11" fmla="*/ 1031 h 4214"/>
                <a:gd name="T12" fmla="*/ 212 w 1701"/>
                <a:gd name="T13" fmla="*/ 1468 h 4214"/>
                <a:gd name="T14" fmla="*/ 113 w 1701"/>
                <a:gd name="T15" fmla="*/ 1706 h 4214"/>
                <a:gd name="T16" fmla="*/ 172 w 1701"/>
                <a:gd name="T17" fmla="*/ 2136 h 4214"/>
                <a:gd name="T18" fmla="*/ 212 w 1701"/>
                <a:gd name="T19" fmla="*/ 2692 h 4214"/>
                <a:gd name="T20" fmla="*/ 159 w 1701"/>
                <a:gd name="T21" fmla="*/ 3108 h 4214"/>
                <a:gd name="T22" fmla="*/ 510 w 1701"/>
                <a:gd name="T23" fmla="*/ 3439 h 4214"/>
                <a:gd name="T24" fmla="*/ 754 w 1701"/>
                <a:gd name="T25" fmla="*/ 3697 h 4214"/>
                <a:gd name="T26" fmla="*/ 857 w 1701"/>
                <a:gd name="T27" fmla="*/ 4035 h 4214"/>
                <a:gd name="T28" fmla="*/ 887 w 1701"/>
                <a:gd name="T29" fmla="*/ 4149 h 4214"/>
                <a:gd name="T30" fmla="*/ 1141 w 1701"/>
                <a:gd name="T31" fmla="*/ 4166 h 4214"/>
                <a:gd name="T32" fmla="*/ 1121 w 1701"/>
                <a:gd name="T33" fmla="*/ 3974 h 4214"/>
                <a:gd name="T34" fmla="*/ 1171 w 1701"/>
                <a:gd name="T35" fmla="*/ 3760 h 4214"/>
                <a:gd name="T36" fmla="*/ 1318 w 1701"/>
                <a:gd name="T37" fmla="*/ 3758 h 4214"/>
                <a:gd name="T38" fmla="*/ 1548 w 1701"/>
                <a:gd name="T39" fmla="*/ 3696 h 4214"/>
                <a:gd name="T40" fmla="*/ 1701 w 1701"/>
                <a:gd name="T41" fmla="*/ 3464 h 4214"/>
                <a:gd name="T42" fmla="*/ 1578 w 1701"/>
                <a:gd name="T43" fmla="*/ 3210 h 4214"/>
                <a:gd name="T44" fmla="*/ 1204 w 1701"/>
                <a:gd name="T45" fmla="*/ 2887 h 4214"/>
                <a:gd name="T46" fmla="*/ 1258 w 1701"/>
                <a:gd name="T47" fmla="*/ 2460 h 4214"/>
                <a:gd name="T48" fmla="*/ 1177 w 1701"/>
                <a:gd name="T49" fmla="*/ 2317 h 4214"/>
                <a:gd name="T50" fmla="*/ 1161 w 1701"/>
                <a:gd name="T51" fmla="*/ 1699 h 4214"/>
                <a:gd name="T52" fmla="*/ 1282 w 1701"/>
                <a:gd name="T53" fmla="*/ 1336 h 4214"/>
                <a:gd name="T54" fmla="*/ 1274 w 1701"/>
                <a:gd name="T55" fmla="*/ 891 h 4214"/>
                <a:gd name="T56" fmla="*/ 1157 w 1701"/>
                <a:gd name="T57" fmla="*/ 446 h 4214"/>
                <a:gd name="T58" fmla="*/ 1031 w 1701"/>
                <a:gd name="T59" fmla="*/ 23 h 4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701" h="4214">
                  <a:moveTo>
                    <a:pt x="1031" y="23"/>
                  </a:moveTo>
                  <a:cubicBezTo>
                    <a:pt x="1031" y="23"/>
                    <a:pt x="973" y="0"/>
                    <a:pt x="821" y="191"/>
                  </a:cubicBezTo>
                  <a:cubicBezTo>
                    <a:pt x="669" y="383"/>
                    <a:pt x="629" y="357"/>
                    <a:pt x="662" y="449"/>
                  </a:cubicBezTo>
                  <a:cubicBezTo>
                    <a:pt x="695" y="542"/>
                    <a:pt x="629" y="502"/>
                    <a:pt x="563" y="443"/>
                  </a:cubicBezTo>
                  <a:cubicBezTo>
                    <a:pt x="497" y="383"/>
                    <a:pt x="450" y="535"/>
                    <a:pt x="463" y="707"/>
                  </a:cubicBezTo>
                  <a:cubicBezTo>
                    <a:pt x="477" y="879"/>
                    <a:pt x="252" y="879"/>
                    <a:pt x="265" y="1031"/>
                  </a:cubicBezTo>
                  <a:cubicBezTo>
                    <a:pt x="278" y="1184"/>
                    <a:pt x="139" y="1309"/>
                    <a:pt x="212" y="1468"/>
                  </a:cubicBezTo>
                  <a:cubicBezTo>
                    <a:pt x="285" y="1627"/>
                    <a:pt x="100" y="1640"/>
                    <a:pt x="113" y="1706"/>
                  </a:cubicBezTo>
                  <a:cubicBezTo>
                    <a:pt x="126" y="1772"/>
                    <a:pt x="245" y="2024"/>
                    <a:pt x="172" y="2136"/>
                  </a:cubicBezTo>
                  <a:cubicBezTo>
                    <a:pt x="100" y="2248"/>
                    <a:pt x="318" y="2579"/>
                    <a:pt x="212" y="2692"/>
                  </a:cubicBezTo>
                  <a:cubicBezTo>
                    <a:pt x="106" y="2804"/>
                    <a:pt x="0" y="2936"/>
                    <a:pt x="159" y="3108"/>
                  </a:cubicBezTo>
                  <a:cubicBezTo>
                    <a:pt x="318" y="3280"/>
                    <a:pt x="483" y="3307"/>
                    <a:pt x="510" y="3439"/>
                  </a:cubicBezTo>
                  <a:cubicBezTo>
                    <a:pt x="536" y="3571"/>
                    <a:pt x="662" y="3578"/>
                    <a:pt x="754" y="3697"/>
                  </a:cubicBezTo>
                  <a:cubicBezTo>
                    <a:pt x="847" y="3816"/>
                    <a:pt x="847" y="3976"/>
                    <a:pt x="857" y="4035"/>
                  </a:cubicBezTo>
                  <a:cubicBezTo>
                    <a:pt x="867" y="4095"/>
                    <a:pt x="834" y="4151"/>
                    <a:pt x="887" y="4149"/>
                  </a:cubicBezTo>
                  <a:cubicBezTo>
                    <a:pt x="941" y="4147"/>
                    <a:pt x="1155" y="4214"/>
                    <a:pt x="1141" y="4166"/>
                  </a:cubicBezTo>
                  <a:cubicBezTo>
                    <a:pt x="1127" y="4119"/>
                    <a:pt x="1064" y="4037"/>
                    <a:pt x="1121" y="3974"/>
                  </a:cubicBezTo>
                  <a:cubicBezTo>
                    <a:pt x="1179" y="3910"/>
                    <a:pt x="1099" y="3827"/>
                    <a:pt x="1171" y="3760"/>
                  </a:cubicBezTo>
                  <a:cubicBezTo>
                    <a:pt x="1242" y="3692"/>
                    <a:pt x="1248" y="3732"/>
                    <a:pt x="1318" y="3758"/>
                  </a:cubicBezTo>
                  <a:cubicBezTo>
                    <a:pt x="1387" y="3783"/>
                    <a:pt x="1476" y="3766"/>
                    <a:pt x="1548" y="3696"/>
                  </a:cubicBezTo>
                  <a:cubicBezTo>
                    <a:pt x="1619" y="3627"/>
                    <a:pt x="1701" y="3541"/>
                    <a:pt x="1701" y="3464"/>
                  </a:cubicBezTo>
                  <a:cubicBezTo>
                    <a:pt x="1701" y="3387"/>
                    <a:pt x="1651" y="3218"/>
                    <a:pt x="1578" y="3210"/>
                  </a:cubicBezTo>
                  <a:cubicBezTo>
                    <a:pt x="1504" y="3202"/>
                    <a:pt x="1306" y="3167"/>
                    <a:pt x="1204" y="2887"/>
                  </a:cubicBezTo>
                  <a:cubicBezTo>
                    <a:pt x="1119" y="2652"/>
                    <a:pt x="1120" y="2491"/>
                    <a:pt x="1258" y="2460"/>
                  </a:cubicBezTo>
                  <a:cubicBezTo>
                    <a:pt x="1231" y="2428"/>
                    <a:pt x="1206" y="2383"/>
                    <a:pt x="1177" y="2317"/>
                  </a:cubicBezTo>
                  <a:cubicBezTo>
                    <a:pt x="1100" y="2140"/>
                    <a:pt x="1020" y="1906"/>
                    <a:pt x="1161" y="1699"/>
                  </a:cubicBezTo>
                  <a:cubicBezTo>
                    <a:pt x="1301" y="1492"/>
                    <a:pt x="1289" y="1535"/>
                    <a:pt x="1282" y="1336"/>
                  </a:cubicBezTo>
                  <a:cubicBezTo>
                    <a:pt x="1274" y="1137"/>
                    <a:pt x="1395" y="1086"/>
                    <a:pt x="1274" y="891"/>
                  </a:cubicBezTo>
                  <a:cubicBezTo>
                    <a:pt x="1153" y="696"/>
                    <a:pt x="1258" y="645"/>
                    <a:pt x="1157" y="446"/>
                  </a:cubicBezTo>
                  <a:cubicBezTo>
                    <a:pt x="1055" y="247"/>
                    <a:pt x="1031" y="23"/>
                    <a:pt x="1031" y="2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28BF4FE5-88EF-7510-0F21-6A3D7E8D1F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4656" y="2383885"/>
              <a:ext cx="605708" cy="977917"/>
            </a:xfrm>
            <a:custGeom>
              <a:avLst/>
              <a:gdLst>
                <a:gd name="T0" fmla="*/ 788 w 1871"/>
                <a:gd name="T1" fmla="*/ 0 h 3281"/>
                <a:gd name="T2" fmla="*/ 586 w 1871"/>
                <a:gd name="T3" fmla="*/ 152 h 3281"/>
                <a:gd name="T4" fmla="*/ 483 w 1871"/>
                <a:gd name="T5" fmla="*/ 351 h 3281"/>
                <a:gd name="T6" fmla="*/ 250 w 1871"/>
                <a:gd name="T7" fmla="*/ 374 h 3281"/>
                <a:gd name="T8" fmla="*/ 125 w 1871"/>
                <a:gd name="T9" fmla="*/ 676 h 3281"/>
                <a:gd name="T10" fmla="*/ 119 w 1871"/>
                <a:gd name="T11" fmla="*/ 926 h 3281"/>
                <a:gd name="T12" fmla="*/ 74 w 1871"/>
                <a:gd name="T13" fmla="*/ 1239 h 3281"/>
                <a:gd name="T14" fmla="*/ 39 w 1871"/>
                <a:gd name="T15" fmla="*/ 1410 h 3281"/>
                <a:gd name="T16" fmla="*/ 221 w 1871"/>
                <a:gd name="T17" fmla="*/ 1518 h 3281"/>
                <a:gd name="T18" fmla="*/ 148 w 1871"/>
                <a:gd name="T19" fmla="*/ 1728 h 3281"/>
                <a:gd name="T20" fmla="*/ 62 w 1871"/>
                <a:gd name="T21" fmla="*/ 2007 h 3281"/>
                <a:gd name="T22" fmla="*/ 187 w 1871"/>
                <a:gd name="T23" fmla="*/ 2177 h 3281"/>
                <a:gd name="T24" fmla="*/ 193 w 1871"/>
                <a:gd name="T25" fmla="*/ 2394 h 3281"/>
                <a:gd name="T26" fmla="*/ 119 w 1871"/>
                <a:gd name="T27" fmla="*/ 2536 h 3281"/>
                <a:gd name="T28" fmla="*/ 136 w 1871"/>
                <a:gd name="T29" fmla="*/ 2815 h 3281"/>
                <a:gd name="T30" fmla="*/ 460 w 1871"/>
                <a:gd name="T31" fmla="*/ 3116 h 3281"/>
                <a:gd name="T32" fmla="*/ 671 w 1871"/>
                <a:gd name="T33" fmla="*/ 3093 h 3281"/>
                <a:gd name="T34" fmla="*/ 1109 w 1871"/>
                <a:gd name="T35" fmla="*/ 3150 h 3281"/>
                <a:gd name="T36" fmla="*/ 1393 w 1871"/>
                <a:gd name="T37" fmla="*/ 3213 h 3281"/>
                <a:gd name="T38" fmla="*/ 1609 w 1871"/>
                <a:gd name="T39" fmla="*/ 3127 h 3281"/>
                <a:gd name="T40" fmla="*/ 1746 w 1871"/>
                <a:gd name="T41" fmla="*/ 2951 h 3281"/>
                <a:gd name="T42" fmla="*/ 1780 w 1871"/>
                <a:gd name="T43" fmla="*/ 2843 h 3281"/>
                <a:gd name="T44" fmla="*/ 1562 w 1871"/>
                <a:gd name="T45" fmla="*/ 2443 h 3281"/>
                <a:gd name="T46" fmla="*/ 1532 w 1871"/>
                <a:gd name="T47" fmla="*/ 2329 h 3281"/>
                <a:gd name="T48" fmla="*/ 1429 w 1871"/>
                <a:gd name="T49" fmla="*/ 1991 h 3281"/>
                <a:gd name="T50" fmla="*/ 1185 w 1871"/>
                <a:gd name="T51" fmla="*/ 1733 h 3281"/>
                <a:gd name="T52" fmla="*/ 834 w 1871"/>
                <a:gd name="T53" fmla="*/ 1402 h 3281"/>
                <a:gd name="T54" fmla="*/ 887 w 1871"/>
                <a:gd name="T55" fmla="*/ 986 h 3281"/>
                <a:gd name="T56" fmla="*/ 847 w 1871"/>
                <a:gd name="T57" fmla="*/ 430 h 3281"/>
                <a:gd name="T58" fmla="*/ 788 w 1871"/>
                <a:gd name="T59" fmla="*/ 0 h 3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871" h="3281">
                  <a:moveTo>
                    <a:pt x="788" y="0"/>
                  </a:moveTo>
                  <a:cubicBezTo>
                    <a:pt x="788" y="0"/>
                    <a:pt x="637" y="27"/>
                    <a:pt x="586" y="152"/>
                  </a:cubicBezTo>
                  <a:cubicBezTo>
                    <a:pt x="534" y="278"/>
                    <a:pt x="489" y="283"/>
                    <a:pt x="483" y="351"/>
                  </a:cubicBezTo>
                  <a:cubicBezTo>
                    <a:pt x="477" y="420"/>
                    <a:pt x="250" y="374"/>
                    <a:pt x="250" y="374"/>
                  </a:cubicBezTo>
                  <a:cubicBezTo>
                    <a:pt x="250" y="374"/>
                    <a:pt x="5" y="545"/>
                    <a:pt x="125" y="676"/>
                  </a:cubicBezTo>
                  <a:cubicBezTo>
                    <a:pt x="244" y="807"/>
                    <a:pt x="182" y="795"/>
                    <a:pt x="119" y="926"/>
                  </a:cubicBezTo>
                  <a:cubicBezTo>
                    <a:pt x="57" y="1057"/>
                    <a:pt x="91" y="1125"/>
                    <a:pt x="74" y="1239"/>
                  </a:cubicBezTo>
                  <a:cubicBezTo>
                    <a:pt x="57" y="1353"/>
                    <a:pt x="39" y="1410"/>
                    <a:pt x="39" y="1410"/>
                  </a:cubicBezTo>
                  <a:cubicBezTo>
                    <a:pt x="39" y="1410"/>
                    <a:pt x="312" y="1381"/>
                    <a:pt x="221" y="1518"/>
                  </a:cubicBezTo>
                  <a:cubicBezTo>
                    <a:pt x="130" y="1654"/>
                    <a:pt x="261" y="1666"/>
                    <a:pt x="148" y="1728"/>
                  </a:cubicBezTo>
                  <a:cubicBezTo>
                    <a:pt x="34" y="1791"/>
                    <a:pt x="0" y="1893"/>
                    <a:pt x="62" y="2007"/>
                  </a:cubicBezTo>
                  <a:cubicBezTo>
                    <a:pt x="125" y="2121"/>
                    <a:pt x="153" y="2160"/>
                    <a:pt x="187" y="2177"/>
                  </a:cubicBezTo>
                  <a:cubicBezTo>
                    <a:pt x="221" y="2195"/>
                    <a:pt x="239" y="2308"/>
                    <a:pt x="193" y="2394"/>
                  </a:cubicBezTo>
                  <a:cubicBezTo>
                    <a:pt x="148" y="2479"/>
                    <a:pt x="56" y="2439"/>
                    <a:pt x="119" y="2536"/>
                  </a:cubicBezTo>
                  <a:cubicBezTo>
                    <a:pt x="182" y="2633"/>
                    <a:pt x="45" y="2763"/>
                    <a:pt x="136" y="2815"/>
                  </a:cubicBezTo>
                  <a:cubicBezTo>
                    <a:pt x="227" y="2866"/>
                    <a:pt x="432" y="2991"/>
                    <a:pt x="460" y="3116"/>
                  </a:cubicBezTo>
                  <a:cubicBezTo>
                    <a:pt x="489" y="3241"/>
                    <a:pt x="540" y="3167"/>
                    <a:pt x="671" y="3093"/>
                  </a:cubicBezTo>
                  <a:cubicBezTo>
                    <a:pt x="802" y="3019"/>
                    <a:pt x="927" y="3099"/>
                    <a:pt x="1109" y="3150"/>
                  </a:cubicBezTo>
                  <a:cubicBezTo>
                    <a:pt x="1291" y="3201"/>
                    <a:pt x="1314" y="3281"/>
                    <a:pt x="1393" y="3213"/>
                  </a:cubicBezTo>
                  <a:cubicBezTo>
                    <a:pt x="1473" y="3145"/>
                    <a:pt x="1575" y="3201"/>
                    <a:pt x="1609" y="3127"/>
                  </a:cubicBezTo>
                  <a:cubicBezTo>
                    <a:pt x="1644" y="3054"/>
                    <a:pt x="1712" y="2980"/>
                    <a:pt x="1746" y="2951"/>
                  </a:cubicBezTo>
                  <a:cubicBezTo>
                    <a:pt x="1780" y="2923"/>
                    <a:pt x="1871" y="3002"/>
                    <a:pt x="1780" y="2843"/>
                  </a:cubicBezTo>
                  <a:cubicBezTo>
                    <a:pt x="1689" y="2684"/>
                    <a:pt x="1562" y="2443"/>
                    <a:pt x="1562" y="2443"/>
                  </a:cubicBezTo>
                  <a:cubicBezTo>
                    <a:pt x="1509" y="2445"/>
                    <a:pt x="1542" y="2389"/>
                    <a:pt x="1532" y="2329"/>
                  </a:cubicBezTo>
                  <a:cubicBezTo>
                    <a:pt x="1522" y="2270"/>
                    <a:pt x="1522" y="2110"/>
                    <a:pt x="1429" y="1991"/>
                  </a:cubicBezTo>
                  <a:cubicBezTo>
                    <a:pt x="1337" y="1872"/>
                    <a:pt x="1211" y="1865"/>
                    <a:pt x="1185" y="1733"/>
                  </a:cubicBezTo>
                  <a:cubicBezTo>
                    <a:pt x="1158" y="1601"/>
                    <a:pt x="993" y="1574"/>
                    <a:pt x="834" y="1402"/>
                  </a:cubicBezTo>
                  <a:cubicBezTo>
                    <a:pt x="675" y="1230"/>
                    <a:pt x="781" y="1098"/>
                    <a:pt x="887" y="986"/>
                  </a:cubicBezTo>
                  <a:cubicBezTo>
                    <a:pt x="993" y="873"/>
                    <a:pt x="775" y="542"/>
                    <a:pt x="847" y="430"/>
                  </a:cubicBezTo>
                  <a:cubicBezTo>
                    <a:pt x="920" y="318"/>
                    <a:pt x="801" y="66"/>
                    <a:pt x="788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1" name="Freeform 14">
              <a:extLst>
                <a:ext uri="{FF2B5EF4-FFF2-40B4-BE49-F238E27FC236}">
                  <a16:creationId xmlns:a16="http://schemas.microsoft.com/office/drawing/2014/main" id="{CE7C7EB9-E132-B76C-C585-5BAF0D391FB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45844" y="3914187"/>
              <a:ext cx="872012" cy="472097"/>
            </a:xfrm>
            <a:custGeom>
              <a:avLst/>
              <a:gdLst>
                <a:gd name="T0" fmla="*/ 0 w 2698"/>
                <a:gd name="T1" fmla="*/ 905 h 1581"/>
                <a:gd name="T2" fmla="*/ 195 w 2698"/>
                <a:gd name="T3" fmla="*/ 1306 h 1581"/>
                <a:gd name="T4" fmla="*/ 298 w 2698"/>
                <a:gd name="T5" fmla="*/ 1510 h 1581"/>
                <a:gd name="T6" fmla="*/ 552 w 2698"/>
                <a:gd name="T7" fmla="*/ 1433 h 1581"/>
                <a:gd name="T8" fmla="*/ 732 w 2698"/>
                <a:gd name="T9" fmla="*/ 1331 h 1581"/>
                <a:gd name="T10" fmla="*/ 1236 w 2698"/>
                <a:gd name="T11" fmla="*/ 1278 h 1581"/>
                <a:gd name="T12" fmla="*/ 1525 w 2698"/>
                <a:gd name="T13" fmla="*/ 1200 h 1581"/>
                <a:gd name="T14" fmla="*/ 1786 w 2698"/>
                <a:gd name="T15" fmla="*/ 1101 h 1581"/>
                <a:gd name="T16" fmla="*/ 2065 w 2698"/>
                <a:gd name="T17" fmla="*/ 1246 h 1581"/>
                <a:gd name="T18" fmla="*/ 2333 w 2698"/>
                <a:gd name="T19" fmla="*/ 1289 h 1581"/>
                <a:gd name="T20" fmla="*/ 2393 w 2698"/>
                <a:gd name="T21" fmla="*/ 1191 h 1581"/>
                <a:gd name="T22" fmla="*/ 2648 w 2698"/>
                <a:gd name="T23" fmla="*/ 956 h 1581"/>
                <a:gd name="T24" fmla="*/ 2435 w 2698"/>
                <a:gd name="T25" fmla="*/ 538 h 1581"/>
                <a:gd name="T26" fmla="*/ 2267 w 2698"/>
                <a:gd name="T27" fmla="*/ 0 h 1581"/>
                <a:gd name="T28" fmla="*/ 1798 w 2698"/>
                <a:gd name="T29" fmla="*/ 148 h 1581"/>
                <a:gd name="T30" fmla="*/ 1511 w 2698"/>
                <a:gd name="T31" fmla="*/ 224 h 1581"/>
                <a:gd name="T32" fmla="*/ 1060 w 2698"/>
                <a:gd name="T33" fmla="*/ 309 h 1581"/>
                <a:gd name="T34" fmla="*/ 976 w 2698"/>
                <a:gd name="T35" fmla="*/ 494 h 1581"/>
                <a:gd name="T36" fmla="*/ 1022 w 2698"/>
                <a:gd name="T37" fmla="*/ 675 h 1581"/>
                <a:gd name="T38" fmla="*/ 849 w 2698"/>
                <a:gd name="T39" fmla="*/ 823 h 1581"/>
                <a:gd name="T40" fmla="*/ 605 w 2698"/>
                <a:gd name="T41" fmla="*/ 806 h 1581"/>
                <a:gd name="T42" fmla="*/ 415 w 2698"/>
                <a:gd name="T43" fmla="*/ 680 h 1581"/>
                <a:gd name="T44" fmla="*/ 73 w 2698"/>
                <a:gd name="T45" fmla="*/ 852 h 1581"/>
                <a:gd name="T46" fmla="*/ 0 w 2698"/>
                <a:gd name="T47" fmla="*/ 905 h 1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98" h="1581">
                  <a:moveTo>
                    <a:pt x="0" y="905"/>
                  </a:moveTo>
                  <a:cubicBezTo>
                    <a:pt x="0" y="905"/>
                    <a:pt x="192" y="1179"/>
                    <a:pt x="195" y="1306"/>
                  </a:cubicBezTo>
                  <a:cubicBezTo>
                    <a:pt x="199" y="1433"/>
                    <a:pt x="234" y="1440"/>
                    <a:pt x="298" y="1510"/>
                  </a:cubicBezTo>
                  <a:cubicBezTo>
                    <a:pt x="361" y="1581"/>
                    <a:pt x="537" y="1549"/>
                    <a:pt x="552" y="1433"/>
                  </a:cubicBezTo>
                  <a:cubicBezTo>
                    <a:pt x="566" y="1316"/>
                    <a:pt x="597" y="1352"/>
                    <a:pt x="732" y="1331"/>
                  </a:cubicBezTo>
                  <a:cubicBezTo>
                    <a:pt x="866" y="1309"/>
                    <a:pt x="1084" y="1352"/>
                    <a:pt x="1236" y="1278"/>
                  </a:cubicBezTo>
                  <a:cubicBezTo>
                    <a:pt x="1388" y="1204"/>
                    <a:pt x="1395" y="1242"/>
                    <a:pt x="1525" y="1200"/>
                  </a:cubicBezTo>
                  <a:cubicBezTo>
                    <a:pt x="1656" y="1158"/>
                    <a:pt x="1730" y="1069"/>
                    <a:pt x="1786" y="1101"/>
                  </a:cubicBezTo>
                  <a:cubicBezTo>
                    <a:pt x="1843" y="1133"/>
                    <a:pt x="1906" y="1228"/>
                    <a:pt x="2065" y="1246"/>
                  </a:cubicBezTo>
                  <a:cubicBezTo>
                    <a:pt x="2144" y="1255"/>
                    <a:pt x="2244" y="1275"/>
                    <a:pt x="2333" y="1289"/>
                  </a:cubicBezTo>
                  <a:cubicBezTo>
                    <a:pt x="2349" y="1254"/>
                    <a:pt x="2370" y="1219"/>
                    <a:pt x="2393" y="1191"/>
                  </a:cubicBezTo>
                  <a:cubicBezTo>
                    <a:pt x="2471" y="1091"/>
                    <a:pt x="2599" y="1049"/>
                    <a:pt x="2648" y="956"/>
                  </a:cubicBezTo>
                  <a:cubicBezTo>
                    <a:pt x="2698" y="864"/>
                    <a:pt x="2457" y="807"/>
                    <a:pt x="2435" y="538"/>
                  </a:cubicBezTo>
                  <a:cubicBezTo>
                    <a:pt x="2420" y="341"/>
                    <a:pt x="2366" y="151"/>
                    <a:pt x="2267" y="0"/>
                  </a:cubicBezTo>
                  <a:cubicBezTo>
                    <a:pt x="2167" y="62"/>
                    <a:pt x="1980" y="135"/>
                    <a:pt x="1798" y="148"/>
                  </a:cubicBezTo>
                  <a:cubicBezTo>
                    <a:pt x="1575" y="165"/>
                    <a:pt x="1629" y="153"/>
                    <a:pt x="1511" y="224"/>
                  </a:cubicBezTo>
                  <a:cubicBezTo>
                    <a:pt x="1393" y="296"/>
                    <a:pt x="1208" y="254"/>
                    <a:pt x="1060" y="309"/>
                  </a:cubicBezTo>
                  <a:cubicBezTo>
                    <a:pt x="913" y="363"/>
                    <a:pt x="1022" y="384"/>
                    <a:pt x="976" y="494"/>
                  </a:cubicBezTo>
                  <a:cubicBezTo>
                    <a:pt x="929" y="604"/>
                    <a:pt x="988" y="595"/>
                    <a:pt x="1022" y="675"/>
                  </a:cubicBezTo>
                  <a:cubicBezTo>
                    <a:pt x="1056" y="756"/>
                    <a:pt x="946" y="815"/>
                    <a:pt x="849" y="823"/>
                  </a:cubicBezTo>
                  <a:cubicBezTo>
                    <a:pt x="752" y="831"/>
                    <a:pt x="664" y="806"/>
                    <a:pt x="605" y="806"/>
                  </a:cubicBezTo>
                  <a:cubicBezTo>
                    <a:pt x="546" y="806"/>
                    <a:pt x="499" y="709"/>
                    <a:pt x="415" y="680"/>
                  </a:cubicBezTo>
                  <a:cubicBezTo>
                    <a:pt x="331" y="650"/>
                    <a:pt x="103" y="810"/>
                    <a:pt x="73" y="852"/>
                  </a:cubicBezTo>
                  <a:cubicBezTo>
                    <a:pt x="56" y="877"/>
                    <a:pt x="30" y="906"/>
                    <a:pt x="0" y="90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455BE70D-D094-18B8-4773-4DF2064EAEC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0329" y="4127755"/>
              <a:ext cx="805870" cy="937773"/>
            </a:xfrm>
            <a:custGeom>
              <a:avLst/>
              <a:gdLst>
                <a:gd name="T0" fmla="*/ 1429 w 2496"/>
                <a:gd name="T1" fmla="*/ 793 h 3147"/>
                <a:gd name="T2" fmla="*/ 1534 w 2496"/>
                <a:gd name="T3" fmla="*/ 1167 h 3147"/>
                <a:gd name="T4" fmla="*/ 1644 w 2496"/>
                <a:gd name="T5" fmla="*/ 1345 h 3147"/>
                <a:gd name="T6" fmla="*/ 1759 w 2496"/>
                <a:gd name="T7" fmla="*/ 1554 h 3147"/>
                <a:gd name="T8" fmla="*/ 1958 w 2496"/>
                <a:gd name="T9" fmla="*/ 1794 h 3147"/>
                <a:gd name="T10" fmla="*/ 2203 w 2496"/>
                <a:gd name="T11" fmla="*/ 1831 h 3147"/>
                <a:gd name="T12" fmla="*/ 2323 w 2496"/>
                <a:gd name="T13" fmla="*/ 1993 h 3147"/>
                <a:gd name="T14" fmla="*/ 2428 w 2496"/>
                <a:gd name="T15" fmla="*/ 2275 h 3147"/>
                <a:gd name="T16" fmla="*/ 2470 w 2496"/>
                <a:gd name="T17" fmla="*/ 2468 h 3147"/>
                <a:gd name="T18" fmla="*/ 2360 w 2496"/>
                <a:gd name="T19" fmla="*/ 2719 h 3147"/>
                <a:gd name="T20" fmla="*/ 2240 w 2496"/>
                <a:gd name="T21" fmla="*/ 2803 h 3147"/>
                <a:gd name="T22" fmla="*/ 1895 w 2496"/>
                <a:gd name="T23" fmla="*/ 2917 h 3147"/>
                <a:gd name="T24" fmla="*/ 1749 w 2496"/>
                <a:gd name="T25" fmla="*/ 3147 h 3147"/>
                <a:gd name="T26" fmla="*/ 1566 w 2496"/>
                <a:gd name="T27" fmla="*/ 2923 h 3147"/>
                <a:gd name="T28" fmla="*/ 1472 w 2496"/>
                <a:gd name="T29" fmla="*/ 2635 h 3147"/>
                <a:gd name="T30" fmla="*/ 1231 w 2496"/>
                <a:gd name="T31" fmla="*/ 2348 h 3147"/>
                <a:gd name="T32" fmla="*/ 1048 w 2496"/>
                <a:gd name="T33" fmla="*/ 2055 h 3147"/>
                <a:gd name="T34" fmla="*/ 886 w 2496"/>
                <a:gd name="T35" fmla="*/ 1925 h 3147"/>
                <a:gd name="T36" fmla="*/ 813 w 2496"/>
                <a:gd name="T37" fmla="*/ 1784 h 3147"/>
                <a:gd name="T38" fmla="*/ 677 w 2496"/>
                <a:gd name="T39" fmla="*/ 1413 h 3147"/>
                <a:gd name="T40" fmla="*/ 432 w 2496"/>
                <a:gd name="T41" fmla="*/ 1151 h 3147"/>
                <a:gd name="T42" fmla="*/ 254 w 2496"/>
                <a:gd name="T43" fmla="*/ 1036 h 3147"/>
                <a:gd name="T44" fmla="*/ 270 w 2496"/>
                <a:gd name="T45" fmla="*/ 822 h 3147"/>
                <a:gd name="T46" fmla="*/ 0 w 2496"/>
                <a:gd name="T47" fmla="*/ 363 h 3147"/>
                <a:gd name="T48" fmla="*/ 81 w 2496"/>
                <a:gd name="T49" fmla="*/ 88 h 3147"/>
                <a:gd name="T50" fmla="*/ 115 w 2496"/>
                <a:gd name="T51" fmla="*/ 76 h 3147"/>
                <a:gd name="T52" fmla="*/ 158 w 2496"/>
                <a:gd name="T53" fmla="*/ 212 h 3147"/>
                <a:gd name="T54" fmla="*/ 301 w 2496"/>
                <a:gd name="T55" fmla="*/ 334 h 3147"/>
                <a:gd name="T56" fmla="*/ 553 w 2496"/>
                <a:gd name="T57" fmla="*/ 327 h 3147"/>
                <a:gd name="T58" fmla="*/ 890 w 2496"/>
                <a:gd name="T59" fmla="*/ 28 h 3147"/>
                <a:gd name="T60" fmla="*/ 915 w 2496"/>
                <a:gd name="T61" fmla="*/ 16 h 3147"/>
                <a:gd name="T62" fmla="*/ 915 w 2496"/>
                <a:gd name="T63" fmla="*/ 16 h 3147"/>
                <a:gd name="T64" fmla="*/ 915 w 2496"/>
                <a:gd name="T65" fmla="*/ 16 h 3147"/>
                <a:gd name="T66" fmla="*/ 1065 w 2496"/>
                <a:gd name="T67" fmla="*/ 127 h 3147"/>
                <a:gd name="T68" fmla="*/ 1117 w 2496"/>
                <a:gd name="T69" fmla="*/ 185 h 3147"/>
                <a:gd name="T70" fmla="*/ 1131 w 2496"/>
                <a:gd name="T71" fmla="*/ 188 h 3147"/>
                <a:gd name="T72" fmla="*/ 1131 w 2496"/>
                <a:gd name="T73" fmla="*/ 188 h 3147"/>
                <a:gd name="T74" fmla="*/ 1326 w 2496"/>
                <a:gd name="T75" fmla="*/ 589 h 3147"/>
                <a:gd name="T76" fmla="*/ 1429 w 2496"/>
                <a:gd name="T77" fmla="*/ 793 h 3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496" h="3147">
                  <a:moveTo>
                    <a:pt x="1429" y="793"/>
                  </a:moveTo>
                  <a:cubicBezTo>
                    <a:pt x="1429" y="793"/>
                    <a:pt x="1445" y="1062"/>
                    <a:pt x="1534" y="1167"/>
                  </a:cubicBezTo>
                  <a:cubicBezTo>
                    <a:pt x="1623" y="1271"/>
                    <a:pt x="1555" y="1292"/>
                    <a:pt x="1644" y="1345"/>
                  </a:cubicBezTo>
                  <a:cubicBezTo>
                    <a:pt x="1733" y="1397"/>
                    <a:pt x="1696" y="1449"/>
                    <a:pt x="1759" y="1554"/>
                  </a:cubicBezTo>
                  <a:cubicBezTo>
                    <a:pt x="1822" y="1658"/>
                    <a:pt x="1884" y="1794"/>
                    <a:pt x="1958" y="1794"/>
                  </a:cubicBezTo>
                  <a:cubicBezTo>
                    <a:pt x="2031" y="1794"/>
                    <a:pt x="2114" y="1778"/>
                    <a:pt x="2203" y="1831"/>
                  </a:cubicBezTo>
                  <a:cubicBezTo>
                    <a:pt x="2292" y="1883"/>
                    <a:pt x="2292" y="1878"/>
                    <a:pt x="2323" y="1993"/>
                  </a:cubicBezTo>
                  <a:cubicBezTo>
                    <a:pt x="2355" y="2108"/>
                    <a:pt x="2464" y="2191"/>
                    <a:pt x="2428" y="2275"/>
                  </a:cubicBezTo>
                  <a:cubicBezTo>
                    <a:pt x="2391" y="2358"/>
                    <a:pt x="2444" y="2400"/>
                    <a:pt x="2470" y="2468"/>
                  </a:cubicBezTo>
                  <a:cubicBezTo>
                    <a:pt x="2496" y="2536"/>
                    <a:pt x="2428" y="2661"/>
                    <a:pt x="2360" y="2719"/>
                  </a:cubicBezTo>
                  <a:cubicBezTo>
                    <a:pt x="2292" y="2776"/>
                    <a:pt x="2276" y="2787"/>
                    <a:pt x="2240" y="2803"/>
                  </a:cubicBezTo>
                  <a:cubicBezTo>
                    <a:pt x="2203" y="2818"/>
                    <a:pt x="1968" y="2808"/>
                    <a:pt x="1895" y="2917"/>
                  </a:cubicBezTo>
                  <a:cubicBezTo>
                    <a:pt x="1822" y="3027"/>
                    <a:pt x="1749" y="3147"/>
                    <a:pt x="1749" y="3147"/>
                  </a:cubicBezTo>
                  <a:cubicBezTo>
                    <a:pt x="1749" y="3147"/>
                    <a:pt x="1670" y="3017"/>
                    <a:pt x="1566" y="2923"/>
                  </a:cubicBezTo>
                  <a:cubicBezTo>
                    <a:pt x="1461" y="2829"/>
                    <a:pt x="1571" y="2771"/>
                    <a:pt x="1472" y="2635"/>
                  </a:cubicBezTo>
                  <a:cubicBezTo>
                    <a:pt x="1372" y="2499"/>
                    <a:pt x="1304" y="2447"/>
                    <a:pt x="1231" y="2348"/>
                  </a:cubicBezTo>
                  <a:cubicBezTo>
                    <a:pt x="1158" y="2249"/>
                    <a:pt x="1163" y="2155"/>
                    <a:pt x="1048" y="2055"/>
                  </a:cubicBezTo>
                  <a:cubicBezTo>
                    <a:pt x="933" y="1956"/>
                    <a:pt x="912" y="1972"/>
                    <a:pt x="886" y="1925"/>
                  </a:cubicBezTo>
                  <a:cubicBezTo>
                    <a:pt x="860" y="1878"/>
                    <a:pt x="839" y="1893"/>
                    <a:pt x="813" y="1784"/>
                  </a:cubicBezTo>
                  <a:cubicBezTo>
                    <a:pt x="787" y="1674"/>
                    <a:pt x="750" y="1590"/>
                    <a:pt x="677" y="1413"/>
                  </a:cubicBezTo>
                  <a:cubicBezTo>
                    <a:pt x="604" y="1235"/>
                    <a:pt x="536" y="1204"/>
                    <a:pt x="432" y="1151"/>
                  </a:cubicBezTo>
                  <a:cubicBezTo>
                    <a:pt x="327" y="1099"/>
                    <a:pt x="233" y="1125"/>
                    <a:pt x="254" y="1036"/>
                  </a:cubicBezTo>
                  <a:cubicBezTo>
                    <a:pt x="275" y="947"/>
                    <a:pt x="312" y="979"/>
                    <a:pt x="270" y="822"/>
                  </a:cubicBezTo>
                  <a:cubicBezTo>
                    <a:pt x="228" y="665"/>
                    <a:pt x="0" y="363"/>
                    <a:pt x="0" y="363"/>
                  </a:cubicBezTo>
                  <a:cubicBezTo>
                    <a:pt x="0" y="363"/>
                    <a:pt x="32" y="206"/>
                    <a:pt x="81" y="88"/>
                  </a:cubicBezTo>
                  <a:cubicBezTo>
                    <a:pt x="91" y="82"/>
                    <a:pt x="102" y="78"/>
                    <a:pt x="115" y="76"/>
                  </a:cubicBezTo>
                  <a:cubicBezTo>
                    <a:pt x="251" y="54"/>
                    <a:pt x="201" y="162"/>
                    <a:pt x="158" y="212"/>
                  </a:cubicBezTo>
                  <a:cubicBezTo>
                    <a:pt x="115" y="263"/>
                    <a:pt x="273" y="270"/>
                    <a:pt x="301" y="334"/>
                  </a:cubicBezTo>
                  <a:cubicBezTo>
                    <a:pt x="330" y="399"/>
                    <a:pt x="352" y="578"/>
                    <a:pt x="553" y="327"/>
                  </a:cubicBezTo>
                  <a:cubicBezTo>
                    <a:pt x="710" y="131"/>
                    <a:pt x="840" y="53"/>
                    <a:pt x="890" y="28"/>
                  </a:cubicBezTo>
                  <a:cubicBezTo>
                    <a:pt x="899" y="27"/>
                    <a:pt x="907" y="24"/>
                    <a:pt x="915" y="16"/>
                  </a:cubicBezTo>
                  <a:lnTo>
                    <a:pt x="915" y="16"/>
                  </a:lnTo>
                  <a:lnTo>
                    <a:pt x="915" y="16"/>
                  </a:lnTo>
                  <a:cubicBezTo>
                    <a:pt x="942" y="0"/>
                    <a:pt x="1013" y="26"/>
                    <a:pt x="1065" y="127"/>
                  </a:cubicBezTo>
                  <a:cubicBezTo>
                    <a:pt x="1083" y="161"/>
                    <a:pt x="1100" y="178"/>
                    <a:pt x="1117" y="185"/>
                  </a:cubicBezTo>
                  <a:cubicBezTo>
                    <a:pt x="1121" y="189"/>
                    <a:pt x="1125" y="190"/>
                    <a:pt x="1131" y="188"/>
                  </a:cubicBezTo>
                  <a:lnTo>
                    <a:pt x="1131" y="188"/>
                  </a:lnTo>
                  <a:cubicBezTo>
                    <a:pt x="1131" y="188"/>
                    <a:pt x="1323" y="462"/>
                    <a:pt x="1326" y="589"/>
                  </a:cubicBezTo>
                  <a:cubicBezTo>
                    <a:pt x="1330" y="716"/>
                    <a:pt x="1365" y="723"/>
                    <a:pt x="1429" y="79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0A35209C-3071-ABFC-BFC8-B0F7A259EF5F}"/>
                </a:ext>
              </a:extLst>
            </p:cNvPr>
            <p:cNvSpPr>
              <a:spLocks/>
            </p:cNvSpPr>
            <p:nvPr/>
          </p:nvSpPr>
          <p:spPr bwMode="auto">
            <a:xfrm>
              <a:off x="9104415" y="4007322"/>
              <a:ext cx="1220120" cy="1064628"/>
            </a:xfrm>
            <a:custGeom>
              <a:avLst/>
              <a:gdLst>
                <a:gd name="T0" fmla="*/ 1780 w 3774"/>
                <a:gd name="T1" fmla="*/ 0 h 3575"/>
                <a:gd name="T2" fmla="*/ 1774 w 3774"/>
                <a:gd name="T3" fmla="*/ 1114 h 3575"/>
                <a:gd name="T4" fmla="*/ 1947 w 3774"/>
                <a:gd name="T5" fmla="*/ 1154 h 3575"/>
                <a:gd name="T6" fmla="*/ 2454 w 3774"/>
                <a:gd name="T7" fmla="*/ 1054 h 3575"/>
                <a:gd name="T8" fmla="*/ 2907 w 3774"/>
                <a:gd name="T9" fmla="*/ 1148 h 3575"/>
                <a:gd name="T10" fmla="*/ 3767 w 3774"/>
                <a:gd name="T11" fmla="*/ 2681 h 3575"/>
                <a:gd name="T12" fmla="*/ 3440 w 3774"/>
                <a:gd name="T13" fmla="*/ 3055 h 3575"/>
                <a:gd name="T14" fmla="*/ 2747 w 3774"/>
                <a:gd name="T15" fmla="*/ 3535 h 3575"/>
                <a:gd name="T16" fmla="*/ 1974 w 3774"/>
                <a:gd name="T17" fmla="*/ 3161 h 3575"/>
                <a:gd name="T18" fmla="*/ 1820 w 3774"/>
                <a:gd name="T19" fmla="*/ 3248 h 3575"/>
                <a:gd name="T20" fmla="*/ 1640 w 3774"/>
                <a:gd name="T21" fmla="*/ 3268 h 3575"/>
                <a:gd name="T22" fmla="*/ 1267 w 3774"/>
                <a:gd name="T23" fmla="*/ 3168 h 3575"/>
                <a:gd name="T24" fmla="*/ 960 w 3774"/>
                <a:gd name="T25" fmla="*/ 3055 h 3575"/>
                <a:gd name="T26" fmla="*/ 613 w 3774"/>
                <a:gd name="T27" fmla="*/ 2995 h 3575"/>
                <a:gd name="T28" fmla="*/ 453 w 3774"/>
                <a:gd name="T29" fmla="*/ 2755 h 3575"/>
                <a:gd name="T30" fmla="*/ 280 w 3774"/>
                <a:gd name="T31" fmla="*/ 2441 h 3575"/>
                <a:gd name="T32" fmla="*/ 107 w 3774"/>
                <a:gd name="T33" fmla="*/ 2174 h 3575"/>
                <a:gd name="T34" fmla="*/ 40 w 3774"/>
                <a:gd name="T35" fmla="*/ 1708 h 3575"/>
                <a:gd name="T36" fmla="*/ 113 w 3774"/>
                <a:gd name="T37" fmla="*/ 1614 h 3575"/>
                <a:gd name="T38" fmla="*/ 154 w 3774"/>
                <a:gd name="T39" fmla="*/ 1427 h 3575"/>
                <a:gd name="T40" fmla="*/ 253 w 3774"/>
                <a:gd name="T41" fmla="*/ 1136 h 3575"/>
                <a:gd name="T42" fmla="*/ 289 w 3774"/>
                <a:gd name="T43" fmla="*/ 1016 h 3575"/>
                <a:gd name="T44" fmla="*/ 700 w 3774"/>
                <a:gd name="T45" fmla="*/ 1001 h 3575"/>
                <a:gd name="T46" fmla="*/ 1176 w 3774"/>
                <a:gd name="T47" fmla="*/ 732 h 3575"/>
                <a:gd name="T48" fmla="*/ 1552 w 3774"/>
                <a:gd name="T49" fmla="*/ 270 h 3575"/>
                <a:gd name="T50" fmla="*/ 1780 w 3774"/>
                <a:gd name="T51" fmla="*/ 0 h 3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774" h="3575">
                  <a:moveTo>
                    <a:pt x="1780" y="0"/>
                  </a:moveTo>
                  <a:lnTo>
                    <a:pt x="1774" y="1114"/>
                  </a:lnTo>
                  <a:cubicBezTo>
                    <a:pt x="1774" y="1114"/>
                    <a:pt x="1854" y="1048"/>
                    <a:pt x="1947" y="1154"/>
                  </a:cubicBezTo>
                  <a:cubicBezTo>
                    <a:pt x="2040" y="1261"/>
                    <a:pt x="2300" y="1081"/>
                    <a:pt x="2454" y="1054"/>
                  </a:cubicBezTo>
                  <a:cubicBezTo>
                    <a:pt x="2607" y="1028"/>
                    <a:pt x="2800" y="968"/>
                    <a:pt x="2907" y="1148"/>
                  </a:cubicBezTo>
                  <a:cubicBezTo>
                    <a:pt x="3014" y="1328"/>
                    <a:pt x="3760" y="2548"/>
                    <a:pt x="3767" y="2681"/>
                  </a:cubicBezTo>
                  <a:cubicBezTo>
                    <a:pt x="3774" y="2815"/>
                    <a:pt x="3440" y="2961"/>
                    <a:pt x="3440" y="3055"/>
                  </a:cubicBezTo>
                  <a:cubicBezTo>
                    <a:pt x="3440" y="3148"/>
                    <a:pt x="2840" y="3575"/>
                    <a:pt x="2747" y="3535"/>
                  </a:cubicBezTo>
                  <a:cubicBezTo>
                    <a:pt x="2654" y="3495"/>
                    <a:pt x="1974" y="3161"/>
                    <a:pt x="1974" y="3161"/>
                  </a:cubicBezTo>
                  <a:cubicBezTo>
                    <a:pt x="1974" y="3161"/>
                    <a:pt x="1807" y="3188"/>
                    <a:pt x="1820" y="3248"/>
                  </a:cubicBezTo>
                  <a:cubicBezTo>
                    <a:pt x="1834" y="3308"/>
                    <a:pt x="1780" y="3268"/>
                    <a:pt x="1640" y="3268"/>
                  </a:cubicBezTo>
                  <a:cubicBezTo>
                    <a:pt x="1500" y="3268"/>
                    <a:pt x="1334" y="3281"/>
                    <a:pt x="1267" y="3168"/>
                  </a:cubicBezTo>
                  <a:cubicBezTo>
                    <a:pt x="1200" y="3055"/>
                    <a:pt x="1087" y="3161"/>
                    <a:pt x="960" y="3055"/>
                  </a:cubicBezTo>
                  <a:cubicBezTo>
                    <a:pt x="833" y="2948"/>
                    <a:pt x="713" y="3035"/>
                    <a:pt x="613" y="2995"/>
                  </a:cubicBezTo>
                  <a:cubicBezTo>
                    <a:pt x="513" y="2955"/>
                    <a:pt x="480" y="2948"/>
                    <a:pt x="453" y="2755"/>
                  </a:cubicBezTo>
                  <a:cubicBezTo>
                    <a:pt x="427" y="2561"/>
                    <a:pt x="387" y="2481"/>
                    <a:pt x="280" y="2441"/>
                  </a:cubicBezTo>
                  <a:cubicBezTo>
                    <a:pt x="173" y="2401"/>
                    <a:pt x="213" y="2294"/>
                    <a:pt x="107" y="2174"/>
                  </a:cubicBezTo>
                  <a:cubicBezTo>
                    <a:pt x="0" y="2054"/>
                    <a:pt x="40" y="1708"/>
                    <a:pt x="40" y="1708"/>
                  </a:cubicBezTo>
                  <a:cubicBezTo>
                    <a:pt x="40" y="1708"/>
                    <a:pt x="27" y="1748"/>
                    <a:pt x="113" y="1614"/>
                  </a:cubicBezTo>
                  <a:cubicBezTo>
                    <a:pt x="200" y="1481"/>
                    <a:pt x="154" y="1427"/>
                    <a:pt x="154" y="1427"/>
                  </a:cubicBezTo>
                  <a:cubicBezTo>
                    <a:pt x="154" y="1427"/>
                    <a:pt x="310" y="1236"/>
                    <a:pt x="253" y="1136"/>
                  </a:cubicBezTo>
                  <a:cubicBezTo>
                    <a:pt x="196" y="1037"/>
                    <a:pt x="218" y="945"/>
                    <a:pt x="289" y="1016"/>
                  </a:cubicBezTo>
                  <a:cubicBezTo>
                    <a:pt x="360" y="1087"/>
                    <a:pt x="629" y="1143"/>
                    <a:pt x="700" y="1001"/>
                  </a:cubicBezTo>
                  <a:cubicBezTo>
                    <a:pt x="771" y="859"/>
                    <a:pt x="1006" y="867"/>
                    <a:pt x="1176" y="732"/>
                  </a:cubicBezTo>
                  <a:cubicBezTo>
                    <a:pt x="1347" y="597"/>
                    <a:pt x="1517" y="533"/>
                    <a:pt x="1552" y="270"/>
                  </a:cubicBezTo>
                  <a:cubicBezTo>
                    <a:pt x="1588" y="8"/>
                    <a:pt x="1737" y="71"/>
                    <a:pt x="1780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id="{A32A1E29-A217-9428-3245-7297BD42FAA5}"/>
                </a:ext>
              </a:extLst>
            </p:cNvPr>
            <p:cNvSpPr>
              <a:spLocks/>
            </p:cNvSpPr>
            <p:nvPr/>
          </p:nvSpPr>
          <p:spPr bwMode="auto">
            <a:xfrm>
              <a:off x="9497777" y="4916191"/>
              <a:ext cx="776282" cy="1371331"/>
            </a:xfrm>
            <a:custGeom>
              <a:avLst/>
              <a:gdLst>
                <a:gd name="T0" fmla="*/ 121 w 2402"/>
                <a:gd name="T1" fmla="*/ 2503 h 4604"/>
                <a:gd name="T2" fmla="*/ 188 w 2402"/>
                <a:gd name="T3" fmla="*/ 2815 h 4604"/>
                <a:gd name="T4" fmla="*/ 364 w 2402"/>
                <a:gd name="T5" fmla="*/ 3245 h 4604"/>
                <a:gd name="T6" fmla="*/ 577 w 2402"/>
                <a:gd name="T7" fmla="*/ 3250 h 4604"/>
                <a:gd name="T8" fmla="*/ 762 w 2402"/>
                <a:gd name="T9" fmla="*/ 3372 h 4604"/>
                <a:gd name="T10" fmla="*/ 826 w 2402"/>
                <a:gd name="T11" fmla="*/ 3601 h 4604"/>
                <a:gd name="T12" fmla="*/ 921 w 2402"/>
                <a:gd name="T13" fmla="*/ 3814 h 4604"/>
                <a:gd name="T14" fmla="*/ 1110 w 2402"/>
                <a:gd name="T15" fmla="*/ 3936 h 4604"/>
                <a:gd name="T16" fmla="*/ 982 w 2402"/>
                <a:gd name="T17" fmla="*/ 4115 h 4604"/>
                <a:gd name="T18" fmla="*/ 1296 w 2402"/>
                <a:gd name="T19" fmla="*/ 4516 h 4604"/>
                <a:gd name="T20" fmla="*/ 1545 w 2402"/>
                <a:gd name="T21" fmla="*/ 4547 h 4604"/>
                <a:gd name="T22" fmla="*/ 1761 w 2402"/>
                <a:gd name="T23" fmla="*/ 4307 h 4604"/>
                <a:gd name="T24" fmla="*/ 2139 w 2402"/>
                <a:gd name="T25" fmla="*/ 3936 h 4604"/>
                <a:gd name="T26" fmla="*/ 2079 w 2402"/>
                <a:gd name="T27" fmla="*/ 3716 h 4604"/>
                <a:gd name="T28" fmla="*/ 2082 w 2402"/>
                <a:gd name="T29" fmla="*/ 3527 h 4604"/>
                <a:gd name="T30" fmla="*/ 1812 w 2402"/>
                <a:gd name="T31" fmla="*/ 3456 h 4604"/>
                <a:gd name="T32" fmla="*/ 1704 w 2402"/>
                <a:gd name="T33" fmla="*/ 3365 h 4604"/>
                <a:gd name="T34" fmla="*/ 1626 w 2402"/>
                <a:gd name="T35" fmla="*/ 3196 h 4604"/>
                <a:gd name="T36" fmla="*/ 1512 w 2402"/>
                <a:gd name="T37" fmla="*/ 3149 h 4604"/>
                <a:gd name="T38" fmla="*/ 1434 w 2402"/>
                <a:gd name="T39" fmla="*/ 3068 h 4604"/>
                <a:gd name="T40" fmla="*/ 1326 w 2402"/>
                <a:gd name="T41" fmla="*/ 3082 h 4604"/>
                <a:gd name="T42" fmla="*/ 1252 w 2402"/>
                <a:gd name="T43" fmla="*/ 3109 h 4604"/>
                <a:gd name="T44" fmla="*/ 1177 w 2402"/>
                <a:gd name="T45" fmla="*/ 2920 h 4604"/>
                <a:gd name="T46" fmla="*/ 1309 w 2402"/>
                <a:gd name="T47" fmla="*/ 2849 h 4604"/>
                <a:gd name="T48" fmla="*/ 1390 w 2402"/>
                <a:gd name="T49" fmla="*/ 2879 h 4604"/>
                <a:gd name="T50" fmla="*/ 1234 w 2402"/>
                <a:gd name="T51" fmla="*/ 2611 h 4604"/>
                <a:gd name="T52" fmla="*/ 1293 w 2402"/>
                <a:gd name="T53" fmla="*/ 2533 h 4604"/>
                <a:gd name="T54" fmla="*/ 1435 w 2402"/>
                <a:gd name="T55" fmla="*/ 2460 h 4604"/>
                <a:gd name="T56" fmla="*/ 1595 w 2402"/>
                <a:gd name="T57" fmla="*/ 2579 h 4604"/>
                <a:gd name="T58" fmla="*/ 1832 w 2402"/>
                <a:gd name="T59" fmla="*/ 2679 h 4604"/>
                <a:gd name="T60" fmla="*/ 1964 w 2402"/>
                <a:gd name="T61" fmla="*/ 2492 h 4604"/>
                <a:gd name="T62" fmla="*/ 1946 w 2402"/>
                <a:gd name="T63" fmla="*/ 2346 h 4604"/>
                <a:gd name="T64" fmla="*/ 1877 w 2402"/>
                <a:gd name="T65" fmla="*/ 1954 h 4604"/>
                <a:gd name="T66" fmla="*/ 1992 w 2402"/>
                <a:gd name="T67" fmla="*/ 1721 h 4604"/>
                <a:gd name="T68" fmla="*/ 2165 w 2402"/>
                <a:gd name="T69" fmla="*/ 1520 h 4604"/>
                <a:gd name="T70" fmla="*/ 2302 w 2402"/>
                <a:gd name="T71" fmla="*/ 1351 h 4604"/>
                <a:gd name="T72" fmla="*/ 2206 w 2402"/>
                <a:gd name="T73" fmla="*/ 1114 h 4604"/>
                <a:gd name="T74" fmla="*/ 2174 w 2402"/>
                <a:gd name="T75" fmla="*/ 927 h 4604"/>
                <a:gd name="T76" fmla="*/ 2142 w 2402"/>
                <a:gd name="T77" fmla="*/ 762 h 4604"/>
                <a:gd name="T78" fmla="*/ 2202 w 2402"/>
                <a:gd name="T79" fmla="*/ 616 h 4604"/>
                <a:gd name="T80" fmla="*/ 2226 w 2402"/>
                <a:gd name="T81" fmla="*/ 4 h 4604"/>
                <a:gd name="T82" fmla="*/ 2226 w 2402"/>
                <a:gd name="T83" fmla="*/ 4 h 4604"/>
                <a:gd name="T84" fmla="*/ 1533 w 2402"/>
                <a:gd name="T85" fmla="*/ 484 h 4604"/>
                <a:gd name="T86" fmla="*/ 801 w 2402"/>
                <a:gd name="T87" fmla="*/ 130 h 4604"/>
                <a:gd name="T88" fmla="*/ 752 w 2402"/>
                <a:gd name="T89" fmla="*/ 467 h 4604"/>
                <a:gd name="T90" fmla="*/ 532 w 2402"/>
                <a:gd name="T91" fmla="*/ 772 h 4604"/>
                <a:gd name="T92" fmla="*/ 325 w 2402"/>
                <a:gd name="T93" fmla="*/ 940 h 4604"/>
                <a:gd name="T94" fmla="*/ 338 w 2402"/>
                <a:gd name="T95" fmla="*/ 1200 h 4604"/>
                <a:gd name="T96" fmla="*/ 227 w 2402"/>
                <a:gd name="T97" fmla="*/ 1589 h 4604"/>
                <a:gd name="T98" fmla="*/ 26 w 2402"/>
                <a:gd name="T99" fmla="*/ 1854 h 4604"/>
                <a:gd name="T100" fmla="*/ 169 w 2402"/>
                <a:gd name="T101" fmla="*/ 2127 h 4604"/>
                <a:gd name="T102" fmla="*/ 169 w 2402"/>
                <a:gd name="T103" fmla="*/ 2341 h 4604"/>
                <a:gd name="T104" fmla="*/ 121 w 2402"/>
                <a:gd name="T105" fmla="*/ 2503 h 4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402" h="4604">
                  <a:moveTo>
                    <a:pt x="121" y="2503"/>
                  </a:moveTo>
                  <a:cubicBezTo>
                    <a:pt x="121" y="2503"/>
                    <a:pt x="124" y="2702"/>
                    <a:pt x="188" y="2815"/>
                  </a:cubicBezTo>
                  <a:cubicBezTo>
                    <a:pt x="251" y="2927"/>
                    <a:pt x="322" y="3209"/>
                    <a:pt x="364" y="3245"/>
                  </a:cubicBezTo>
                  <a:cubicBezTo>
                    <a:pt x="406" y="3280"/>
                    <a:pt x="479" y="3267"/>
                    <a:pt x="577" y="3250"/>
                  </a:cubicBezTo>
                  <a:cubicBezTo>
                    <a:pt x="674" y="3233"/>
                    <a:pt x="728" y="3301"/>
                    <a:pt x="762" y="3372"/>
                  </a:cubicBezTo>
                  <a:cubicBezTo>
                    <a:pt x="796" y="3443"/>
                    <a:pt x="840" y="3534"/>
                    <a:pt x="826" y="3601"/>
                  </a:cubicBezTo>
                  <a:cubicBezTo>
                    <a:pt x="813" y="3669"/>
                    <a:pt x="820" y="3753"/>
                    <a:pt x="921" y="3814"/>
                  </a:cubicBezTo>
                  <a:cubicBezTo>
                    <a:pt x="1022" y="3875"/>
                    <a:pt x="1167" y="3861"/>
                    <a:pt x="1110" y="3936"/>
                  </a:cubicBezTo>
                  <a:cubicBezTo>
                    <a:pt x="1052" y="4010"/>
                    <a:pt x="934" y="3993"/>
                    <a:pt x="982" y="4115"/>
                  </a:cubicBezTo>
                  <a:cubicBezTo>
                    <a:pt x="1029" y="4236"/>
                    <a:pt x="1201" y="4516"/>
                    <a:pt x="1296" y="4516"/>
                  </a:cubicBezTo>
                  <a:cubicBezTo>
                    <a:pt x="1390" y="4516"/>
                    <a:pt x="1485" y="4604"/>
                    <a:pt x="1545" y="4547"/>
                  </a:cubicBezTo>
                  <a:cubicBezTo>
                    <a:pt x="1606" y="4489"/>
                    <a:pt x="1714" y="4422"/>
                    <a:pt x="1761" y="4307"/>
                  </a:cubicBezTo>
                  <a:cubicBezTo>
                    <a:pt x="1809" y="4192"/>
                    <a:pt x="2156" y="4003"/>
                    <a:pt x="2139" y="3936"/>
                  </a:cubicBezTo>
                  <a:cubicBezTo>
                    <a:pt x="2123" y="3868"/>
                    <a:pt x="2035" y="3784"/>
                    <a:pt x="2079" y="3716"/>
                  </a:cubicBezTo>
                  <a:cubicBezTo>
                    <a:pt x="2123" y="3649"/>
                    <a:pt x="2204" y="3534"/>
                    <a:pt x="2082" y="3527"/>
                  </a:cubicBezTo>
                  <a:cubicBezTo>
                    <a:pt x="1961" y="3520"/>
                    <a:pt x="1863" y="3531"/>
                    <a:pt x="1812" y="3456"/>
                  </a:cubicBezTo>
                  <a:cubicBezTo>
                    <a:pt x="1761" y="3382"/>
                    <a:pt x="1670" y="3517"/>
                    <a:pt x="1704" y="3365"/>
                  </a:cubicBezTo>
                  <a:cubicBezTo>
                    <a:pt x="1738" y="3213"/>
                    <a:pt x="1691" y="3186"/>
                    <a:pt x="1626" y="3196"/>
                  </a:cubicBezTo>
                  <a:cubicBezTo>
                    <a:pt x="1562" y="3206"/>
                    <a:pt x="1572" y="3210"/>
                    <a:pt x="1512" y="3149"/>
                  </a:cubicBezTo>
                  <a:cubicBezTo>
                    <a:pt x="1451" y="3088"/>
                    <a:pt x="1488" y="3139"/>
                    <a:pt x="1434" y="3068"/>
                  </a:cubicBezTo>
                  <a:cubicBezTo>
                    <a:pt x="1380" y="2997"/>
                    <a:pt x="1306" y="3034"/>
                    <a:pt x="1326" y="3082"/>
                  </a:cubicBezTo>
                  <a:cubicBezTo>
                    <a:pt x="1346" y="3129"/>
                    <a:pt x="1329" y="3210"/>
                    <a:pt x="1252" y="3109"/>
                  </a:cubicBezTo>
                  <a:cubicBezTo>
                    <a:pt x="1174" y="3007"/>
                    <a:pt x="1073" y="2936"/>
                    <a:pt x="1177" y="2920"/>
                  </a:cubicBezTo>
                  <a:cubicBezTo>
                    <a:pt x="1282" y="2903"/>
                    <a:pt x="1269" y="2808"/>
                    <a:pt x="1309" y="2849"/>
                  </a:cubicBezTo>
                  <a:cubicBezTo>
                    <a:pt x="1350" y="2889"/>
                    <a:pt x="1444" y="2984"/>
                    <a:pt x="1390" y="2879"/>
                  </a:cubicBezTo>
                  <a:cubicBezTo>
                    <a:pt x="1336" y="2774"/>
                    <a:pt x="1234" y="2611"/>
                    <a:pt x="1234" y="2611"/>
                  </a:cubicBezTo>
                  <a:cubicBezTo>
                    <a:pt x="1234" y="2611"/>
                    <a:pt x="1248" y="2593"/>
                    <a:pt x="1293" y="2533"/>
                  </a:cubicBezTo>
                  <a:cubicBezTo>
                    <a:pt x="1339" y="2474"/>
                    <a:pt x="1403" y="2483"/>
                    <a:pt x="1435" y="2460"/>
                  </a:cubicBezTo>
                  <a:cubicBezTo>
                    <a:pt x="1467" y="2437"/>
                    <a:pt x="1480" y="2478"/>
                    <a:pt x="1595" y="2579"/>
                  </a:cubicBezTo>
                  <a:cubicBezTo>
                    <a:pt x="1709" y="2679"/>
                    <a:pt x="1795" y="2757"/>
                    <a:pt x="1832" y="2679"/>
                  </a:cubicBezTo>
                  <a:cubicBezTo>
                    <a:pt x="1868" y="2602"/>
                    <a:pt x="1887" y="2538"/>
                    <a:pt x="1964" y="2492"/>
                  </a:cubicBezTo>
                  <a:cubicBezTo>
                    <a:pt x="2042" y="2447"/>
                    <a:pt x="2033" y="2465"/>
                    <a:pt x="1946" y="2346"/>
                  </a:cubicBezTo>
                  <a:cubicBezTo>
                    <a:pt x="1859" y="2227"/>
                    <a:pt x="1718" y="2072"/>
                    <a:pt x="1877" y="1954"/>
                  </a:cubicBezTo>
                  <a:cubicBezTo>
                    <a:pt x="2037" y="1835"/>
                    <a:pt x="1855" y="1826"/>
                    <a:pt x="1992" y="1721"/>
                  </a:cubicBezTo>
                  <a:cubicBezTo>
                    <a:pt x="2129" y="1616"/>
                    <a:pt x="2183" y="1657"/>
                    <a:pt x="2165" y="1520"/>
                  </a:cubicBezTo>
                  <a:cubicBezTo>
                    <a:pt x="2147" y="1383"/>
                    <a:pt x="2288" y="1470"/>
                    <a:pt x="2302" y="1351"/>
                  </a:cubicBezTo>
                  <a:cubicBezTo>
                    <a:pt x="2316" y="1232"/>
                    <a:pt x="2238" y="1251"/>
                    <a:pt x="2206" y="1114"/>
                  </a:cubicBezTo>
                  <a:cubicBezTo>
                    <a:pt x="2174" y="977"/>
                    <a:pt x="2224" y="1000"/>
                    <a:pt x="2174" y="927"/>
                  </a:cubicBezTo>
                  <a:cubicBezTo>
                    <a:pt x="2124" y="854"/>
                    <a:pt x="2097" y="813"/>
                    <a:pt x="2142" y="762"/>
                  </a:cubicBezTo>
                  <a:cubicBezTo>
                    <a:pt x="2188" y="712"/>
                    <a:pt x="2192" y="680"/>
                    <a:pt x="2202" y="616"/>
                  </a:cubicBezTo>
                  <a:cubicBezTo>
                    <a:pt x="2211" y="552"/>
                    <a:pt x="2402" y="0"/>
                    <a:pt x="2226" y="4"/>
                  </a:cubicBezTo>
                  <a:lnTo>
                    <a:pt x="2226" y="4"/>
                  </a:lnTo>
                  <a:cubicBezTo>
                    <a:pt x="2223" y="100"/>
                    <a:pt x="1626" y="523"/>
                    <a:pt x="1533" y="484"/>
                  </a:cubicBezTo>
                  <a:cubicBezTo>
                    <a:pt x="1454" y="450"/>
                    <a:pt x="949" y="203"/>
                    <a:pt x="801" y="130"/>
                  </a:cubicBezTo>
                  <a:cubicBezTo>
                    <a:pt x="789" y="245"/>
                    <a:pt x="769" y="420"/>
                    <a:pt x="752" y="467"/>
                  </a:cubicBezTo>
                  <a:cubicBezTo>
                    <a:pt x="726" y="539"/>
                    <a:pt x="571" y="571"/>
                    <a:pt x="532" y="772"/>
                  </a:cubicBezTo>
                  <a:cubicBezTo>
                    <a:pt x="493" y="973"/>
                    <a:pt x="383" y="921"/>
                    <a:pt x="325" y="940"/>
                  </a:cubicBezTo>
                  <a:cubicBezTo>
                    <a:pt x="266" y="960"/>
                    <a:pt x="312" y="1051"/>
                    <a:pt x="338" y="1200"/>
                  </a:cubicBezTo>
                  <a:cubicBezTo>
                    <a:pt x="363" y="1349"/>
                    <a:pt x="292" y="1427"/>
                    <a:pt x="227" y="1589"/>
                  </a:cubicBezTo>
                  <a:cubicBezTo>
                    <a:pt x="162" y="1751"/>
                    <a:pt x="0" y="1744"/>
                    <a:pt x="26" y="1854"/>
                  </a:cubicBezTo>
                  <a:cubicBezTo>
                    <a:pt x="52" y="1965"/>
                    <a:pt x="221" y="1997"/>
                    <a:pt x="169" y="2127"/>
                  </a:cubicBezTo>
                  <a:cubicBezTo>
                    <a:pt x="117" y="2256"/>
                    <a:pt x="169" y="2224"/>
                    <a:pt x="169" y="2341"/>
                  </a:cubicBezTo>
                  <a:cubicBezTo>
                    <a:pt x="169" y="2410"/>
                    <a:pt x="148" y="2480"/>
                    <a:pt x="121" y="250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6" name="Forma libre 1">
              <a:extLst>
                <a:ext uri="{FF2B5EF4-FFF2-40B4-BE49-F238E27FC236}">
                  <a16:creationId xmlns:a16="http://schemas.microsoft.com/office/drawing/2014/main" id="{C3E12471-9B7F-B84F-59DA-AF0339C5715A}"/>
                </a:ext>
              </a:extLst>
            </p:cNvPr>
            <p:cNvSpPr/>
            <p:nvPr/>
          </p:nvSpPr>
          <p:spPr>
            <a:xfrm>
              <a:off x="9840663" y="5626985"/>
              <a:ext cx="516502" cy="423133"/>
            </a:xfrm>
            <a:custGeom>
              <a:avLst/>
              <a:gdLst>
                <a:gd name="connsiteX0" fmla="*/ 210584 w 480164"/>
                <a:gd name="connsiteY0" fmla="*/ 79468 h 428882"/>
                <a:gd name="connsiteX1" fmla="*/ 222491 w 480164"/>
                <a:gd name="connsiteY1" fmla="*/ 86612 h 428882"/>
                <a:gd name="connsiteX2" fmla="*/ 229634 w 480164"/>
                <a:gd name="connsiteY2" fmla="*/ 91375 h 428882"/>
                <a:gd name="connsiteX3" fmla="*/ 236778 w 480164"/>
                <a:gd name="connsiteY3" fmla="*/ 93756 h 428882"/>
                <a:gd name="connsiteX4" fmla="*/ 243922 w 480164"/>
                <a:gd name="connsiteY4" fmla="*/ 100900 h 428882"/>
                <a:gd name="connsiteX5" fmla="*/ 248684 w 480164"/>
                <a:gd name="connsiteY5" fmla="*/ 115187 h 428882"/>
                <a:gd name="connsiteX6" fmla="*/ 251066 w 480164"/>
                <a:gd name="connsiteY6" fmla="*/ 122331 h 428882"/>
                <a:gd name="connsiteX7" fmla="*/ 258209 w 480164"/>
                <a:gd name="connsiteY7" fmla="*/ 127093 h 428882"/>
                <a:gd name="connsiteX8" fmla="*/ 265353 w 480164"/>
                <a:gd name="connsiteY8" fmla="*/ 129475 h 428882"/>
                <a:gd name="connsiteX9" fmla="*/ 277259 w 480164"/>
                <a:gd name="connsiteY9" fmla="*/ 131856 h 428882"/>
                <a:gd name="connsiteX10" fmla="*/ 296309 w 480164"/>
                <a:gd name="connsiteY10" fmla="*/ 134237 h 428882"/>
                <a:gd name="connsiteX11" fmla="*/ 339172 w 480164"/>
                <a:gd name="connsiteY11" fmla="*/ 146143 h 428882"/>
                <a:gd name="connsiteX12" fmla="*/ 362984 w 480164"/>
                <a:gd name="connsiteY12" fmla="*/ 160431 h 428882"/>
                <a:gd name="connsiteX13" fmla="*/ 365366 w 480164"/>
                <a:gd name="connsiteY13" fmla="*/ 167575 h 428882"/>
                <a:gd name="connsiteX14" fmla="*/ 370128 w 480164"/>
                <a:gd name="connsiteY14" fmla="*/ 186625 h 428882"/>
                <a:gd name="connsiteX15" fmla="*/ 372509 w 480164"/>
                <a:gd name="connsiteY15" fmla="*/ 203293 h 428882"/>
                <a:gd name="connsiteX16" fmla="*/ 384416 w 480164"/>
                <a:gd name="connsiteY16" fmla="*/ 215200 h 428882"/>
                <a:gd name="connsiteX17" fmla="*/ 391559 w 480164"/>
                <a:gd name="connsiteY17" fmla="*/ 217581 h 428882"/>
                <a:gd name="connsiteX18" fmla="*/ 398703 w 480164"/>
                <a:gd name="connsiteY18" fmla="*/ 222343 h 428882"/>
                <a:gd name="connsiteX19" fmla="*/ 396322 w 480164"/>
                <a:gd name="connsiteY19" fmla="*/ 229487 h 428882"/>
                <a:gd name="connsiteX20" fmla="*/ 389178 w 480164"/>
                <a:gd name="connsiteY20" fmla="*/ 234250 h 428882"/>
                <a:gd name="connsiteX21" fmla="*/ 384416 w 480164"/>
                <a:gd name="connsiteY21" fmla="*/ 241393 h 428882"/>
                <a:gd name="connsiteX22" fmla="*/ 382034 w 480164"/>
                <a:gd name="connsiteY22" fmla="*/ 250918 h 428882"/>
                <a:gd name="connsiteX23" fmla="*/ 379653 w 480164"/>
                <a:gd name="connsiteY23" fmla="*/ 258062 h 428882"/>
                <a:gd name="connsiteX24" fmla="*/ 382034 w 480164"/>
                <a:gd name="connsiteY24" fmla="*/ 265206 h 428882"/>
                <a:gd name="connsiteX25" fmla="*/ 408228 w 480164"/>
                <a:gd name="connsiteY25" fmla="*/ 269968 h 428882"/>
                <a:gd name="connsiteX26" fmla="*/ 424897 w 480164"/>
                <a:gd name="connsiteY26" fmla="*/ 274731 h 428882"/>
                <a:gd name="connsiteX27" fmla="*/ 427278 w 480164"/>
                <a:gd name="connsiteY27" fmla="*/ 284256 h 428882"/>
                <a:gd name="connsiteX28" fmla="*/ 429659 w 480164"/>
                <a:gd name="connsiteY28" fmla="*/ 303306 h 428882"/>
                <a:gd name="connsiteX29" fmla="*/ 439184 w 480164"/>
                <a:gd name="connsiteY29" fmla="*/ 317593 h 428882"/>
                <a:gd name="connsiteX30" fmla="*/ 453472 w 480164"/>
                <a:gd name="connsiteY30" fmla="*/ 331881 h 428882"/>
                <a:gd name="connsiteX31" fmla="*/ 479666 w 480164"/>
                <a:gd name="connsiteY31" fmla="*/ 329500 h 428882"/>
                <a:gd name="connsiteX32" fmla="*/ 472522 w 480164"/>
                <a:gd name="connsiteY32" fmla="*/ 331881 h 428882"/>
                <a:gd name="connsiteX33" fmla="*/ 467759 w 480164"/>
                <a:gd name="connsiteY33" fmla="*/ 339025 h 428882"/>
                <a:gd name="connsiteX34" fmla="*/ 470141 w 480164"/>
                <a:gd name="connsiteY34" fmla="*/ 360456 h 428882"/>
                <a:gd name="connsiteX35" fmla="*/ 477284 w 480164"/>
                <a:gd name="connsiteY35" fmla="*/ 365218 h 428882"/>
                <a:gd name="connsiteX36" fmla="*/ 474903 w 480164"/>
                <a:gd name="connsiteY36" fmla="*/ 389031 h 428882"/>
                <a:gd name="connsiteX37" fmla="*/ 384416 w 480164"/>
                <a:gd name="connsiteY37" fmla="*/ 405700 h 428882"/>
                <a:gd name="connsiteX38" fmla="*/ 382034 w 480164"/>
                <a:gd name="connsiteY38" fmla="*/ 424750 h 428882"/>
                <a:gd name="connsiteX39" fmla="*/ 339172 w 480164"/>
                <a:gd name="connsiteY39" fmla="*/ 417606 h 428882"/>
                <a:gd name="connsiteX40" fmla="*/ 334409 w 480164"/>
                <a:gd name="connsiteY40" fmla="*/ 410462 h 428882"/>
                <a:gd name="connsiteX41" fmla="*/ 332028 w 480164"/>
                <a:gd name="connsiteY41" fmla="*/ 417606 h 428882"/>
                <a:gd name="connsiteX42" fmla="*/ 329647 w 480164"/>
                <a:gd name="connsiteY42" fmla="*/ 360456 h 428882"/>
                <a:gd name="connsiteX43" fmla="*/ 324884 w 480164"/>
                <a:gd name="connsiteY43" fmla="*/ 346168 h 428882"/>
                <a:gd name="connsiteX44" fmla="*/ 305834 w 480164"/>
                <a:gd name="connsiteY44" fmla="*/ 343787 h 428882"/>
                <a:gd name="connsiteX45" fmla="*/ 301072 w 480164"/>
                <a:gd name="connsiteY45" fmla="*/ 336643 h 428882"/>
                <a:gd name="connsiteX46" fmla="*/ 258209 w 480164"/>
                <a:gd name="connsiteY46" fmla="*/ 334262 h 428882"/>
                <a:gd name="connsiteX47" fmla="*/ 248684 w 480164"/>
                <a:gd name="connsiteY47" fmla="*/ 331881 h 428882"/>
                <a:gd name="connsiteX48" fmla="*/ 241541 w 480164"/>
                <a:gd name="connsiteY48" fmla="*/ 324737 h 428882"/>
                <a:gd name="connsiteX49" fmla="*/ 234397 w 480164"/>
                <a:gd name="connsiteY49" fmla="*/ 322356 h 428882"/>
                <a:gd name="connsiteX50" fmla="*/ 186772 w 480164"/>
                <a:gd name="connsiteY50" fmla="*/ 317593 h 428882"/>
                <a:gd name="connsiteX51" fmla="*/ 182009 w 480164"/>
                <a:gd name="connsiteY51" fmla="*/ 310450 h 428882"/>
                <a:gd name="connsiteX52" fmla="*/ 177247 w 480164"/>
                <a:gd name="connsiteY52" fmla="*/ 293781 h 428882"/>
                <a:gd name="connsiteX53" fmla="*/ 179628 w 480164"/>
                <a:gd name="connsiteY53" fmla="*/ 277112 h 428882"/>
                <a:gd name="connsiteX54" fmla="*/ 179628 w 480164"/>
                <a:gd name="connsiteY54" fmla="*/ 258062 h 428882"/>
                <a:gd name="connsiteX55" fmla="*/ 174866 w 480164"/>
                <a:gd name="connsiteY55" fmla="*/ 250918 h 428882"/>
                <a:gd name="connsiteX56" fmla="*/ 162959 w 480164"/>
                <a:gd name="connsiteY56" fmla="*/ 248537 h 428882"/>
                <a:gd name="connsiteX57" fmla="*/ 143909 w 480164"/>
                <a:gd name="connsiteY57" fmla="*/ 246156 h 428882"/>
                <a:gd name="connsiteX58" fmla="*/ 122478 w 480164"/>
                <a:gd name="connsiteY58" fmla="*/ 236631 h 428882"/>
                <a:gd name="connsiteX59" fmla="*/ 105809 w 480164"/>
                <a:gd name="connsiteY59" fmla="*/ 219962 h 428882"/>
                <a:gd name="connsiteX60" fmla="*/ 101047 w 480164"/>
                <a:gd name="connsiteY60" fmla="*/ 212818 h 428882"/>
                <a:gd name="connsiteX61" fmla="*/ 93903 w 480164"/>
                <a:gd name="connsiteY61" fmla="*/ 200912 h 428882"/>
                <a:gd name="connsiteX62" fmla="*/ 86759 w 480164"/>
                <a:gd name="connsiteY62" fmla="*/ 198531 h 428882"/>
                <a:gd name="connsiteX63" fmla="*/ 74853 w 480164"/>
                <a:gd name="connsiteY63" fmla="*/ 200912 h 428882"/>
                <a:gd name="connsiteX64" fmla="*/ 79616 w 480164"/>
                <a:gd name="connsiteY64" fmla="*/ 217581 h 428882"/>
                <a:gd name="connsiteX65" fmla="*/ 39134 w 480164"/>
                <a:gd name="connsiteY65" fmla="*/ 231868 h 428882"/>
                <a:gd name="connsiteX66" fmla="*/ 34372 w 480164"/>
                <a:gd name="connsiteY66" fmla="*/ 222343 h 428882"/>
                <a:gd name="connsiteX67" fmla="*/ 27228 w 480164"/>
                <a:gd name="connsiteY67" fmla="*/ 208056 h 428882"/>
                <a:gd name="connsiteX68" fmla="*/ 17703 w 480164"/>
                <a:gd name="connsiteY68" fmla="*/ 193768 h 428882"/>
                <a:gd name="connsiteX69" fmla="*/ 5797 w 480164"/>
                <a:gd name="connsiteY69" fmla="*/ 179481 h 428882"/>
                <a:gd name="connsiteX70" fmla="*/ 3416 w 480164"/>
                <a:gd name="connsiteY70" fmla="*/ 172337 h 428882"/>
                <a:gd name="connsiteX71" fmla="*/ 3416 w 480164"/>
                <a:gd name="connsiteY71" fmla="*/ 131856 h 428882"/>
                <a:gd name="connsiteX72" fmla="*/ 10559 w 480164"/>
                <a:gd name="connsiteY72" fmla="*/ 127093 h 428882"/>
                <a:gd name="connsiteX73" fmla="*/ 31991 w 480164"/>
                <a:gd name="connsiteY73" fmla="*/ 124712 h 428882"/>
                <a:gd name="connsiteX74" fmla="*/ 46278 w 480164"/>
                <a:gd name="connsiteY74" fmla="*/ 117568 h 428882"/>
                <a:gd name="connsiteX75" fmla="*/ 53422 w 480164"/>
                <a:gd name="connsiteY75" fmla="*/ 119950 h 428882"/>
                <a:gd name="connsiteX76" fmla="*/ 43897 w 480164"/>
                <a:gd name="connsiteY76" fmla="*/ 100900 h 428882"/>
                <a:gd name="connsiteX77" fmla="*/ 34372 w 480164"/>
                <a:gd name="connsiteY77" fmla="*/ 86612 h 428882"/>
                <a:gd name="connsiteX78" fmla="*/ 31991 w 480164"/>
                <a:gd name="connsiteY78" fmla="*/ 77087 h 428882"/>
                <a:gd name="connsiteX79" fmla="*/ 27228 w 480164"/>
                <a:gd name="connsiteY79" fmla="*/ 62800 h 428882"/>
                <a:gd name="connsiteX80" fmla="*/ 29609 w 480164"/>
                <a:gd name="connsiteY80" fmla="*/ 46131 h 428882"/>
                <a:gd name="connsiteX81" fmla="*/ 51041 w 480164"/>
                <a:gd name="connsiteY81" fmla="*/ 27081 h 428882"/>
                <a:gd name="connsiteX82" fmla="*/ 62947 w 480164"/>
                <a:gd name="connsiteY82" fmla="*/ 12793 h 428882"/>
                <a:gd name="connsiteX83" fmla="*/ 65328 w 480164"/>
                <a:gd name="connsiteY83" fmla="*/ 5650 h 428882"/>
                <a:gd name="connsiteX84" fmla="*/ 101047 w 480164"/>
                <a:gd name="connsiteY84" fmla="*/ 3268 h 428882"/>
                <a:gd name="connsiteX85" fmla="*/ 108191 w 480164"/>
                <a:gd name="connsiteY85" fmla="*/ 8031 h 428882"/>
                <a:gd name="connsiteX86" fmla="*/ 122478 w 480164"/>
                <a:gd name="connsiteY86" fmla="*/ 12793 h 428882"/>
                <a:gd name="connsiteX87" fmla="*/ 129622 w 480164"/>
                <a:gd name="connsiteY87" fmla="*/ 15175 h 428882"/>
                <a:gd name="connsiteX88" fmla="*/ 151053 w 480164"/>
                <a:gd name="connsiteY88" fmla="*/ 17556 h 428882"/>
                <a:gd name="connsiteX89" fmla="*/ 170103 w 480164"/>
                <a:gd name="connsiteY89" fmla="*/ 41368 h 428882"/>
                <a:gd name="connsiteX90" fmla="*/ 179628 w 480164"/>
                <a:gd name="connsiteY90" fmla="*/ 43750 h 428882"/>
                <a:gd name="connsiteX91" fmla="*/ 184391 w 480164"/>
                <a:gd name="connsiteY91" fmla="*/ 50893 h 428882"/>
                <a:gd name="connsiteX92" fmla="*/ 198678 w 480164"/>
                <a:gd name="connsiteY92" fmla="*/ 60418 h 428882"/>
                <a:gd name="connsiteX93" fmla="*/ 210584 w 480164"/>
                <a:gd name="connsiteY93" fmla="*/ 72325 h 428882"/>
                <a:gd name="connsiteX94" fmla="*/ 210584 w 480164"/>
                <a:gd name="connsiteY94" fmla="*/ 79468 h 42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480164" h="428882">
                  <a:moveTo>
                    <a:pt x="210584" y="79468"/>
                  </a:moveTo>
                  <a:cubicBezTo>
                    <a:pt x="212568" y="81849"/>
                    <a:pt x="218566" y="84159"/>
                    <a:pt x="222491" y="86612"/>
                  </a:cubicBezTo>
                  <a:cubicBezTo>
                    <a:pt x="224918" y="88129"/>
                    <a:pt x="227074" y="90095"/>
                    <a:pt x="229634" y="91375"/>
                  </a:cubicBezTo>
                  <a:cubicBezTo>
                    <a:pt x="231879" y="92498"/>
                    <a:pt x="234397" y="92962"/>
                    <a:pt x="236778" y="93756"/>
                  </a:cubicBezTo>
                  <a:cubicBezTo>
                    <a:pt x="239159" y="96137"/>
                    <a:pt x="242287" y="97956"/>
                    <a:pt x="243922" y="100900"/>
                  </a:cubicBezTo>
                  <a:cubicBezTo>
                    <a:pt x="246360" y="105288"/>
                    <a:pt x="247097" y="110425"/>
                    <a:pt x="248684" y="115187"/>
                  </a:cubicBezTo>
                  <a:cubicBezTo>
                    <a:pt x="249478" y="117568"/>
                    <a:pt x="248977" y="120939"/>
                    <a:pt x="251066" y="122331"/>
                  </a:cubicBezTo>
                  <a:cubicBezTo>
                    <a:pt x="253447" y="123918"/>
                    <a:pt x="255650" y="125813"/>
                    <a:pt x="258209" y="127093"/>
                  </a:cubicBezTo>
                  <a:cubicBezTo>
                    <a:pt x="260454" y="128216"/>
                    <a:pt x="262918" y="128866"/>
                    <a:pt x="265353" y="129475"/>
                  </a:cubicBezTo>
                  <a:cubicBezTo>
                    <a:pt x="269279" y="130457"/>
                    <a:pt x="273259" y="131241"/>
                    <a:pt x="277259" y="131856"/>
                  </a:cubicBezTo>
                  <a:cubicBezTo>
                    <a:pt x="283584" y="132829"/>
                    <a:pt x="289959" y="133443"/>
                    <a:pt x="296309" y="134237"/>
                  </a:cubicBezTo>
                  <a:cubicBezTo>
                    <a:pt x="318550" y="149064"/>
                    <a:pt x="304893" y="143287"/>
                    <a:pt x="339172" y="146143"/>
                  </a:cubicBezTo>
                  <a:cubicBezTo>
                    <a:pt x="354568" y="171804"/>
                    <a:pt x="335229" y="146553"/>
                    <a:pt x="362984" y="160431"/>
                  </a:cubicBezTo>
                  <a:cubicBezTo>
                    <a:pt x="365229" y="161554"/>
                    <a:pt x="364757" y="165140"/>
                    <a:pt x="365366" y="167575"/>
                  </a:cubicBezTo>
                  <a:cubicBezTo>
                    <a:pt x="371117" y="190578"/>
                    <a:pt x="364682" y="170286"/>
                    <a:pt x="370128" y="186625"/>
                  </a:cubicBezTo>
                  <a:cubicBezTo>
                    <a:pt x="370922" y="192181"/>
                    <a:pt x="370896" y="197917"/>
                    <a:pt x="372509" y="203293"/>
                  </a:cubicBezTo>
                  <a:cubicBezTo>
                    <a:pt x="374190" y="208896"/>
                    <a:pt x="379560" y="212772"/>
                    <a:pt x="384416" y="215200"/>
                  </a:cubicBezTo>
                  <a:cubicBezTo>
                    <a:pt x="386661" y="216322"/>
                    <a:pt x="389314" y="216459"/>
                    <a:pt x="391559" y="217581"/>
                  </a:cubicBezTo>
                  <a:cubicBezTo>
                    <a:pt x="394119" y="218861"/>
                    <a:pt x="396322" y="220756"/>
                    <a:pt x="398703" y="222343"/>
                  </a:cubicBezTo>
                  <a:cubicBezTo>
                    <a:pt x="397909" y="224724"/>
                    <a:pt x="397890" y="227527"/>
                    <a:pt x="396322" y="229487"/>
                  </a:cubicBezTo>
                  <a:cubicBezTo>
                    <a:pt x="394534" y="231722"/>
                    <a:pt x="391202" y="232226"/>
                    <a:pt x="389178" y="234250"/>
                  </a:cubicBezTo>
                  <a:cubicBezTo>
                    <a:pt x="387155" y="236273"/>
                    <a:pt x="386003" y="239012"/>
                    <a:pt x="384416" y="241393"/>
                  </a:cubicBezTo>
                  <a:cubicBezTo>
                    <a:pt x="383622" y="244568"/>
                    <a:pt x="382933" y="247771"/>
                    <a:pt x="382034" y="250918"/>
                  </a:cubicBezTo>
                  <a:cubicBezTo>
                    <a:pt x="381344" y="253332"/>
                    <a:pt x="379653" y="255552"/>
                    <a:pt x="379653" y="258062"/>
                  </a:cubicBezTo>
                  <a:cubicBezTo>
                    <a:pt x="379653" y="260572"/>
                    <a:pt x="379717" y="264241"/>
                    <a:pt x="382034" y="265206"/>
                  </a:cubicBezTo>
                  <a:cubicBezTo>
                    <a:pt x="390226" y="268619"/>
                    <a:pt x="399526" y="268228"/>
                    <a:pt x="408228" y="269968"/>
                  </a:cubicBezTo>
                  <a:cubicBezTo>
                    <a:pt x="415695" y="271461"/>
                    <a:pt x="418094" y="272464"/>
                    <a:pt x="424897" y="274731"/>
                  </a:cubicBezTo>
                  <a:cubicBezTo>
                    <a:pt x="425691" y="277906"/>
                    <a:pt x="426740" y="281028"/>
                    <a:pt x="427278" y="284256"/>
                  </a:cubicBezTo>
                  <a:cubicBezTo>
                    <a:pt x="428330" y="290568"/>
                    <a:pt x="427507" y="297279"/>
                    <a:pt x="429659" y="303306"/>
                  </a:cubicBezTo>
                  <a:cubicBezTo>
                    <a:pt x="431584" y="308696"/>
                    <a:pt x="435137" y="313546"/>
                    <a:pt x="439184" y="317593"/>
                  </a:cubicBezTo>
                  <a:lnTo>
                    <a:pt x="453472" y="331881"/>
                  </a:lnTo>
                  <a:cubicBezTo>
                    <a:pt x="462203" y="331087"/>
                    <a:pt x="470899" y="329500"/>
                    <a:pt x="479666" y="329500"/>
                  </a:cubicBezTo>
                  <a:cubicBezTo>
                    <a:pt x="482176" y="329500"/>
                    <a:pt x="474482" y="330313"/>
                    <a:pt x="472522" y="331881"/>
                  </a:cubicBezTo>
                  <a:cubicBezTo>
                    <a:pt x="470287" y="333669"/>
                    <a:pt x="469347" y="336644"/>
                    <a:pt x="467759" y="339025"/>
                  </a:cubicBezTo>
                  <a:cubicBezTo>
                    <a:pt x="468553" y="346169"/>
                    <a:pt x="467685" y="353701"/>
                    <a:pt x="470141" y="360456"/>
                  </a:cubicBezTo>
                  <a:cubicBezTo>
                    <a:pt x="471119" y="363145"/>
                    <a:pt x="476814" y="362395"/>
                    <a:pt x="477284" y="365218"/>
                  </a:cubicBezTo>
                  <a:cubicBezTo>
                    <a:pt x="478595" y="373087"/>
                    <a:pt x="476116" y="381146"/>
                    <a:pt x="474903" y="389031"/>
                  </a:cubicBezTo>
                  <a:cubicBezTo>
                    <a:pt x="469429" y="424614"/>
                    <a:pt x="386416" y="405641"/>
                    <a:pt x="384416" y="405700"/>
                  </a:cubicBezTo>
                  <a:cubicBezTo>
                    <a:pt x="383622" y="412050"/>
                    <a:pt x="387897" y="422185"/>
                    <a:pt x="382034" y="424750"/>
                  </a:cubicBezTo>
                  <a:cubicBezTo>
                    <a:pt x="361075" y="433919"/>
                    <a:pt x="352020" y="426170"/>
                    <a:pt x="339172" y="417606"/>
                  </a:cubicBezTo>
                  <a:cubicBezTo>
                    <a:pt x="337584" y="415225"/>
                    <a:pt x="337271" y="410462"/>
                    <a:pt x="334409" y="410462"/>
                  </a:cubicBezTo>
                  <a:cubicBezTo>
                    <a:pt x="331899" y="410462"/>
                    <a:pt x="332266" y="420105"/>
                    <a:pt x="332028" y="417606"/>
                  </a:cubicBezTo>
                  <a:cubicBezTo>
                    <a:pt x="330220" y="398625"/>
                    <a:pt x="331544" y="379428"/>
                    <a:pt x="329647" y="360456"/>
                  </a:cubicBezTo>
                  <a:cubicBezTo>
                    <a:pt x="329147" y="355461"/>
                    <a:pt x="328997" y="349047"/>
                    <a:pt x="324884" y="346168"/>
                  </a:cubicBezTo>
                  <a:cubicBezTo>
                    <a:pt x="319641" y="342498"/>
                    <a:pt x="312184" y="344581"/>
                    <a:pt x="305834" y="343787"/>
                  </a:cubicBezTo>
                  <a:cubicBezTo>
                    <a:pt x="304247" y="341406"/>
                    <a:pt x="303878" y="337204"/>
                    <a:pt x="301072" y="336643"/>
                  </a:cubicBezTo>
                  <a:cubicBezTo>
                    <a:pt x="287040" y="333837"/>
                    <a:pt x="272460" y="335557"/>
                    <a:pt x="258209" y="334262"/>
                  </a:cubicBezTo>
                  <a:cubicBezTo>
                    <a:pt x="254950" y="333966"/>
                    <a:pt x="251859" y="332675"/>
                    <a:pt x="248684" y="331881"/>
                  </a:cubicBezTo>
                  <a:cubicBezTo>
                    <a:pt x="246303" y="329500"/>
                    <a:pt x="244343" y="326605"/>
                    <a:pt x="241541" y="324737"/>
                  </a:cubicBezTo>
                  <a:cubicBezTo>
                    <a:pt x="239452" y="323345"/>
                    <a:pt x="236847" y="322900"/>
                    <a:pt x="234397" y="322356"/>
                  </a:cubicBezTo>
                  <a:cubicBezTo>
                    <a:pt x="218435" y="318809"/>
                    <a:pt x="203433" y="318783"/>
                    <a:pt x="186772" y="317593"/>
                  </a:cubicBezTo>
                  <a:cubicBezTo>
                    <a:pt x="185184" y="315212"/>
                    <a:pt x="183289" y="313010"/>
                    <a:pt x="182009" y="310450"/>
                  </a:cubicBezTo>
                  <a:cubicBezTo>
                    <a:pt x="180302" y="307035"/>
                    <a:pt x="178009" y="296831"/>
                    <a:pt x="177247" y="293781"/>
                  </a:cubicBezTo>
                  <a:cubicBezTo>
                    <a:pt x="178041" y="288225"/>
                    <a:pt x="178527" y="282616"/>
                    <a:pt x="179628" y="277112"/>
                  </a:cubicBezTo>
                  <a:cubicBezTo>
                    <a:pt x="181791" y="266293"/>
                    <a:pt x="184915" y="272163"/>
                    <a:pt x="179628" y="258062"/>
                  </a:cubicBezTo>
                  <a:cubicBezTo>
                    <a:pt x="178623" y="255382"/>
                    <a:pt x="177351" y="252338"/>
                    <a:pt x="174866" y="250918"/>
                  </a:cubicBezTo>
                  <a:cubicBezTo>
                    <a:pt x="171352" y="248910"/>
                    <a:pt x="166960" y="249152"/>
                    <a:pt x="162959" y="248537"/>
                  </a:cubicBezTo>
                  <a:cubicBezTo>
                    <a:pt x="156634" y="247564"/>
                    <a:pt x="150259" y="246950"/>
                    <a:pt x="143909" y="246156"/>
                  </a:cubicBezTo>
                  <a:cubicBezTo>
                    <a:pt x="126907" y="240488"/>
                    <a:pt x="133799" y="244177"/>
                    <a:pt x="122478" y="236631"/>
                  </a:cubicBezTo>
                  <a:cubicBezTo>
                    <a:pt x="111561" y="220254"/>
                    <a:pt x="118383" y="224153"/>
                    <a:pt x="105809" y="219962"/>
                  </a:cubicBezTo>
                  <a:cubicBezTo>
                    <a:pt x="104222" y="217581"/>
                    <a:pt x="102564" y="215245"/>
                    <a:pt x="101047" y="212818"/>
                  </a:cubicBezTo>
                  <a:cubicBezTo>
                    <a:pt x="98594" y="208893"/>
                    <a:pt x="97176" y="204185"/>
                    <a:pt x="93903" y="200912"/>
                  </a:cubicBezTo>
                  <a:cubicBezTo>
                    <a:pt x="92128" y="199137"/>
                    <a:pt x="89140" y="199325"/>
                    <a:pt x="86759" y="198531"/>
                  </a:cubicBezTo>
                  <a:cubicBezTo>
                    <a:pt x="82790" y="199325"/>
                    <a:pt x="77381" y="197752"/>
                    <a:pt x="74853" y="200912"/>
                  </a:cubicBezTo>
                  <a:cubicBezTo>
                    <a:pt x="74148" y="201793"/>
                    <a:pt x="79032" y="215831"/>
                    <a:pt x="79616" y="217581"/>
                  </a:cubicBezTo>
                  <a:cubicBezTo>
                    <a:pt x="76004" y="242855"/>
                    <a:pt x="81543" y="243649"/>
                    <a:pt x="39134" y="231868"/>
                  </a:cubicBezTo>
                  <a:cubicBezTo>
                    <a:pt x="35714" y="230918"/>
                    <a:pt x="35770" y="225606"/>
                    <a:pt x="34372" y="222343"/>
                  </a:cubicBezTo>
                  <a:cubicBezTo>
                    <a:pt x="28458" y="208544"/>
                    <a:pt x="36380" y="221782"/>
                    <a:pt x="27228" y="208056"/>
                  </a:cubicBezTo>
                  <a:cubicBezTo>
                    <a:pt x="23044" y="195502"/>
                    <a:pt x="27613" y="205659"/>
                    <a:pt x="17703" y="193768"/>
                  </a:cubicBezTo>
                  <a:cubicBezTo>
                    <a:pt x="1126" y="173876"/>
                    <a:pt x="26670" y="200354"/>
                    <a:pt x="5797" y="179481"/>
                  </a:cubicBezTo>
                  <a:cubicBezTo>
                    <a:pt x="5003" y="177100"/>
                    <a:pt x="4106" y="174751"/>
                    <a:pt x="3416" y="172337"/>
                  </a:cubicBezTo>
                  <a:cubicBezTo>
                    <a:pt x="-752" y="157752"/>
                    <a:pt x="-1510" y="150329"/>
                    <a:pt x="3416" y="131856"/>
                  </a:cubicBezTo>
                  <a:cubicBezTo>
                    <a:pt x="4153" y="129091"/>
                    <a:pt x="7783" y="127787"/>
                    <a:pt x="10559" y="127093"/>
                  </a:cubicBezTo>
                  <a:cubicBezTo>
                    <a:pt x="17532" y="125350"/>
                    <a:pt x="24847" y="125506"/>
                    <a:pt x="31991" y="124712"/>
                  </a:cubicBezTo>
                  <a:cubicBezTo>
                    <a:pt x="35602" y="122305"/>
                    <a:pt x="41350" y="117568"/>
                    <a:pt x="46278" y="117568"/>
                  </a:cubicBezTo>
                  <a:cubicBezTo>
                    <a:pt x="48788" y="117568"/>
                    <a:pt x="51041" y="119156"/>
                    <a:pt x="53422" y="119950"/>
                  </a:cubicBezTo>
                  <a:cubicBezTo>
                    <a:pt x="48724" y="91761"/>
                    <a:pt x="56153" y="114906"/>
                    <a:pt x="43897" y="100900"/>
                  </a:cubicBezTo>
                  <a:cubicBezTo>
                    <a:pt x="40128" y="96592"/>
                    <a:pt x="34372" y="86612"/>
                    <a:pt x="34372" y="86612"/>
                  </a:cubicBezTo>
                  <a:cubicBezTo>
                    <a:pt x="33578" y="83437"/>
                    <a:pt x="32931" y="80222"/>
                    <a:pt x="31991" y="77087"/>
                  </a:cubicBezTo>
                  <a:cubicBezTo>
                    <a:pt x="30548" y="72279"/>
                    <a:pt x="27228" y="62800"/>
                    <a:pt x="27228" y="62800"/>
                  </a:cubicBezTo>
                  <a:cubicBezTo>
                    <a:pt x="28022" y="57244"/>
                    <a:pt x="26948" y="51073"/>
                    <a:pt x="29609" y="46131"/>
                  </a:cubicBezTo>
                  <a:cubicBezTo>
                    <a:pt x="37152" y="32123"/>
                    <a:pt x="42019" y="34600"/>
                    <a:pt x="51041" y="27081"/>
                  </a:cubicBezTo>
                  <a:cubicBezTo>
                    <a:pt x="57914" y="21354"/>
                    <a:pt x="58266" y="19815"/>
                    <a:pt x="62947" y="12793"/>
                  </a:cubicBezTo>
                  <a:cubicBezTo>
                    <a:pt x="63741" y="10412"/>
                    <a:pt x="63760" y="7610"/>
                    <a:pt x="65328" y="5650"/>
                  </a:cubicBezTo>
                  <a:cubicBezTo>
                    <a:pt x="73820" y="-4965"/>
                    <a:pt x="91675" y="2487"/>
                    <a:pt x="101047" y="3268"/>
                  </a:cubicBezTo>
                  <a:cubicBezTo>
                    <a:pt x="103428" y="4856"/>
                    <a:pt x="105576" y="6869"/>
                    <a:pt x="108191" y="8031"/>
                  </a:cubicBezTo>
                  <a:cubicBezTo>
                    <a:pt x="112778" y="10070"/>
                    <a:pt x="117716" y="11206"/>
                    <a:pt x="122478" y="12793"/>
                  </a:cubicBezTo>
                  <a:cubicBezTo>
                    <a:pt x="124859" y="13587"/>
                    <a:pt x="127127" y="14898"/>
                    <a:pt x="129622" y="15175"/>
                  </a:cubicBezTo>
                  <a:lnTo>
                    <a:pt x="151053" y="17556"/>
                  </a:lnTo>
                  <a:cubicBezTo>
                    <a:pt x="155034" y="25517"/>
                    <a:pt x="160505" y="38968"/>
                    <a:pt x="170103" y="41368"/>
                  </a:cubicBezTo>
                  <a:lnTo>
                    <a:pt x="179628" y="43750"/>
                  </a:lnTo>
                  <a:cubicBezTo>
                    <a:pt x="181216" y="46131"/>
                    <a:pt x="182237" y="49009"/>
                    <a:pt x="184391" y="50893"/>
                  </a:cubicBezTo>
                  <a:cubicBezTo>
                    <a:pt x="188699" y="54662"/>
                    <a:pt x="198678" y="60418"/>
                    <a:pt x="198678" y="60418"/>
                  </a:cubicBezTo>
                  <a:cubicBezTo>
                    <a:pt x="202718" y="66478"/>
                    <a:pt x="203370" y="69439"/>
                    <a:pt x="210584" y="72325"/>
                  </a:cubicBezTo>
                  <a:cubicBezTo>
                    <a:pt x="212058" y="72915"/>
                    <a:pt x="208600" y="77087"/>
                    <a:pt x="210584" y="79468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6E7E31FE-9AC0-2B0A-A8C5-013B02DF991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6386" y="2006529"/>
              <a:ext cx="316779" cy="250500"/>
            </a:xfrm>
            <a:custGeom>
              <a:avLst/>
              <a:gdLst>
                <a:gd name="T0" fmla="*/ 600 w 976"/>
                <a:gd name="T1" fmla="*/ 713 h 839"/>
                <a:gd name="T2" fmla="*/ 778 w 976"/>
                <a:gd name="T3" fmla="*/ 625 h 839"/>
                <a:gd name="T4" fmla="*/ 922 w 976"/>
                <a:gd name="T5" fmla="*/ 417 h 839"/>
                <a:gd name="T6" fmla="*/ 914 w 976"/>
                <a:gd name="T7" fmla="*/ 128 h 839"/>
                <a:gd name="T8" fmla="*/ 783 w 976"/>
                <a:gd name="T9" fmla="*/ 0 h 839"/>
                <a:gd name="T10" fmla="*/ 489 w 976"/>
                <a:gd name="T11" fmla="*/ 245 h 839"/>
                <a:gd name="T12" fmla="*/ 139 w 976"/>
                <a:gd name="T13" fmla="*/ 566 h 839"/>
                <a:gd name="T14" fmla="*/ 0 w 976"/>
                <a:gd name="T15" fmla="*/ 762 h 839"/>
                <a:gd name="T16" fmla="*/ 18 w 976"/>
                <a:gd name="T17" fmla="*/ 759 h 839"/>
                <a:gd name="T18" fmla="*/ 337 w 976"/>
                <a:gd name="T19" fmla="*/ 816 h 839"/>
                <a:gd name="T20" fmla="*/ 502 w 976"/>
                <a:gd name="T21" fmla="*/ 771 h 839"/>
                <a:gd name="T22" fmla="*/ 600 w 976"/>
                <a:gd name="T23" fmla="*/ 713 h 8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6" h="839">
                  <a:moveTo>
                    <a:pt x="600" y="713"/>
                  </a:moveTo>
                  <a:cubicBezTo>
                    <a:pt x="600" y="713"/>
                    <a:pt x="652" y="636"/>
                    <a:pt x="778" y="625"/>
                  </a:cubicBezTo>
                  <a:cubicBezTo>
                    <a:pt x="903" y="614"/>
                    <a:pt x="976" y="526"/>
                    <a:pt x="922" y="417"/>
                  </a:cubicBezTo>
                  <a:cubicBezTo>
                    <a:pt x="869" y="307"/>
                    <a:pt x="952" y="221"/>
                    <a:pt x="914" y="128"/>
                  </a:cubicBezTo>
                  <a:cubicBezTo>
                    <a:pt x="877" y="34"/>
                    <a:pt x="783" y="0"/>
                    <a:pt x="783" y="0"/>
                  </a:cubicBezTo>
                  <a:cubicBezTo>
                    <a:pt x="783" y="0"/>
                    <a:pt x="700" y="139"/>
                    <a:pt x="489" y="245"/>
                  </a:cubicBezTo>
                  <a:cubicBezTo>
                    <a:pt x="278" y="352"/>
                    <a:pt x="233" y="449"/>
                    <a:pt x="139" y="566"/>
                  </a:cubicBezTo>
                  <a:cubicBezTo>
                    <a:pt x="69" y="654"/>
                    <a:pt x="17" y="724"/>
                    <a:pt x="0" y="762"/>
                  </a:cubicBezTo>
                  <a:cubicBezTo>
                    <a:pt x="6" y="761"/>
                    <a:pt x="12" y="759"/>
                    <a:pt x="18" y="759"/>
                  </a:cubicBezTo>
                  <a:cubicBezTo>
                    <a:pt x="81" y="759"/>
                    <a:pt x="246" y="816"/>
                    <a:pt x="337" y="816"/>
                  </a:cubicBezTo>
                  <a:cubicBezTo>
                    <a:pt x="428" y="816"/>
                    <a:pt x="451" y="839"/>
                    <a:pt x="502" y="771"/>
                  </a:cubicBezTo>
                  <a:cubicBezTo>
                    <a:pt x="543" y="716"/>
                    <a:pt x="581" y="687"/>
                    <a:pt x="600" y="71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4D85AF23-0D50-FCDB-34EE-E8A54EF9B7B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0548" y="3432455"/>
              <a:ext cx="692734" cy="868724"/>
            </a:xfrm>
            <a:custGeom>
              <a:avLst/>
              <a:gdLst>
                <a:gd name="T0" fmla="*/ 0 w 2148"/>
                <a:gd name="T1" fmla="*/ 953 h 2915"/>
                <a:gd name="T2" fmla="*/ 132 w 2148"/>
                <a:gd name="T3" fmla="*/ 1250 h 2915"/>
                <a:gd name="T4" fmla="*/ 290 w 2148"/>
                <a:gd name="T5" fmla="*/ 1595 h 2915"/>
                <a:gd name="T6" fmla="*/ 462 w 2148"/>
                <a:gd name="T7" fmla="*/ 1997 h 2915"/>
                <a:gd name="T8" fmla="*/ 835 w 2148"/>
                <a:gd name="T9" fmla="*/ 2700 h 2915"/>
                <a:gd name="T10" fmla="*/ 950 w 2148"/>
                <a:gd name="T11" fmla="*/ 2413 h 2915"/>
                <a:gd name="T12" fmla="*/ 993 w 2148"/>
                <a:gd name="T13" fmla="*/ 2549 h 2915"/>
                <a:gd name="T14" fmla="*/ 1136 w 2148"/>
                <a:gd name="T15" fmla="*/ 2671 h 2915"/>
                <a:gd name="T16" fmla="*/ 1388 w 2148"/>
                <a:gd name="T17" fmla="*/ 2664 h 2915"/>
                <a:gd name="T18" fmla="*/ 1747 w 2148"/>
                <a:gd name="T19" fmla="*/ 2356 h 2915"/>
                <a:gd name="T20" fmla="*/ 1790 w 2148"/>
                <a:gd name="T21" fmla="*/ 2104 h 2915"/>
                <a:gd name="T22" fmla="*/ 1639 w 2148"/>
                <a:gd name="T23" fmla="*/ 1774 h 2915"/>
                <a:gd name="T24" fmla="*/ 1840 w 2148"/>
                <a:gd name="T25" fmla="*/ 1430 h 2915"/>
                <a:gd name="T26" fmla="*/ 1919 w 2148"/>
                <a:gd name="T27" fmla="*/ 1107 h 2915"/>
                <a:gd name="T28" fmla="*/ 1538 w 2148"/>
                <a:gd name="T29" fmla="*/ 827 h 2915"/>
                <a:gd name="T30" fmla="*/ 1395 w 2148"/>
                <a:gd name="T31" fmla="*/ 529 h 2915"/>
                <a:gd name="T32" fmla="*/ 1285 w 2148"/>
                <a:gd name="T33" fmla="*/ 372 h 2915"/>
                <a:gd name="T34" fmla="*/ 1109 w 2148"/>
                <a:gd name="T35" fmla="*/ 119 h 2915"/>
                <a:gd name="T36" fmla="*/ 981 w 2148"/>
                <a:gd name="T37" fmla="*/ 38 h 2915"/>
                <a:gd name="T38" fmla="*/ 776 w 2148"/>
                <a:gd name="T39" fmla="*/ 62 h 2915"/>
                <a:gd name="T40" fmla="*/ 495 w 2148"/>
                <a:gd name="T41" fmla="*/ 381 h 2915"/>
                <a:gd name="T42" fmla="*/ 281 w 2148"/>
                <a:gd name="T43" fmla="*/ 724 h 2915"/>
                <a:gd name="T44" fmla="*/ 0 w 2148"/>
                <a:gd name="T45" fmla="*/ 953 h 29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48" h="2915">
                  <a:moveTo>
                    <a:pt x="0" y="953"/>
                  </a:moveTo>
                  <a:cubicBezTo>
                    <a:pt x="0" y="953"/>
                    <a:pt x="38" y="1107"/>
                    <a:pt x="132" y="1250"/>
                  </a:cubicBezTo>
                  <a:cubicBezTo>
                    <a:pt x="225" y="1394"/>
                    <a:pt x="225" y="1430"/>
                    <a:pt x="290" y="1595"/>
                  </a:cubicBezTo>
                  <a:cubicBezTo>
                    <a:pt x="354" y="1760"/>
                    <a:pt x="354" y="1717"/>
                    <a:pt x="462" y="1997"/>
                  </a:cubicBezTo>
                  <a:cubicBezTo>
                    <a:pt x="570" y="2277"/>
                    <a:pt x="835" y="2700"/>
                    <a:pt x="835" y="2700"/>
                  </a:cubicBezTo>
                  <a:cubicBezTo>
                    <a:pt x="835" y="2700"/>
                    <a:pt x="814" y="2434"/>
                    <a:pt x="950" y="2413"/>
                  </a:cubicBezTo>
                  <a:cubicBezTo>
                    <a:pt x="1086" y="2391"/>
                    <a:pt x="1036" y="2499"/>
                    <a:pt x="993" y="2549"/>
                  </a:cubicBezTo>
                  <a:cubicBezTo>
                    <a:pt x="950" y="2600"/>
                    <a:pt x="1108" y="2607"/>
                    <a:pt x="1136" y="2671"/>
                  </a:cubicBezTo>
                  <a:cubicBezTo>
                    <a:pt x="1165" y="2736"/>
                    <a:pt x="1187" y="2915"/>
                    <a:pt x="1388" y="2664"/>
                  </a:cubicBezTo>
                  <a:cubicBezTo>
                    <a:pt x="1589" y="2413"/>
                    <a:pt x="1747" y="2356"/>
                    <a:pt x="1747" y="2356"/>
                  </a:cubicBezTo>
                  <a:cubicBezTo>
                    <a:pt x="1747" y="2356"/>
                    <a:pt x="1890" y="2262"/>
                    <a:pt x="1790" y="2104"/>
                  </a:cubicBezTo>
                  <a:cubicBezTo>
                    <a:pt x="1689" y="1946"/>
                    <a:pt x="1639" y="1774"/>
                    <a:pt x="1639" y="1774"/>
                  </a:cubicBezTo>
                  <a:cubicBezTo>
                    <a:pt x="1639" y="1774"/>
                    <a:pt x="1847" y="1645"/>
                    <a:pt x="1840" y="1430"/>
                  </a:cubicBezTo>
                  <a:cubicBezTo>
                    <a:pt x="1833" y="1214"/>
                    <a:pt x="2148" y="1200"/>
                    <a:pt x="1919" y="1107"/>
                  </a:cubicBezTo>
                  <a:cubicBezTo>
                    <a:pt x="1689" y="1013"/>
                    <a:pt x="1682" y="1125"/>
                    <a:pt x="1538" y="827"/>
                  </a:cubicBezTo>
                  <a:cubicBezTo>
                    <a:pt x="1395" y="529"/>
                    <a:pt x="1395" y="529"/>
                    <a:pt x="1395" y="529"/>
                  </a:cubicBezTo>
                  <a:cubicBezTo>
                    <a:pt x="1366" y="529"/>
                    <a:pt x="1328" y="419"/>
                    <a:pt x="1285" y="372"/>
                  </a:cubicBezTo>
                  <a:cubicBezTo>
                    <a:pt x="1243" y="324"/>
                    <a:pt x="1162" y="210"/>
                    <a:pt x="1109" y="119"/>
                  </a:cubicBezTo>
                  <a:cubicBezTo>
                    <a:pt x="1057" y="29"/>
                    <a:pt x="1028" y="15"/>
                    <a:pt x="981" y="38"/>
                  </a:cubicBezTo>
                  <a:cubicBezTo>
                    <a:pt x="933" y="62"/>
                    <a:pt x="833" y="0"/>
                    <a:pt x="776" y="62"/>
                  </a:cubicBezTo>
                  <a:cubicBezTo>
                    <a:pt x="719" y="124"/>
                    <a:pt x="638" y="224"/>
                    <a:pt x="495" y="381"/>
                  </a:cubicBezTo>
                  <a:cubicBezTo>
                    <a:pt x="352" y="539"/>
                    <a:pt x="457" y="629"/>
                    <a:pt x="281" y="724"/>
                  </a:cubicBezTo>
                  <a:cubicBezTo>
                    <a:pt x="104" y="820"/>
                    <a:pt x="23" y="924"/>
                    <a:pt x="0" y="95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9" name="Freeform 47">
              <a:extLst>
                <a:ext uri="{FF2B5EF4-FFF2-40B4-BE49-F238E27FC236}">
                  <a16:creationId xmlns:a16="http://schemas.microsoft.com/office/drawing/2014/main" id="{3A8929BF-7D7A-1160-4BC4-7CD0B7ABAB1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8698" y="2645626"/>
              <a:ext cx="476909" cy="542751"/>
            </a:xfrm>
            <a:custGeom>
              <a:avLst/>
              <a:gdLst>
                <a:gd name="T0" fmla="*/ 0 w 1479"/>
                <a:gd name="T1" fmla="*/ 956 h 1821"/>
                <a:gd name="T2" fmla="*/ 473 w 1479"/>
                <a:gd name="T3" fmla="*/ 1218 h 1821"/>
                <a:gd name="T4" fmla="*/ 973 w 1479"/>
                <a:gd name="T5" fmla="*/ 1787 h 1821"/>
                <a:gd name="T6" fmla="*/ 1280 w 1479"/>
                <a:gd name="T7" fmla="*/ 1582 h 1821"/>
                <a:gd name="T8" fmla="*/ 1360 w 1479"/>
                <a:gd name="T9" fmla="*/ 1514 h 1821"/>
                <a:gd name="T10" fmla="*/ 1354 w 1479"/>
                <a:gd name="T11" fmla="*/ 1297 h 1821"/>
                <a:gd name="T12" fmla="*/ 1229 w 1479"/>
                <a:gd name="T13" fmla="*/ 1127 h 1821"/>
                <a:gd name="T14" fmla="*/ 1315 w 1479"/>
                <a:gd name="T15" fmla="*/ 848 h 1821"/>
                <a:gd name="T16" fmla="*/ 1388 w 1479"/>
                <a:gd name="T17" fmla="*/ 638 h 1821"/>
                <a:gd name="T18" fmla="*/ 1206 w 1479"/>
                <a:gd name="T19" fmla="*/ 530 h 1821"/>
                <a:gd name="T20" fmla="*/ 1047 w 1479"/>
                <a:gd name="T21" fmla="*/ 490 h 1821"/>
                <a:gd name="T22" fmla="*/ 871 w 1479"/>
                <a:gd name="T23" fmla="*/ 296 h 1821"/>
                <a:gd name="T24" fmla="*/ 643 w 1479"/>
                <a:gd name="T25" fmla="*/ 131 h 1821"/>
                <a:gd name="T26" fmla="*/ 592 w 1479"/>
                <a:gd name="T27" fmla="*/ 410 h 1821"/>
                <a:gd name="T28" fmla="*/ 217 w 1479"/>
                <a:gd name="T29" fmla="*/ 581 h 1821"/>
                <a:gd name="T30" fmla="*/ 0 w 1479"/>
                <a:gd name="T31" fmla="*/ 956 h 1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79" h="1821">
                  <a:moveTo>
                    <a:pt x="0" y="956"/>
                  </a:moveTo>
                  <a:cubicBezTo>
                    <a:pt x="0" y="956"/>
                    <a:pt x="234" y="1036"/>
                    <a:pt x="473" y="1218"/>
                  </a:cubicBezTo>
                  <a:cubicBezTo>
                    <a:pt x="712" y="1400"/>
                    <a:pt x="905" y="1821"/>
                    <a:pt x="973" y="1787"/>
                  </a:cubicBezTo>
                  <a:cubicBezTo>
                    <a:pt x="1041" y="1753"/>
                    <a:pt x="1063" y="1548"/>
                    <a:pt x="1280" y="1582"/>
                  </a:cubicBezTo>
                  <a:cubicBezTo>
                    <a:pt x="1300" y="1569"/>
                    <a:pt x="1336" y="1558"/>
                    <a:pt x="1360" y="1514"/>
                  </a:cubicBezTo>
                  <a:cubicBezTo>
                    <a:pt x="1406" y="1428"/>
                    <a:pt x="1388" y="1315"/>
                    <a:pt x="1354" y="1297"/>
                  </a:cubicBezTo>
                  <a:cubicBezTo>
                    <a:pt x="1320" y="1280"/>
                    <a:pt x="1292" y="1241"/>
                    <a:pt x="1229" y="1127"/>
                  </a:cubicBezTo>
                  <a:cubicBezTo>
                    <a:pt x="1167" y="1013"/>
                    <a:pt x="1201" y="911"/>
                    <a:pt x="1315" y="848"/>
                  </a:cubicBezTo>
                  <a:cubicBezTo>
                    <a:pt x="1428" y="786"/>
                    <a:pt x="1297" y="774"/>
                    <a:pt x="1388" y="638"/>
                  </a:cubicBezTo>
                  <a:cubicBezTo>
                    <a:pt x="1479" y="501"/>
                    <a:pt x="1206" y="530"/>
                    <a:pt x="1206" y="530"/>
                  </a:cubicBezTo>
                  <a:cubicBezTo>
                    <a:pt x="1206" y="530"/>
                    <a:pt x="1121" y="535"/>
                    <a:pt x="1047" y="490"/>
                  </a:cubicBezTo>
                  <a:cubicBezTo>
                    <a:pt x="973" y="444"/>
                    <a:pt x="916" y="416"/>
                    <a:pt x="871" y="296"/>
                  </a:cubicBezTo>
                  <a:cubicBezTo>
                    <a:pt x="825" y="177"/>
                    <a:pt x="621" y="0"/>
                    <a:pt x="643" y="131"/>
                  </a:cubicBezTo>
                  <a:cubicBezTo>
                    <a:pt x="666" y="262"/>
                    <a:pt x="740" y="330"/>
                    <a:pt x="592" y="410"/>
                  </a:cubicBezTo>
                  <a:cubicBezTo>
                    <a:pt x="444" y="490"/>
                    <a:pt x="347" y="404"/>
                    <a:pt x="217" y="581"/>
                  </a:cubicBezTo>
                  <a:cubicBezTo>
                    <a:pt x="86" y="757"/>
                    <a:pt x="0" y="956"/>
                    <a:pt x="0" y="95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279CA4A8-511D-D857-294B-305BB382AF1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7778" y="3180349"/>
              <a:ext cx="1853675" cy="1302283"/>
            </a:xfrm>
            <a:custGeom>
              <a:avLst/>
              <a:gdLst>
                <a:gd name="T0" fmla="*/ 28 w 5736"/>
                <a:gd name="T1" fmla="*/ 1444 h 4372"/>
                <a:gd name="T2" fmla="*/ 71 w 5736"/>
                <a:gd name="T3" fmla="*/ 1617 h 4372"/>
                <a:gd name="T4" fmla="*/ 199 w 5736"/>
                <a:gd name="T5" fmla="*/ 1887 h 4372"/>
                <a:gd name="T6" fmla="*/ 270 w 5736"/>
                <a:gd name="T7" fmla="*/ 2114 h 4372"/>
                <a:gd name="T8" fmla="*/ 475 w 5736"/>
                <a:gd name="T9" fmla="*/ 2199 h 4372"/>
                <a:gd name="T10" fmla="*/ 788 w 5736"/>
                <a:gd name="T11" fmla="*/ 1937 h 4372"/>
                <a:gd name="T12" fmla="*/ 1221 w 5736"/>
                <a:gd name="T13" fmla="*/ 1468 h 4372"/>
                <a:gd name="T14" fmla="*/ 1512 w 5736"/>
                <a:gd name="T15" fmla="*/ 1560 h 4372"/>
                <a:gd name="T16" fmla="*/ 1384 w 5736"/>
                <a:gd name="T17" fmla="*/ 1958 h 4372"/>
                <a:gd name="T18" fmla="*/ 1384 w 5736"/>
                <a:gd name="T19" fmla="*/ 2313 h 4372"/>
                <a:gd name="T20" fmla="*/ 1682 w 5736"/>
                <a:gd name="T21" fmla="*/ 3002 h 4372"/>
                <a:gd name="T22" fmla="*/ 1895 w 5736"/>
                <a:gd name="T23" fmla="*/ 3420 h 4372"/>
                <a:gd name="T24" fmla="*/ 1640 w 5736"/>
                <a:gd name="T25" fmla="*/ 3655 h 4372"/>
                <a:gd name="T26" fmla="*/ 1633 w 5736"/>
                <a:gd name="T27" fmla="*/ 3932 h 4372"/>
                <a:gd name="T28" fmla="*/ 1910 w 5736"/>
                <a:gd name="T29" fmla="*/ 3854 h 4372"/>
                <a:gd name="T30" fmla="*/ 2222 w 5736"/>
                <a:gd name="T31" fmla="*/ 3719 h 4372"/>
                <a:gd name="T32" fmla="*/ 2556 w 5736"/>
                <a:gd name="T33" fmla="*/ 3797 h 4372"/>
                <a:gd name="T34" fmla="*/ 2634 w 5736"/>
                <a:gd name="T35" fmla="*/ 4201 h 4372"/>
                <a:gd name="T36" fmla="*/ 2861 w 5736"/>
                <a:gd name="T37" fmla="*/ 4201 h 4372"/>
                <a:gd name="T38" fmla="*/ 3188 w 5736"/>
                <a:gd name="T39" fmla="*/ 4180 h 4372"/>
                <a:gd name="T40" fmla="*/ 3422 w 5736"/>
                <a:gd name="T41" fmla="*/ 4280 h 4372"/>
                <a:gd name="T42" fmla="*/ 3734 w 5736"/>
                <a:gd name="T43" fmla="*/ 4180 h 4372"/>
                <a:gd name="T44" fmla="*/ 3919 w 5736"/>
                <a:gd name="T45" fmla="*/ 4201 h 4372"/>
                <a:gd name="T46" fmla="*/ 4018 w 5736"/>
                <a:gd name="T47" fmla="*/ 3910 h 4372"/>
                <a:gd name="T48" fmla="*/ 4054 w 5736"/>
                <a:gd name="T49" fmla="*/ 3790 h 4372"/>
                <a:gd name="T50" fmla="*/ 4465 w 5736"/>
                <a:gd name="T51" fmla="*/ 3775 h 4372"/>
                <a:gd name="T52" fmla="*/ 4941 w 5736"/>
                <a:gd name="T53" fmla="*/ 3506 h 4372"/>
                <a:gd name="T54" fmla="*/ 5317 w 5736"/>
                <a:gd name="T55" fmla="*/ 3044 h 4372"/>
                <a:gd name="T56" fmla="*/ 5545 w 5736"/>
                <a:gd name="T57" fmla="*/ 2774 h 4372"/>
                <a:gd name="T58" fmla="*/ 5573 w 5736"/>
                <a:gd name="T59" fmla="*/ 2455 h 4372"/>
                <a:gd name="T60" fmla="*/ 5587 w 5736"/>
                <a:gd name="T61" fmla="*/ 2256 h 4372"/>
                <a:gd name="T62" fmla="*/ 5332 w 5736"/>
                <a:gd name="T63" fmla="*/ 2533 h 4372"/>
                <a:gd name="T64" fmla="*/ 5033 w 5736"/>
                <a:gd name="T65" fmla="*/ 2732 h 4372"/>
                <a:gd name="T66" fmla="*/ 4544 w 5736"/>
                <a:gd name="T67" fmla="*/ 2838 h 4372"/>
                <a:gd name="T68" fmla="*/ 3976 w 5736"/>
                <a:gd name="T69" fmla="*/ 2753 h 4372"/>
                <a:gd name="T70" fmla="*/ 3848 w 5736"/>
                <a:gd name="T71" fmla="*/ 2498 h 4372"/>
                <a:gd name="T72" fmla="*/ 3606 w 5736"/>
                <a:gd name="T73" fmla="*/ 2292 h 4372"/>
                <a:gd name="T74" fmla="*/ 3216 w 5736"/>
                <a:gd name="T75" fmla="*/ 2185 h 4372"/>
                <a:gd name="T76" fmla="*/ 2967 w 5736"/>
                <a:gd name="T77" fmla="*/ 2128 h 4372"/>
                <a:gd name="T78" fmla="*/ 3088 w 5736"/>
                <a:gd name="T79" fmla="*/ 1738 h 4372"/>
                <a:gd name="T80" fmla="*/ 2797 w 5736"/>
                <a:gd name="T81" fmla="*/ 1433 h 4372"/>
                <a:gd name="T82" fmla="*/ 2662 w 5736"/>
                <a:gd name="T83" fmla="*/ 1163 h 4372"/>
                <a:gd name="T84" fmla="*/ 2485 w 5736"/>
                <a:gd name="T85" fmla="*/ 936 h 4372"/>
                <a:gd name="T86" fmla="*/ 2300 w 5736"/>
                <a:gd name="T87" fmla="*/ 687 h 4372"/>
                <a:gd name="T88" fmla="*/ 2279 w 5736"/>
                <a:gd name="T89" fmla="*/ 510 h 4372"/>
                <a:gd name="T90" fmla="*/ 2039 w 5736"/>
                <a:gd name="T91" fmla="*/ 248 h 4372"/>
                <a:gd name="T92" fmla="*/ 1680 w 5736"/>
                <a:gd name="T93" fmla="*/ 147 h 4372"/>
                <a:gd name="T94" fmla="*/ 1422 w 5736"/>
                <a:gd name="T95" fmla="*/ 106 h 4372"/>
                <a:gd name="T96" fmla="*/ 1437 w 5736"/>
                <a:gd name="T97" fmla="*/ 577 h 4372"/>
                <a:gd name="T98" fmla="*/ 1275 w 5736"/>
                <a:gd name="T99" fmla="*/ 739 h 4372"/>
                <a:gd name="T100" fmla="*/ 907 w 5736"/>
                <a:gd name="T101" fmla="*/ 900 h 4372"/>
                <a:gd name="T102" fmla="*/ 619 w 5736"/>
                <a:gd name="T103" fmla="*/ 942 h 4372"/>
                <a:gd name="T104" fmla="*/ 533 w 5736"/>
                <a:gd name="T105" fmla="*/ 1130 h 4372"/>
                <a:gd name="T106" fmla="*/ 539 w 5736"/>
                <a:gd name="T107" fmla="*/ 1255 h 4372"/>
                <a:gd name="T108" fmla="*/ 419 w 5736"/>
                <a:gd name="T109" fmla="*/ 1157 h 4372"/>
                <a:gd name="T110" fmla="*/ 31 w 5736"/>
                <a:gd name="T111" fmla="*/ 1450 h 4372"/>
                <a:gd name="T112" fmla="*/ 28 w 5736"/>
                <a:gd name="T113" fmla="*/ 1444 h 4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736" h="4372">
                  <a:moveTo>
                    <a:pt x="28" y="1444"/>
                  </a:moveTo>
                  <a:cubicBezTo>
                    <a:pt x="28" y="1445"/>
                    <a:pt x="0" y="1568"/>
                    <a:pt x="71" y="1617"/>
                  </a:cubicBezTo>
                  <a:cubicBezTo>
                    <a:pt x="142" y="1667"/>
                    <a:pt x="113" y="1816"/>
                    <a:pt x="199" y="1887"/>
                  </a:cubicBezTo>
                  <a:cubicBezTo>
                    <a:pt x="284" y="1958"/>
                    <a:pt x="156" y="2064"/>
                    <a:pt x="270" y="2114"/>
                  </a:cubicBezTo>
                  <a:cubicBezTo>
                    <a:pt x="383" y="2164"/>
                    <a:pt x="397" y="2320"/>
                    <a:pt x="475" y="2199"/>
                  </a:cubicBezTo>
                  <a:cubicBezTo>
                    <a:pt x="554" y="2079"/>
                    <a:pt x="639" y="2199"/>
                    <a:pt x="788" y="1937"/>
                  </a:cubicBezTo>
                  <a:cubicBezTo>
                    <a:pt x="937" y="1674"/>
                    <a:pt x="1086" y="1504"/>
                    <a:pt x="1221" y="1468"/>
                  </a:cubicBezTo>
                  <a:cubicBezTo>
                    <a:pt x="1356" y="1433"/>
                    <a:pt x="1654" y="1347"/>
                    <a:pt x="1512" y="1560"/>
                  </a:cubicBezTo>
                  <a:cubicBezTo>
                    <a:pt x="1370" y="1773"/>
                    <a:pt x="1384" y="1709"/>
                    <a:pt x="1384" y="1958"/>
                  </a:cubicBezTo>
                  <a:cubicBezTo>
                    <a:pt x="1384" y="2206"/>
                    <a:pt x="1200" y="2150"/>
                    <a:pt x="1384" y="2313"/>
                  </a:cubicBezTo>
                  <a:cubicBezTo>
                    <a:pt x="1569" y="2476"/>
                    <a:pt x="1661" y="2732"/>
                    <a:pt x="1682" y="3002"/>
                  </a:cubicBezTo>
                  <a:cubicBezTo>
                    <a:pt x="1704" y="3271"/>
                    <a:pt x="1945" y="3328"/>
                    <a:pt x="1895" y="3420"/>
                  </a:cubicBezTo>
                  <a:cubicBezTo>
                    <a:pt x="1846" y="3513"/>
                    <a:pt x="1718" y="3555"/>
                    <a:pt x="1640" y="3655"/>
                  </a:cubicBezTo>
                  <a:cubicBezTo>
                    <a:pt x="1562" y="3754"/>
                    <a:pt x="1498" y="3925"/>
                    <a:pt x="1633" y="3932"/>
                  </a:cubicBezTo>
                  <a:cubicBezTo>
                    <a:pt x="1768" y="3939"/>
                    <a:pt x="1810" y="3868"/>
                    <a:pt x="1910" y="3854"/>
                  </a:cubicBezTo>
                  <a:cubicBezTo>
                    <a:pt x="2009" y="3839"/>
                    <a:pt x="2130" y="3811"/>
                    <a:pt x="2222" y="3719"/>
                  </a:cubicBezTo>
                  <a:cubicBezTo>
                    <a:pt x="2314" y="3626"/>
                    <a:pt x="2478" y="3619"/>
                    <a:pt x="2556" y="3797"/>
                  </a:cubicBezTo>
                  <a:cubicBezTo>
                    <a:pt x="2634" y="3974"/>
                    <a:pt x="2598" y="4152"/>
                    <a:pt x="2634" y="4201"/>
                  </a:cubicBezTo>
                  <a:cubicBezTo>
                    <a:pt x="2669" y="4251"/>
                    <a:pt x="2740" y="4244"/>
                    <a:pt x="2861" y="4201"/>
                  </a:cubicBezTo>
                  <a:cubicBezTo>
                    <a:pt x="2982" y="4159"/>
                    <a:pt x="3131" y="4102"/>
                    <a:pt x="3188" y="4180"/>
                  </a:cubicBezTo>
                  <a:cubicBezTo>
                    <a:pt x="3244" y="4258"/>
                    <a:pt x="3294" y="4187"/>
                    <a:pt x="3422" y="4280"/>
                  </a:cubicBezTo>
                  <a:cubicBezTo>
                    <a:pt x="3550" y="4372"/>
                    <a:pt x="3656" y="4223"/>
                    <a:pt x="3734" y="4180"/>
                  </a:cubicBezTo>
                  <a:cubicBezTo>
                    <a:pt x="3812" y="4138"/>
                    <a:pt x="3919" y="4201"/>
                    <a:pt x="3919" y="4201"/>
                  </a:cubicBezTo>
                  <a:cubicBezTo>
                    <a:pt x="3919" y="4201"/>
                    <a:pt x="4075" y="4010"/>
                    <a:pt x="4018" y="3910"/>
                  </a:cubicBezTo>
                  <a:cubicBezTo>
                    <a:pt x="3961" y="3811"/>
                    <a:pt x="3983" y="3719"/>
                    <a:pt x="4054" y="3790"/>
                  </a:cubicBezTo>
                  <a:cubicBezTo>
                    <a:pt x="4125" y="3861"/>
                    <a:pt x="4394" y="3917"/>
                    <a:pt x="4465" y="3775"/>
                  </a:cubicBezTo>
                  <a:cubicBezTo>
                    <a:pt x="4536" y="3633"/>
                    <a:pt x="4771" y="3641"/>
                    <a:pt x="4941" y="3506"/>
                  </a:cubicBezTo>
                  <a:cubicBezTo>
                    <a:pt x="5112" y="3371"/>
                    <a:pt x="5282" y="3307"/>
                    <a:pt x="5317" y="3044"/>
                  </a:cubicBezTo>
                  <a:cubicBezTo>
                    <a:pt x="5353" y="2782"/>
                    <a:pt x="5502" y="2845"/>
                    <a:pt x="5545" y="2774"/>
                  </a:cubicBezTo>
                  <a:cubicBezTo>
                    <a:pt x="5587" y="2703"/>
                    <a:pt x="5616" y="2554"/>
                    <a:pt x="5573" y="2455"/>
                  </a:cubicBezTo>
                  <a:cubicBezTo>
                    <a:pt x="5530" y="2356"/>
                    <a:pt x="5736" y="2206"/>
                    <a:pt x="5587" y="2256"/>
                  </a:cubicBezTo>
                  <a:cubicBezTo>
                    <a:pt x="5438" y="2306"/>
                    <a:pt x="5481" y="2462"/>
                    <a:pt x="5332" y="2533"/>
                  </a:cubicBezTo>
                  <a:cubicBezTo>
                    <a:pt x="5183" y="2604"/>
                    <a:pt x="5126" y="2668"/>
                    <a:pt x="5033" y="2732"/>
                  </a:cubicBezTo>
                  <a:cubicBezTo>
                    <a:pt x="4941" y="2796"/>
                    <a:pt x="4806" y="2867"/>
                    <a:pt x="4544" y="2838"/>
                  </a:cubicBezTo>
                  <a:cubicBezTo>
                    <a:pt x="4281" y="2810"/>
                    <a:pt x="4018" y="2916"/>
                    <a:pt x="3976" y="2753"/>
                  </a:cubicBezTo>
                  <a:cubicBezTo>
                    <a:pt x="3933" y="2590"/>
                    <a:pt x="3897" y="2696"/>
                    <a:pt x="3848" y="2498"/>
                  </a:cubicBezTo>
                  <a:cubicBezTo>
                    <a:pt x="3798" y="2299"/>
                    <a:pt x="3798" y="2277"/>
                    <a:pt x="3606" y="2292"/>
                  </a:cubicBezTo>
                  <a:cubicBezTo>
                    <a:pt x="3415" y="2306"/>
                    <a:pt x="3393" y="2150"/>
                    <a:pt x="3216" y="2185"/>
                  </a:cubicBezTo>
                  <a:cubicBezTo>
                    <a:pt x="3038" y="2221"/>
                    <a:pt x="2811" y="2320"/>
                    <a:pt x="2967" y="2128"/>
                  </a:cubicBezTo>
                  <a:cubicBezTo>
                    <a:pt x="3124" y="1937"/>
                    <a:pt x="3251" y="1922"/>
                    <a:pt x="3088" y="1738"/>
                  </a:cubicBezTo>
                  <a:cubicBezTo>
                    <a:pt x="2925" y="1553"/>
                    <a:pt x="2868" y="1539"/>
                    <a:pt x="2797" y="1433"/>
                  </a:cubicBezTo>
                  <a:cubicBezTo>
                    <a:pt x="2726" y="1326"/>
                    <a:pt x="2762" y="1241"/>
                    <a:pt x="2662" y="1163"/>
                  </a:cubicBezTo>
                  <a:cubicBezTo>
                    <a:pt x="2563" y="1085"/>
                    <a:pt x="2541" y="1141"/>
                    <a:pt x="2485" y="936"/>
                  </a:cubicBezTo>
                  <a:cubicBezTo>
                    <a:pt x="2428" y="730"/>
                    <a:pt x="2208" y="787"/>
                    <a:pt x="2300" y="687"/>
                  </a:cubicBezTo>
                  <a:cubicBezTo>
                    <a:pt x="2392" y="588"/>
                    <a:pt x="2414" y="602"/>
                    <a:pt x="2279" y="510"/>
                  </a:cubicBezTo>
                  <a:cubicBezTo>
                    <a:pt x="2144" y="417"/>
                    <a:pt x="2289" y="519"/>
                    <a:pt x="2039" y="248"/>
                  </a:cubicBezTo>
                  <a:cubicBezTo>
                    <a:pt x="1877" y="177"/>
                    <a:pt x="1781" y="162"/>
                    <a:pt x="1680" y="147"/>
                  </a:cubicBezTo>
                  <a:cubicBezTo>
                    <a:pt x="1579" y="131"/>
                    <a:pt x="1396" y="0"/>
                    <a:pt x="1422" y="106"/>
                  </a:cubicBezTo>
                  <a:cubicBezTo>
                    <a:pt x="1447" y="212"/>
                    <a:pt x="1518" y="557"/>
                    <a:pt x="1437" y="577"/>
                  </a:cubicBezTo>
                  <a:cubicBezTo>
                    <a:pt x="1356" y="597"/>
                    <a:pt x="1396" y="718"/>
                    <a:pt x="1275" y="739"/>
                  </a:cubicBezTo>
                  <a:cubicBezTo>
                    <a:pt x="1154" y="759"/>
                    <a:pt x="975" y="897"/>
                    <a:pt x="907" y="900"/>
                  </a:cubicBezTo>
                  <a:cubicBezTo>
                    <a:pt x="838" y="903"/>
                    <a:pt x="649" y="873"/>
                    <a:pt x="619" y="942"/>
                  </a:cubicBezTo>
                  <a:cubicBezTo>
                    <a:pt x="590" y="1010"/>
                    <a:pt x="464" y="1034"/>
                    <a:pt x="533" y="1130"/>
                  </a:cubicBezTo>
                  <a:cubicBezTo>
                    <a:pt x="602" y="1226"/>
                    <a:pt x="581" y="1306"/>
                    <a:pt x="539" y="1255"/>
                  </a:cubicBezTo>
                  <a:cubicBezTo>
                    <a:pt x="497" y="1205"/>
                    <a:pt x="512" y="1085"/>
                    <a:pt x="419" y="1157"/>
                  </a:cubicBezTo>
                  <a:cubicBezTo>
                    <a:pt x="326" y="1229"/>
                    <a:pt x="60" y="1507"/>
                    <a:pt x="31" y="1450"/>
                  </a:cubicBezTo>
                  <a:cubicBezTo>
                    <a:pt x="30" y="1448"/>
                    <a:pt x="29" y="1446"/>
                    <a:pt x="28" y="1444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s-PE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     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s-PE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         </a:t>
              </a:r>
            </a:p>
          </p:txBody>
        </p:sp>
        <p:sp>
          <p:nvSpPr>
            <p:cNvPr id="21" name="Freeform 25">
              <a:extLst>
                <a:ext uri="{FF2B5EF4-FFF2-40B4-BE49-F238E27FC236}">
                  <a16:creationId xmlns:a16="http://schemas.microsoft.com/office/drawing/2014/main" id="{F3D0C93B-B525-7FE5-99DE-ADD4840715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9422" y="4962756"/>
              <a:ext cx="593526" cy="732233"/>
            </a:xfrm>
            <a:custGeom>
              <a:avLst/>
              <a:gdLst>
                <a:gd name="T0" fmla="*/ 1408 w 1833"/>
                <a:gd name="T1" fmla="*/ 2456 h 2456"/>
                <a:gd name="T2" fmla="*/ 1285 w 1833"/>
                <a:gd name="T3" fmla="*/ 2260 h 2456"/>
                <a:gd name="T4" fmla="*/ 1036 w 1833"/>
                <a:gd name="T5" fmla="*/ 2043 h 2456"/>
                <a:gd name="T6" fmla="*/ 873 w 1833"/>
                <a:gd name="T7" fmla="*/ 1924 h 2456"/>
                <a:gd name="T8" fmla="*/ 493 w 1833"/>
                <a:gd name="T9" fmla="*/ 1550 h 2456"/>
                <a:gd name="T10" fmla="*/ 374 w 1833"/>
                <a:gd name="T11" fmla="*/ 1322 h 2456"/>
                <a:gd name="T12" fmla="*/ 200 w 1833"/>
                <a:gd name="T13" fmla="*/ 1176 h 2456"/>
                <a:gd name="T14" fmla="*/ 130 w 1833"/>
                <a:gd name="T15" fmla="*/ 872 h 2456"/>
                <a:gd name="T16" fmla="*/ 276 w 1833"/>
                <a:gd name="T17" fmla="*/ 655 h 2456"/>
                <a:gd name="T18" fmla="*/ 221 w 1833"/>
                <a:gd name="T19" fmla="*/ 327 h 2456"/>
                <a:gd name="T20" fmla="*/ 232 w 1833"/>
                <a:gd name="T21" fmla="*/ 344 h 2456"/>
                <a:gd name="T22" fmla="*/ 378 w 1833"/>
                <a:gd name="T23" fmla="*/ 114 h 2456"/>
                <a:gd name="T24" fmla="*/ 723 w 1833"/>
                <a:gd name="T25" fmla="*/ 0 h 2456"/>
                <a:gd name="T26" fmla="*/ 699 w 1833"/>
                <a:gd name="T27" fmla="*/ 297 h 2456"/>
                <a:gd name="T28" fmla="*/ 835 w 1833"/>
                <a:gd name="T29" fmla="*/ 460 h 2456"/>
                <a:gd name="T30" fmla="*/ 933 w 1833"/>
                <a:gd name="T31" fmla="*/ 671 h 2456"/>
                <a:gd name="T32" fmla="*/ 1014 w 1833"/>
                <a:gd name="T33" fmla="*/ 980 h 2456"/>
                <a:gd name="T34" fmla="*/ 1318 w 1833"/>
                <a:gd name="T35" fmla="*/ 1138 h 2456"/>
                <a:gd name="T36" fmla="*/ 1411 w 1833"/>
                <a:gd name="T37" fmla="*/ 1186 h 2456"/>
                <a:gd name="T38" fmla="*/ 1394 w 1833"/>
                <a:gd name="T39" fmla="*/ 1284 h 2456"/>
                <a:gd name="T40" fmla="*/ 1432 w 1833"/>
                <a:gd name="T41" fmla="*/ 1571 h 2456"/>
                <a:gd name="T42" fmla="*/ 1594 w 1833"/>
                <a:gd name="T43" fmla="*/ 1604 h 2456"/>
                <a:gd name="T44" fmla="*/ 1708 w 1833"/>
                <a:gd name="T45" fmla="*/ 1805 h 2456"/>
                <a:gd name="T46" fmla="*/ 1784 w 1833"/>
                <a:gd name="T47" fmla="*/ 2108 h 2456"/>
                <a:gd name="T48" fmla="*/ 1773 w 1833"/>
                <a:gd name="T49" fmla="*/ 2135 h 2456"/>
                <a:gd name="T50" fmla="*/ 1773 w 1833"/>
                <a:gd name="T51" fmla="*/ 2135 h 2456"/>
                <a:gd name="T52" fmla="*/ 1773 w 1833"/>
                <a:gd name="T53" fmla="*/ 2135 h 2456"/>
                <a:gd name="T54" fmla="*/ 1582 w 1833"/>
                <a:gd name="T55" fmla="*/ 2246 h 2456"/>
                <a:gd name="T56" fmla="*/ 1408 w 1833"/>
                <a:gd name="T57" fmla="*/ 2456 h 2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833" h="2456">
                  <a:moveTo>
                    <a:pt x="1408" y="2456"/>
                  </a:moveTo>
                  <a:cubicBezTo>
                    <a:pt x="1408" y="2456"/>
                    <a:pt x="1372" y="2385"/>
                    <a:pt x="1285" y="2260"/>
                  </a:cubicBezTo>
                  <a:cubicBezTo>
                    <a:pt x="1198" y="2136"/>
                    <a:pt x="1085" y="2179"/>
                    <a:pt x="1036" y="2043"/>
                  </a:cubicBezTo>
                  <a:cubicBezTo>
                    <a:pt x="987" y="1908"/>
                    <a:pt x="987" y="1957"/>
                    <a:pt x="873" y="1924"/>
                  </a:cubicBezTo>
                  <a:cubicBezTo>
                    <a:pt x="759" y="1891"/>
                    <a:pt x="591" y="1756"/>
                    <a:pt x="493" y="1550"/>
                  </a:cubicBezTo>
                  <a:cubicBezTo>
                    <a:pt x="396" y="1344"/>
                    <a:pt x="412" y="1474"/>
                    <a:pt x="374" y="1322"/>
                  </a:cubicBezTo>
                  <a:cubicBezTo>
                    <a:pt x="336" y="1170"/>
                    <a:pt x="141" y="1311"/>
                    <a:pt x="200" y="1176"/>
                  </a:cubicBezTo>
                  <a:cubicBezTo>
                    <a:pt x="260" y="1040"/>
                    <a:pt x="0" y="866"/>
                    <a:pt x="130" y="872"/>
                  </a:cubicBezTo>
                  <a:cubicBezTo>
                    <a:pt x="260" y="877"/>
                    <a:pt x="244" y="801"/>
                    <a:pt x="276" y="655"/>
                  </a:cubicBezTo>
                  <a:cubicBezTo>
                    <a:pt x="296" y="566"/>
                    <a:pt x="250" y="429"/>
                    <a:pt x="221" y="327"/>
                  </a:cubicBezTo>
                  <a:cubicBezTo>
                    <a:pt x="228" y="338"/>
                    <a:pt x="232" y="344"/>
                    <a:pt x="232" y="344"/>
                  </a:cubicBezTo>
                  <a:cubicBezTo>
                    <a:pt x="232" y="344"/>
                    <a:pt x="305" y="224"/>
                    <a:pt x="378" y="114"/>
                  </a:cubicBezTo>
                  <a:cubicBezTo>
                    <a:pt x="451" y="5"/>
                    <a:pt x="686" y="15"/>
                    <a:pt x="723" y="0"/>
                  </a:cubicBezTo>
                  <a:cubicBezTo>
                    <a:pt x="723" y="0"/>
                    <a:pt x="716" y="172"/>
                    <a:pt x="699" y="297"/>
                  </a:cubicBezTo>
                  <a:cubicBezTo>
                    <a:pt x="683" y="422"/>
                    <a:pt x="716" y="443"/>
                    <a:pt x="835" y="460"/>
                  </a:cubicBezTo>
                  <a:cubicBezTo>
                    <a:pt x="954" y="476"/>
                    <a:pt x="933" y="530"/>
                    <a:pt x="933" y="671"/>
                  </a:cubicBezTo>
                  <a:cubicBezTo>
                    <a:pt x="933" y="812"/>
                    <a:pt x="889" y="942"/>
                    <a:pt x="1014" y="980"/>
                  </a:cubicBezTo>
                  <a:cubicBezTo>
                    <a:pt x="1139" y="1018"/>
                    <a:pt x="1223" y="1091"/>
                    <a:pt x="1318" y="1138"/>
                  </a:cubicBezTo>
                  <a:cubicBezTo>
                    <a:pt x="1340" y="1149"/>
                    <a:pt x="1373" y="1167"/>
                    <a:pt x="1411" y="1186"/>
                  </a:cubicBezTo>
                  <a:cubicBezTo>
                    <a:pt x="1400" y="1210"/>
                    <a:pt x="1394" y="1241"/>
                    <a:pt x="1394" y="1284"/>
                  </a:cubicBezTo>
                  <a:cubicBezTo>
                    <a:pt x="1394" y="1463"/>
                    <a:pt x="1334" y="1436"/>
                    <a:pt x="1432" y="1571"/>
                  </a:cubicBezTo>
                  <a:cubicBezTo>
                    <a:pt x="1529" y="1707"/>
                    <a:pt x="1535" y="1631"/>
                    <a:pt x="1594" y="1604"/>
                  </a:cubicBezTo>
                  <a:cubicBezTo>
                    <a:pt x="1654" y="1577"/>
                    <a:pt x="1627" y="1691"/>
                    <a:pt x="1708" y="1805"/>
                  </a:cubicBezTo>
                  <a:cubicBezTo>
                    <a:pt x="1790" y="1919"/>
                    <a:pt x="1833" y="2011"/>
                    <a:pt x="1784" y="2108"/>
                  </a:cubicBezTo>
                  <a:cubicBezTo>
                    <a:pt x="1780" y="2117"/>
                    <a:pt x="1776" y="2126"/>
                    <a:pt x="1773" y="2135"/>
                  </a:cubicBezTo>
                  <a:lnTo>
                    <a:pt x="1773" y="2135"/>
                  </a:lnTo>
                  <a:lnTo>
                    <a:pt x="1773" y="2135"/>
                  </a:lnTo>
                  <a:cubicBezTo>
                    <a:pt x="1720" y="2121"/>
                    <a:pt x="1661" y="2163"/>
                    <a:pt x="1582" y="2246"/>
                  </a:cubicBezTo>
                  <a:cubicBezTo>
                    <a:pt x="1491" y="2342"/>
                    <a:pt x="1408" y="2456"/>
                    <a:pt x="1408" y="245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20A443BB-CBA6-D9BB-AF83-CCD11FDD6AA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0654" y="2207251"/>
              <a:ext cx="725805" cy="724204"/>
            </a:xfrm>
            <a:custGeom>
              <a:avLst/>
              <a:gdLst>
                <a:gd name="T0" fmla="*/ 2036 w 2247"/>
                <a:gd name="T1" fmla="*/ 2003 h 2429"/>
                <a:gd name="T2" fmla="*/ 1877 w 2247"/>
                <a:gd name="T3" fmla="*/ 1963 h 2429"/>
                <a:gd name="T4" fmla="*/ 1701 w 2247"/>
                <a:gd name="T5" fmla="*/ 1769 h 2429"/>
                <a:gd name="T6" fmla="*/ 1473 w 2247"/>
                <a:gd name="T7" fmla="*/ 1604 h 2429"/>
                <a:gd name="T8" fmla="*/ 1422 w 2247"/>
                <a:gd name="T9" fmla="*/ 1883 h 2429"/>
                <a:gd name="T10" fmla="*/ 1047 w 2247"/>
                <a:gd name="T11" fmla="*/ 2054 h 2429"/>
                <a:gd name="T12" fmla="*/ 830 w 2247"/>
                <a:gd name="T13" fmla="*/ 2429 h 2429"/>
                <a:gd name="T14" fmla="*/ 279 w 2247"/>
                <a:gd name="T15" fmla="*/ 2196 h 2429"/>
                <a:gd name="T16" fmla="*/ 398 w 2247"/>
                <a:gd name="T17" fmla="*/ 1934 h 2429"/>
                <a:gd name="T18" fmla="*/ 489 w 2247"/>
                <a:gd name="T19" fmla="*/ 1547 h 2429"/>
                <a:gd name="T20" fmla="*/ 210 w 2247"/>
                <a:gd name="T21" fmla="*/ 1132 h 2429"/>
                <a:gd name="T22" fmla="*/ 222 w 2247"/>
                <a:gd name="T23" fmla="*/ 888 h 2429"/>
                <a:gd name="T24" fmla="*/ 34 w 2247"/>
                <a:gd name="T25" fmla="*/ 643 h 2429"/>
                <a:gd name="T26" fmla="*/ 131 w 2247"/>
                <a:gd name="T27" fmla="*/ 307 h 2429"/>
                <a:gd name="T28" fmla="*/ 318 w 2247"/>
                <a:gd name="T29" fmla="*/ 85 h 2429"/>
                <a:gd name="T30" fmla="*/ 637 w 2247"/>
                <a:gd name="T31" fmla="*/ 142 h 2429"/>
                <a:gd name="T32" fmla="*/ 802 w 2247"/>
                <a:gd name="T33" fmla="*/ 97 h 2429"/>
                <a:gd name="T34" fmla="*/ 910 w 2247"/>
                <a:gd name="T35" fmla="*/ 68 h 2429"/>
                <a:gd name="T36" fmla="*/ 1052 w 2247"/>
                <a:gd name="T37" fmla="*/ 245 h 2429"/>
                <a:gd name="T38" fmla="*/ 1035 w 2247"/>
                <a:gd name="T39" fmla="*/ 467 h 2429"/>
                <a:gd name="T40" fmla="*/ 1325 w 2247"/>
                <a:gd name="T41" fmla="*/ 273 h 2429"/>
                <a:gd name="T42" fmla="*/ 1638 w 2247"/>
                <a:gd name="T43" fmla="*/ 438 h 2429"/>
                <a:gd name="T44" fmla="*/ 1906 w 2247"/>
                <a:gd name="T45" fmla="*/ 461 h 2429"/>
                <a:gd name="T46" fmla="*/ 2019 w 2247"/>
                <a:gd name="T47" fmla="*/ 654 h 2429"/>
                <a:gd name="T48" fmla="*/ 2247 w 2247"/>
                <a:gd name="T49" fmla="*/ 967 h 2429"/>
                <a:gd name="T50" fmla="*/ 2122 w 2247"/>
                <a:gd name="T51" fmla="*/ 1269 h 2429"/>
                <a:gd name="T52" fmla="*/ 2116 w 2247"/>
                <a:gd name="T53" fmla="*/ 1519 h 2429"/>
                <a:gd name="T54" fmla="*/ 2071 w 2247"/>
                <a:gd name="T55" fmla="*/ 1832 h 2429"/>
                <a:gd name="T56" fmla="*/ 2036 w 2247"/>
                <a:gd name="T57" fmla="*/ 2003 h 2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47" h="2429">
                  <a:moveTo>
                    <a:pt x="2036" y="2003"/>
                  </a:moveTo>
                  <a:cubicBezTo>
                    <a:pt x="2036" y="2003"/>
                    <a:pt x="1951" y="2008"/>
                    <a:pt x="1877" y="1963"/>
                  </a:cubicBezTo>
                  <a:cubicBezTo>
                    <a:pt x="1803" y="1917"/>
                    <a:pt x="1746" y="1889"/>
                    <a:pt x="1701" y="1769"/>
                  </a:cubicBezTo>
                  <a:cubicBezTo>
                    <a:pt x="1655" y="1650"/>
                    <a:pt x="1451" y="1473"/>
                    <a:pt x="1473" y="1604"/>
                  </a:cubicBezTo>
                  <a:cubicBezTo>
                    <a:pt x="1496" y="1735"/>
                    <a:pt x="1570" y="1803"/>
                    <a:pt x="1422" y="1883"/>
                  </a:cubicBezTo>
                  <a:cubicBezTo>
                    <a:pt x="1274" y="1963"/>
                    <a:pt x="1177" y="1877"/>
                    <a:pt x="1047" y="2054"/>
                  </a:cubicBezTo>
                  <a:cubicBezTo>
                    <a:pt x="916" y="2230"/>
                    <a:pt x="830" y="2429"/>
                    <a:pt x="830" y="2429"/>
                  </a:cubicBezTo>
                  <a:cubicBezTo>
                    <a:pt x="830" y="2429"/>
                    <a:pt x="364" y="2247"/>
                    <a:pt x="279" y="2196"/>
                  </a:cubicBezTo>
                  <a:cubicBezTo>
                    <a:pt x="193" y="2145"/>
                    <a:pt x="193" y="1929"/>
                    <a:pt x="398" y="1934"/>
                  </a:cubicBezTo>
                  <a:cubicBezTo>
                    <a:pt x="603" y="1940"/>
                    <a:pt x="552" y="1684"/>
                    <a:pt x="489" y="1547"/>
                  </a:cubicBezTo>
                  <a:cubicBezTo>
                    <a:pt x="427" y="1411"/>
                    <a:pt x="97" y="1320"/>
                    <a:pt x="210" y="1132"/>
                  </a:cubicBezTo>
                  <a:cubicBezTo>
                    <a:pt x="324" y="944"/>
                    <a:pt x="353" y="1001"/>
                    <a:pt x="222" y="888"/>
                  </a:cubicBezTo>
                  <a:cubicBezTo>
                    <a:pt x="91" y="774"/>
                    <a:pt x="0" y="774"/>
                    <a:pt x="34" y="643"/>
                  </a:cubicBezTo>
                  <a:cubicBezTo>
                    <a:pt x="68" y="512"/>
                    <a:pt x="28" y="438"/>
                    <a:pt x="131" y="307"/>
                  </a:cubicBezTo>
                  <a:cubicBezTo>
                    <a:pt x="233" y="176"/>
                    <a:pt x="256" y="85"/>
                    <a:pt x="318" y="85"/>
                  </a:cubicBezTo>
                  <a:cubicBezTo>
                    <a:pt x="381" y="85"/>
                    <a:pt x="546" y="142"/>
                    <a:pt x="637" y="142"/>
                  </a:cubicBezTo>
                  <a:cubicBezTo>
                    <a:pt x="728" y="142"/>
                    <a:pt x="751" y="165"/>
                    <a:pt x="802" y="97"/>
                  </a:cubicBezTo>
                  <a:cubicBezTo>
                    <a:pt x="853" y="29"/>
                    <a:pt x="899" y="0"/>
                    <a:pt x="910" y="68"/>
                  </a:cubicBezTo>
                  <a:cubicBezTo>
                    <a:pt x="921" y="137"/>
                    <a:pt x="1115" y="194"/>
                    <a:pt x="1052" y="245"/>
                  </a:cubicBezTo>
                  <a:cubicBezTo>
                    <a:pt x="990" y="296"/>
                    <a:pt x="882" y="461"/>
                    <a:pt x="1035" y="467"/>
                  </a:cubicBezTo>
                  <a:cubicBezTo>
                    <a:pt x="1189" y="472"/>
                    <a:pt x="1149" y="194"/>
                    <a:pt x="1325" y="273"/>
                  </a:cubicBezTo>
                  <a:cubicBezTo>
                    <a:pt x="1502" y="353"/>
                    <a:pt x="1553" y="444"/>
                    <a:pt x="1638" y="438"/>
                  </a:cubicBezTo>
                  <a:cubicBezTo>
                    <a:pt x="1724" y="432"/>
                    <a:pt x="1849" y="404"/>
                    <a:pt x="1906" y="461"/>
                  </a:cubicBezTo>
                  <a:cubicBezTo>
                    <a:pt x="1962" y="518"/>
                    <a:pt x="1980" y="529"/>
                    <a:pt x="2019" y="654"/>
                  </a:cubicBezTo>
                  <a:cubicBezTo>
                    <a:pt x="2059" y="779"/>
                    <a:pt x="2150" y="853"/>
                    <a:pt x="2247" y="967"/>
                  </a:cubicBezTo>
                  <a:cubicBezTo>
                    <a:pt x="2247" y="967"/>
                    <a:pt x="2002" y="1138"/>
                    <a:pt x="2122" y="1269"/>
                  </a:cubicBezTo>
                  <a:cubicBezTo>
                    <a:pt x="2241" y="1400"/>
                    <a:pt x="2179" y="1388"/>
                    <a:pt x="2116" y="1519"/>
                  </a:cubicBezTo>
                  <a:cubicBezTo>
                    <a:pt x="2054" y="1650"/>
                    <a:pt x="2088" y="1718"/>
                    <a:pt x="2071" y="1832"/>
                  </a:cubicBezTo>
                  <a:cubicBezTo>
                    <a:pt x="2054" y="1946"/>
                    <a:pt x="2036" y="2003"/>
                    <a:pt x="2036" y="200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6BA77C13-A2C4-4605-87F0-1C65A453B92C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5443" y="5430038"/>
              <a:ext cx="1385470" cy="846243"/>
            </a:xfrm>
            <a:custGeom>
              <a:avLst/>
              <a:gdLst>
                <a:gd name="T0" fmla="*/ 4271 w 4291"/>
                <a:gd name="T1" fmla="*/ 1445 h 2843"/>
                <a:gd name="T2" fmla="*/ 4222 w 4291"/>
                <a:gd name="T3" fmla="*/ 1620 h 2843"/>
                <a:gd name="T4" fmla="*/ 4181 w 4291"/>
                <a:gd name="T5" fmla="*/ 1798 h 2843"/>
                <a:gd name="T6" fmla="*/ 4117 w 4291"/>
                <a:gd name="T7" fmla="*/ 1990 h 2843"/>
                <a:gd name="T8" fmla="*/ 3775 w 4291"/>
                <a:gd name="T9" fmla="*/ 2118 h 2843"/>
                <a:gd name="T10" fmla="*/ 3684 w 4291"/>
                <a:gd name="T11" fmla="*/ 2455 h 2843"/>
                <a:gd name="T12" fmla="*/ 3720 w 4291"/>
                <a:gd name="T13" fmla="*/ 2661 h 2843"/>
                <a:gd name="T14" fmla="*/ 3592 w 4291"/>
                <a:gd name="T15" fmla="*/ 2807 h 2843"/>
                <a:gd name="T16" fmla="*/ 3200 w 4291"/>
                <a:gd name="T17" fmla="*/ 2602 h 2843"/>
                <a:gd name="T18" fmla="*/ 2949 w 4291"/>
                <a:gd name="T19" fmla="*/ 2446 h 2843"/>
                <a:gd name="T20" fmla="*/ 2826 w 4291"/>
                <a:gd name="T21" fmla="*/ 2323 h 2843"/>
                <a:gd name="T22" fmla="*/ 2091 w 4291"/>
                <a:gd name="T23" fmla="*/ 2013 h 2843"/>
                <a:gd name="T24" fmla="*/ 1607 w 4291"/>
                <a:gd name="T25" fmla="*/ 1748 h 2843"/>
                <a:gd name="T26" fmla="*/ 1132 w 4291"/>
                <a:gd name="T27" fmla="*/ 1502 h 2843"/>
                <a:gd name="T28" fmla="*/ 722 w 4291"/>
                <a:gd name="T29" fmla="*/ 1301 h 2843"/>
                <a:gd name="T30" fmla="*/ 165 w 4291"/>
                <a:gd name="T31" fmla="*/ 995 h 2843"/>
                <a:gd name="T32" fmla="*/ 0 w 4291"/>
                <a:gd name="T33" fmla="*/ 890 h 2843"/>
                <a:gd name="T34" fmla="*/ 174 w 4291"/>
                <a:gd name="T35" fmla="*/ 680 h 2843"/>
                <a:gd name="T36" fmla="*/ 388 w 4291"/>
                <a:gd name="T37" fmla="*/ 580 h 2843"/>
                <a:gd name="T38" fmla="*/ 621 w 4291"/>
                <a:gd name="T39" fmla="*/ 671 h 2843"/>
                <a:gd name="T40" fmla="*/ 918 w 4291"/>
                <a:gd name="T41" fmla="*/ 922 h 2843"/>
                <a:gd name="T42" fmla="*/ 1119 w 4291"/>
                <a:gd name="T43" fmla="*/ 1013 h 2843"/>
                <a:gd name="T44" fmla="*/ 1406 w 4291"/>
                <a:gd name="T45" fmla="*/ 895 h 2843"/>
                <a:gd name="T46" fmla="*/ 1707 w 4291"/>
                <a:gd name="T47" fmla="*/ 844 h 2843"/>
                <a:gd name="T48" fmla="*/ 1890 w 4291"/>
                <a:gd name="T49" fmla="*/ 744 h 2843"/>
                <a:gd name="T50" fmla="*/ 2045 w 4291"/>
                <a:gd name="T51" fmla="*/ 488 h 2843"/>
                <a:gd name="T52" fmla="*/ 2177 w 4291"/>
                <a:gd name="T53" fmla="*/ 228 h 2843"/>
                <a:gd name="T54" fmla="*/ 2365 w 4291"/>
                <a:gd name="T55" fmla="*/ 87 h 2843"/>
                <a:gd name="T56" fmla="*/ 2605 w 4291"/>
                <a:gd name="T57" fmla="*/ 73 h 2843"/>
                <a:gd name="T58" fmla="*/ 2740 w 4291"/>
                <a:gd name="T59" fmla="*/ 265 h 2843"/>
                <a:gd name="T60" fmla="*/ 2980 w 4291"/>
                <a:gd name="T61" fmla="*/ 265 h 2843"/>
                <a:gd name="T62" fmla="*/ 3064 w 4291"/>
                <a:gd name="T63" fmla="*/ 84 h 2843"/>
                <a:gd name="T64" fmla="*/ 3272 w 4291"/>
                <a:gd name="T65" fmla="*/ 389 h 2843"/>
                <a:gd name="T66" fmla="*/ 3557 w 4291"/>
                <a:gd name="T67" fmla="*/ 486 h 2843"/>
                <a:gd name="T68" fmla="*/ 3764 w 4291"/>
                <a:gd name="T69" fmla="*/ 518 h 2843"/>
                <a:gd name="T70" fmla="*/ 3991 w 4291"/>
                <a:gd name="T71" fmla="*/ 713 h 2843"/>
                <a:gd name="T72" fmla="*/ 4053 w 4291"/>
                <a:gd name="T73" fmla="*/ 745 h 2843"/>
                <a:gd name="T74" fmla="*/ 4053 w 4291"/>
                <a:gd name="T75" fmla="*/ 745 h 2843"/>
                <a:gd name="T76" fmla="*/ 4120 w 4291"/>
                <a:gd name="T77" fmla="*/ 1057 h 2843"/>
                <a:gd name="T78" fmla="*/ 4271 w 4291"/>
                <a:gd name="T79" fmla="*/ 1445 h 2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291" h="2843">
                  <a:moveTo>
                    <a:pt x="4271" y="1445"/>
                  </a:moveTo>
                  <a:cubicBezTo>
                    <a:pt x="4271" y="1445"/>
                    <a:pt x="4195" y="1529"/>
                    <a:pt x="4222" y="1620"/>
                  </a:cubicBezTo>
                  <a:cubicBezTo>
                    <a:pt x="4250" y="1712"/>
                    <a:pt x="4190" y="1721"/>
                    <a:pt x="4181" y="1798"/>
                  </a:cubicBezTo>
                  <a:cubicBezTo>
                    <a:pt x="4172" y="1876"/>
                    <a:pt x="4291" y="1990"/>
                    <a:pt x="4117" y="1990"/>
                  </a:cubicBezTo>
                  <a:cubicBezTo>
                    <a:pt x="3944" y="1990"/>
                    <a:pt x="3903" y="1926"/>
                    <a:pt x="3775" y="2118"/>
                  </a:cubicBezTo>
                  <a:cubicBezTo>
                    <a:pt x="3647" y="2309"/>
                    <a:pt x="3597" y="2364"/>
                    <a:pt x="3684" y="2455"/>
                  </a:cubicBezTo>
                  <a:cubicBezTo>
                    <a:pt x="3770" y="2547"/>
                    <a:pt x="3757" y="2624"/>
                    <a:pt x="3720" y="2661"/>
                  </a:cubicBezTo>
                  <a:cubicBezTo>
                    <a:pt x="3684" y="2697"/>
                    <a:pt x="3702" y="2843"/>
                    <a:pt x="3592" y="2807"/>
                  </a:cubicBezTo>
                  <a:cubicBezTo>
                    <a:pt x="3483" y="2770"/>
                    <a:pt x="3364" y="2647"/>
                    <a:pt x="3200" y="2602"/>
                  </a:cubicBezTo>
                  <a:cubicBezTo>
                    <a:pt x="3036" y="2556"/>
                    <a:pt x="3008" y="2538"/>
                    <a:pt x="2949" y="2446"/>
                  </a:cubicBezTo>
                  <a:cubicBezTo>
                    <a:pt x="2889" y="2355"/>
                    <a:pt x="2931" y="2451"/>
                    <a:pt x="2826" y="2323"/>
                  </a:cubicBezTo>
                  <a:cubicBezTo>
                    <a:pt x="2721" y="2195"/>
                    <a:pt x="2314" y="2118"/>
                    <a:pt x="2091" y="2013"/>
                  </a:cubicBezTo>
                  <a:cubicBezTo>
                    <a:pt x="1867" y="1908"/>
                    <a:pt x="1835" y="1803"/>
                    <a:pt x="1607" y="1748"/>
                  </a:cubicBezTo>
                  <a:cubicBezTo>
                    <a:pt x="1379" y="1693"/>
                    <a:pt x="1297" y="1680"/>
                    <a:pt x="1132" y="1502"/>
                  </a:cubicBezTo>
                  <a:cubicBezTo>
                    <a:pt x="968" y="1324"/>
                    <a:pt x="877" y="1438"/>
                    <a:pt x="722" y="1301"/>
                  </a:cubicBezTo>
                  <a:cubicBezTo>
                    <a:pt x="566" y="1164"/>
                    <a:pt x="320" y="1077"/>
                    <a:pt x="165" y="995"/>
                  </a:cubicBezTo>
                  <a:cubicBezTo>
                    <a:pt x="10" y="913"/>
                    <a:pt x="0" y="890"/>
                    <a:pt x="0" y="890"/>
                  </a:cubicBezTo>
                  <a:cubicBezTo>
                    <a:pt x="0" y="890"/>
                    <a:pt x="83" y="776"/>
                    <a:pt x="174" y="680"/>
                  </a:cubicBezTo>
                  <a:cubicBezTo>
                    <a:pt x="265" y="584"/>
                    <a:pt x="329" y="543"/>
                    <a:pt x="388" y="580"/>
                  </a:cubicBezTo>
                  <a:cubicBezTo>
                    <a:pt x="448" y="616"/>
                    <a:pt x="566" y="552"/>
                    <a:pt x="621" y="671"/>
                  </a:cubicBezTo>
                  <a:cubicBezTo>
                    <a:pt x="676" y="790"/>
                    <a:pt x="758" y="1000"/>
                    <a:pt x="918" y="922"/>
                  </a:cubicBezTo>
                  <a:cubicBezTo>
                    <a:pt x="1078" y="844"/>
                    <a:pt x="1009" y="1187"/>
                    <a:pt x="1119" y="1013"/>
                  </a:cubicBezTo>
                  <a:cubicBezTo>
                    <a:pt x="1228" y="840"/>
                    <a:pt x="1288" y="904"/>
                    <a:pt x="1406" y="895"/>
                  </a:cubicBezTo>
                  <a:cubicBezTo>
                    <a:pt x="1525" y="885"/>
                    <a:pt x="1593" y="840"/>
                    <a:pt x="1707" y="844"/>
                  </a:cubicBezTo>
                  <a:cubicBezTo>
                    <a:pt x="1822" y="849"/>
                    <a:pt x="1730" y="826"/>
                    <a:pt x="1890" y="744"/>
                  </a:cubicBezTo>
                  <a:cubicBezTo>
                    <a:pt x="2050" y="662"/>
                    <a:pt x="1977" y="671"/>
                    <a:pt x="2045" y="488"/>
                  </a:cubicBezTo>
                  <a:cubicBezTo>
                    <a:pt x="2114" y="306"/>
                    <a:pt x="2068" y="224"/>
                    <a:pt x="2177" y="228"/>
                  </a:cubicBezTo>
                  <a:cubicBezTo>
                    <a:pt x="2287" y="233"/>
                    <a:pt x="2251" y="64"/>
                    <a:pt x="2365" y="87"/>
                  </a:cubicBezTo>
                  <a:cubicBezTo>
                    <a:pt x="2463" y="106"/>
                    <a:pt x="2477" y="113"/>
                    <a:pt x="2605" y="73"/>
                  </a:cubicBezTo>
                  <a:cubicBezTo>
                    <a:pt x="2647" y="153"/>
                    <a:pt x="2629" y="288"/>
                    <a:pt x="2740" y="265"/>
                  </a:cubicBezTo>
                  <a:cubicBezTo>
                    <a:pt x="2870" y="240"/>
                    <a:pt x="2902" y="214"/>
                    <a:pt x="2980" y="265"/>
                  </a:cubicBezTo>
                  <a:cubicBezTo>
                    <a:pt x="3058" y="317"/>
                    <a:pt x="3058" y="168"/>
                    <a:pt x="3064" y="84"/>
                  </a:cubicBezTo>
                  <a:cubicBezTo>
                    <a:pt x="3071" y="0"/>
                    <a:pt x="3246" y="233"/>
                    <a:pt x="3272" y="389"/>
                  </a:cubicBezTo>
                  <a:cubicBezTo>
                    <a:pt x="3298" y="544"/>
                    <a:pt x="3466" y="557"/>
                    <a:pt x="3557" y="486"/>
                  </a:cubicBezTo>
                  <a:cubicBezTo>
                    <a:pt x="3648" y="415"/>
                    <a:pt x="3680" y="538"/>
                    <a:pt x="3764" y="518"/>
                  </a:cubicBezTo>
                  <a:cubicBezTo>
                    <a:pt x="3849" y="499"/>
                    <a:pt x="3939" y="609"/>
                    <a:pt x="3991" y="713"/>
                  </a:cubicBezTo>
                  <a:cubicBezTo>
                    <a:pt x="4012" y="755"/>
                    <a:pt x="4034" y="761"/>
                    <a:pt x="4053" y="745"/>
                  </a:cubicBezTo>
                  <a:lnTo>
                    <a:pt x="4053" y="745"/>
                  </a:lnTo>
                  <a:cubicBezTo>
                    <a:pt x="4053" y="745"/>
                    <a:pt x="4057" y="944"/>
                    <a:pt x="4120" y="1057"/>
                  </a:cubicBezTo>
                  <a:cubicBezTo>
                    <a:pt x="4172" y="1149"/>
                    <a:pt x="4229" y="1354"/>
                    <a:pt x="4271" y="144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24" name="Freeform 22">
              <a:extLst>
                <a:ext uri="{FF2B5EF4-FFF2-40B4-BE49-F238E27FC236}">
                  <a16:creationId xmlns:a16="http://schemas.microsoft.com/office/drawing/2014/main" id="{A02494C5-CAA1-D9BC-1298-4BCF04E90D11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1076" y="4694592"/>
              <a:ext cx="744951" cy="1098349"/>
            </a:xfrm>
            <a:custGeom>
              <a:avLst/>
              <a:gdLst>
                <a:gd name="T0" fmla="*/ 732 w 2307"/>
                <a:gd name="T1" fmla="*/ 0 h 3684"/>
                <a:gd name="T2" fmla="*/ 618 w 2307"/>
                <a:gd name="T3" fmla="*/ 328 h 3684"/>
                <a:gd name="T4" fmla="*/ 803 w 2307"/>
                <a:gd name="T5" fmla="*/ 621 h 3684"/>
                <a:gd name="T6" fmla="*/ 819 w 2307"/>
                <a:gd name="T7" fmla="*/ 898 h 3684"/>
                <a:gd name="T8" fmla="*/ 711 w 2307"/>
                <a:gd name="T9" fmla="*/ 1055 h 3684"/>
                <a:gd name="T10" fmla="*/ 526 w 2307"/>
                <a:gd name="T11" fmla="*/ 1239 h 3684"/>
                <a:gd name="T12" fmla="*/ 282 w 2307"/>
                <a:gd name="T13" fmla="*/ 1342 h 3684"/>
                <a:gd name="T14" fmla="*/ 282 w 2307"/>
                <a:gd name="T15" fmla="*/ 1982 h 3684"/>
                <a:gd name="T16" fmla="*/ 60 w 2307"/>
                <a:gd name="T17" fmla="*/ 2183 h 3684"/>
                <a:gd name="T18" fmla="*/ 98 w 2307"/>
                <a:gd name="T19" fmla="*/ 2470 h 3684"/>
                <a:gd name="T20" fmla="*/ 260 w 2307"/>
                <a:gd name="T21" fmla="*/ 2503 h 3684"/>
                <a:gd name="T22" fmla="*/ 374 w 2307"/>
                <a:gd name="T23" fmla="*/ 2704 h 3684"/>
                <a:gd name="T24" fmla="*/ 450 w 2307"/>
                <a:gd name="T25" fmla="*/ 3007 h 3684"/>
                <a:gd name="T26" fmla="*/ 429 w 2307"/>
                <a:gd name="T27" fmla="*/ 3064 h 3684"/>
                <a:gd name="T28" fmla="*/ 468 w 2307"/>
                <a:gd name="T29" fmla="*/ 3077 h 3684"/>
                <a:gd name="T30" fmla="*/ 701 w 2307"/>
                <a:gd name="T31" fmla="*/ 3168 h 3684"/>
                <a:gd name="T32" fmla="*/ 997 w 2307"/>
                <a:gd name="T33" fmla="*/ 3420 h 3684"/>
                <a:gd name="T34" fmla="*/ 1198 w 2307"/>
                <a:gd name="T35" fmla="*/ 3511 h 3684"/>
                <a:gd name="T36" fmla="*/ 1486 w 2307"/>
                <a:gd name="T37" fmla="*/ 3392 h 3684"/>
                <a:gd name="T38" fmla="*/ 1787 w 2307"/>
                <a:gd name="T39" fmla="*/ 3342 h 3684"/>
                <a:gd name="T40" fmla="*/ 1969 w 2307"/>
                <a:gd name="T41" fmla="*/ 3242 h 3684"/>
                <a:gd name="T42" fmla="*/ 2125 w 2307"/>
                <a:gd name="T43" fmla="*/ 2986 h 3684"/>
                <a:gd name="T44" fmla="*/ 2257 w 2307"/>
                <a:gd name="T45" fmla="*/ 2726 h 3684"/>
                <a:gd name="T46" fmla="*/ 2307 w 2307"/>
                <a:gd name="T47" fmla="*/ 2711 h 3684"/>
                <a:gd name="T48" fmla="*/ 2099 w 2307"/>
                <a:gd name="T49" fmla="*/ 2574 h 3684"/>
                <a:gd name="T50" fmla="*/ 1855 w 2307"/>
                <a:gd name="T51" fmla="*/ 2644 h 3684"/>
                <a:gd name="T52" fmla="*/ 1616 w 2307"/>
                <a:gd name="T53" fmla="*/ 2628 h 3684"/>
                <a:gd name="T54" fmla="*/ 1616 w 2307"/>
                <a:gd name="T55" fmla="*/ 2454 h 3684"/>
                <a:gd name="T56" fmla="*/ 1551 w 2307"/>
                <a:gd name="T57" fmla="*/ 1993 h 3684"/>
                <a:gd name="T58" fmla="*/ 1351 w 2307"/>
                <a:gd name="T59" fmla="*/ 1483 h 3684"/>
                <a:gd name="T60" fmla="*/ 1535 w 2307"/>
                <a:gd name="T61" fmla="*/ 1201 h 3684"/>
                <a:gd name="T62" fmla="*/ 2025 w 2307"/>
                <a:gd name="T63" fmla="*/ 1338 h 3684"/>
                <a:gd name="T64" fmla="*/ 2025 w 2307"/>
                <a:gd name="T65" fmla="*/ 1338 h 3684"/>
                <a:gd name="T66" fmla="*/ 1893 w 2307"/>
                <a:gd name="T67" fmla="*/ 1233 h 3684"/>
                <a:gd name="T68" fmla="*/ 1556 w 2307"/>
                <a:gd name="T69" fmla="*/ 779 h 3684"/>
                <a:gd name="T70" fmla="*/ 1368 w 2307"/>
                <a:gd name="T71" fmla="*/ 507 h 3684"/>
                <a:gd name="T72" fmla="*/ 1213 w 2307"/>
                <a:gd name="T73" fmla="*/ 109 h 3684"/>
                <a:gd name="T74" fmla="*/ 1097 w 2307"/>
                <a:gd name="T75" fmla="*/ 130 h 3684"/>
                <a:gd name="T76" fmla="*/ 732 w 2307"/>
                <a:gd name="T77" fmla="*/ 0 h 3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307" h="3684">
                  <a:moveTo>
                    <a:pt x="732" y="0"/>
                  </a:moveTo>
                  <a:cubicBezTo>
                    <a:pt x="732" y="0"/>
                    <a:pt x="494" y="263"/>
                    <a:pt x="618" y="328"/>
                  </a:cubicBezTo>
                  <a:cubicBezTo>
                    <a:pt x="743" y="393"/>
                    <a:pt x="765" y="458"/>
                    <a:pt x="803" y="621"/>
                  </a:cubicBezTo>
                  <a:cubicBezTo>
                    <a:pt x="841" y="784"/>
                    <a:pt x="862" y="898"/>
                    <a:pt x="819" y="898"/>
                  </a:cubicBezTo>
                  <a:cubicBezTo>
                    <a:pt x="776" y="898"/>
                    <a:pt x="705" y="957"/>
                    <a:pt x="711" y="1055"/>
                  </a:cubicBezTo>
                  <a:cubicBezTo>
                    <a:pt x="716" y="1152"/>
                    <a:pt x="456" y="1098"/>
                    <a:pt x="526" y="1239"/>
                  </a:cubicBezTo>
                  <a:cubicBezTo>
                    <a:pt x="597" y="1380"/>
                    <a:pt x="184" y="1109"/>
                    <a:pt x="282" y="1342"/>
                  </a:cubicBezTo>
                  <a:cubicBezTo>
                    <a:pt x="380" y="1576"/>
                    <a:pt x="391" y="1944"/>
                    <a:pt x="282" y="1982"/>
                  </a:cubicBezTo>
                  <a:cubicBezTo>
                    <a:pt x="174" y="2020"/>
                    <a:pt x="60" y="2004"/>
                    <a:pt x="60" y="2183"/>
                  </a:cubicBezTo>
                  <a:cubicBezTo>
                    <a:pt x="60" y="2362"/>
                    <a:pt x="0" y="2335"/>
                    <a:pt x="98" y="2470"/>
                  </a:cubicBezTo>
                  <a:cubicBezTo>
                    <a:pt x="195" y="2606"/>
                    <a:pt x="201" y="2530"/>
                    <a:pt x="260" y="2503"/>
                  </a:cubicBezTo>
                  <a:cubicBezTo>
                    <a:pt x="320" y="2476"/>
                    <a:pt x="293" y="2590"/>
                    <a:pt x="374" y="2704"/>
                  </a:cubicBezTo>
                  <a:cubicBezTo>
                    <a:pt x="456" y="2818"/>
                    <a:pt x="499" y="2910"/>
                    <a:pt x="450" y="3007"/>
                  </a:cubicBezTo>
                  <a:cubicBezTo>
                    <a:pt x="442" y="3024"/>
                    <a:pt x="435" y="3044"/>
                    <a:pt x="429" y="3064"/>
                  </a:cubicBezTo>
                  <a:cubicBezTo>
                    <a:pt x="442" y="3065"/>
                    <a:pt x="455" y="3069"/>
                    <a:pt x="468" y="3077"/>
                  </a:cubicBezTo>
                  <a:cubicBezTo>
                    <a:pt x="527" y="3114"/>
                    <a:pt x="646" y="3050"/>
                    <a:pt x="701" y="3168"/>
                  </a:cubicBezTo>
                  <a:cubicBezTo>
                    <a:pt x="755" y="3287"/>
                    <a:pt x="837" y="3497"/>
                    <a:pt x="997" y="3420"/>
                  </a:cubicBezTo>
                  <a:cubicBezTo>
                    <a:pt x="1157" y="3342"/>
                    <a:pt x="1089" y="3684"/>
                    <a:pt x="1198" y="3511"/>
                  </a:cubicBezTo>
                  <a:cubicBezTo>
                    <a:pt x="1308" y="3337"/>
                    <a:pt x="1367" y="3401"/>
                    <a:pt x="1486" y="3392"/>
                  </a:cubicBezTo>
                  <a:cubicBezTo>
                    <a:pt x="1604" y="3383"/>
                    <a:pt x="1673" y="3337"/>
                    <a:pt x="1787" y="3342"/>
                  </a:cubicBezTo>
                  <a:cubicBezTo>
                    <a:pt x="1901" y="3346"/>
                    <a:pt x="1810" y="3324"/>
                    <a:pt x="1969" y="3242"/>
                  </a:cubicBezTo>
                  <a:cubicBezTo>
                    <a:pt x="2129" y="3159"/>
                    <a:pt x="2056" y="3168"/>
                    <a:pt x="2125" y="2986"/>
                  </a:cubicBezTo>
                  <a:cubicBezTo>
                    <a:pt x="2193" y="2803"/>
                    <a:pt x="2147" y="2721"/>
                    <a:pt x="2257" y="2726"/>
                  </a:cubicBezTo>
                  <a:cubicBezTo>
                    <a:pt x="2279" y="2727"/>
                    <a:pt x="2295" y="2721"/>
                    <a:pt x="2307" y="2711"/>
                  </a:cubicBezTo>
                  <a:cubicBezTo>
                    <a:pt x="2263" y="2618"/>
                    <a:pt x="2205" y="2519"/>
                    <a:pt x="2099" y="2574"/>
                  </a:cubicBezTo>
                  <a:cubicBezTo>
                    <a:pt x="1953" y="2649"/>
                    <a:pt x="1947" y="2606"/>
                    <a:pt x="1855" y="2644"/>
                  </a:cubicBezTo>
                  <a:cubicBezTo>
                    <a:pt x="1763" y="2682"/>
                    <a:pt x="1535" y="2725"/>
                    <a:pt x="1616" y="2628"/>
                  </a:cubicBezTo>
                  <a:cubicBezTo>
                    <a:pt x="1698" y="2530"/>
                    <a:pt x="1606" y="2568"/>
                    <a:pt x="1616" y="2454"/>
                  </a:cubicBezTo>
                  <a:cubicBezTo>
                    <a:pt x="1627" y="2340"/>
                    <a:pt x="1692" y="2243"/>
                    <a:pt x="1551" y="1993"/>
                  </a:cubicBezTo>
                  <a:cubicBezTo>
                    <a:pt x="1410" y="1744"/>
                    <a:pt x="1437" y="1624"/>
                    <a:pt x="1351" y="1483"/>
                  </a:cubicBezTo>
                  <a:cubicBezTo>
                    <a:pt x="1264" y="1342"/>
                    <a:pt x="1231" y="984"/>
                    <a:pt x="1535" y="1201"/>
                  </a:cubicBezTo>
                  <a:cubicBezTo>
                    <a:pt x="1839" y="1418"/>
                    <a:pt x="1978" y="1431"/>
                    <a:pt x="2025" y="1338"/>
                  </a:cubicBezTo>
                  <a:lnTo>
                    <a:pt x="2025" y="1338"/>
                  </a:lnTo>
                  <a:cubicBezTo>
                    <a:pt x="1978" y="1324"/>
                    <a:pt x="1965" y="1274"/>
                    <a:pt x="1893" y="1233"/>
                  </a:cubicBezTo>
                  <a:cubicBezTo>
                    <a:pt x="1789" y="1175"/>
                    <a:pt x="1640" y="961"/>
                    <a:pt x="1556" y="779"/>
                  </a:cubicBezTo>
                  <a:cubicBezTo>
                    <a:pt x="1471" y="598"/>
                    <a:pt x="1471" y="546"/>
                    <a:pt x="1368" y="507"/>
                  </a:cubicBezTo>
                  <a:cubicBezTo>
                    <a:pt x="1264" y="468"/>
                    <a:pt x="1213" y="109"/>
                    <a:pt x="1213" y="109"/>
                  </a:cubicBezTo>
                  <a:cubicBezTo>
                    <a:pt x="1174" y="113"/>
                    <a:pt x="1135" y="120"/>
                    <a:pt x="1097" y="130"/>
                  </a:cubicBezTo>
                  <a:cubicBezTo>
                    <a:pt x="899" y="188"/>
                    <a:pt x="789" y="57"/>
                    <a:pt x="732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25" name="Freeform 49">
              <a:extLst>
                <a:ext uri="{FF2B5EF4-FFF2-40B4-BE49-F238E27FC236}">
                  <a16:creationId xmlns:a16="http://schemas.microsoft.com/office/drawing/2014/main" id="{E6DC774B-4D80-3894-9E1F-5EBB3D0CCB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1996" y="3111301"/>
              <a:ext cx="983407" cy="613405"/>
            </a:xfrm>
            <a:custGeom>
              <a:avLst/>
              <a:gdLst>
                <a:gd name="T0" fmla="*/ 0 w 3042"/>
                <a:gd name="T1" fmla="*/ 224 h 2056"/>
                <a:gd name="T2" fmla="*/ 110 w 3042"/>
                <a:gd name="T3" fmla="*/ 528 h 2056"/>
                <a:gd name="T4" fmla="*/ 324 w 3042"/>
                <a:gd name="T5" fmla="*/ 871 h 2056"/>
                <a:gd name="T6" fmla="*/ 763 w 3042"/>
                <a:gd name="T7" fmla="*/ 1314 h 2056"/>
                <a:gd name="T8" fmla="*/ 915 w 3042"/>
                <a:gd name="T9" fmla="*/ 1637 h 2056"/>
                <a:gd name="T10" fmla="*/ 991 w 3042"/>
                <a:gd name="T11" fmla="*/ 1918 h 2056"/>
                <a:gd name="T12" fmla="*/ 1106 w 3042"/>
                <a:gd name="T13" fmla="*/ 2028 h 2056"/>
                <a:gd name="T14" fmla="*/ 1387 w 3042"/>
                <a:gd name="T15" fmla="*/ 1799 h 2056"/>
                <a:gd name="T16" fmla="*/ 1601 w 3042"/>
                <a:gd name="T17" fmla="*/ 1456 h 2056"/>
                <a:gd name="T18" fmla="*/ 1882 w 3042"/>
                <a:gd name="T19" fmla="*/ 1137 h 2056"/>
                <a:gd name="T20" fmla="*/ 2087 w 3042"/>
                <a:gd name="T21" fmla="*/ 1113 h 2056"/>
                <a:gd name="T22" fmla="*/ 2215 w 3042"/>
                <a:gd name="T23" fmla="*/ 1194 h 2056"/>
                <a:gd name="T24" fmla="*/ 2391 w 3042"/>
                <a:gd name="T25" fmla="*/ 1447 h 2056"/>
                <a:gd name="T26" fmla="*/ 2501 w 3042"/>
                <a:gd name="T27" fmla="*/ 1604 h 2056"/>
                <a:gd name="T28" fmla="*/ 2715 w 3042"/>
                <a:gd name="T29" fmla="*/ 1571 h 2056"/>
                <a:gd name="T30" fmla="*/ 3002 w 3042"/>
                <a:gd name="T31" fmla="*/ 1611 h 2056"/>
                <a:gd name="T32" fmla="*/ 2974 w 3042"/>
                <a:gd name="T33" fmla="*/ 1607 h 2056"/>
                <a:gd name="T34" fmla="*/ 2826 w 3042"/>
                <a:gd name="T35" fmla="*/ 1216 h 2056"/>
                <a:gd name="T36" fmla="*/ 2401 w 3042"/>
                <a:gd name="T37" fmla="*/ 1081 h 2056"/>
                <a:gd name="T38" fmla="*/ 2300 w 3042"/>
                <a:gd name="T39" fmla="*/ 690 h 2056"/>
                <a:gd name="T40" fmla="*/ 2097 w 3042"/>
                <a:gd name="T41" fmla="*/ 265 h 2056"/>
                <a:gd name="T42" fmla="*/ 2010 w 3042"/>
                <a:gd name="T43" fmla="*/ 17 h 2056"/>
                <a:gd name="T44" fmla="*/ 1768 w 3042"/>
                <a:gd name="T45" fmla="*/ 0 h 2056"/>
                <a:gd name="T46" fmla="*/ 1766 w 3042"/>
                <a:gd name="T47" fmla="*/ 0 h 2056"/>
                <a:gd name="T48" fmla="*/ 1766 w 3042"/>
                <a:gd name="T49" fmla="*/ 0 h 2056"/>
                <a:gd name="T50" fmla="*/ 1759 w 3042"/>
                <a:gd name="T51" fmla="*/ 6 h 2056"/>
                <a:gd name="T52" fmla="*/ 1974 w 3042"/>
                <a:gd name="T53" fmla="*/ 400 h 2056"/>
                <a:gd name="T54" fmla="*/ 1940 w 3042"/>
                <a:gd name="T55" fmla="*/ 508 h 2056"/>
                <a:gd name="T56" fmla="*/ 1803 w 3042"/>
                <a:gd name="T57" fmla="*/ 684 h 2056"/>
                <a:gd name="T58" fmla="*/ 1587 w 3042"/>
                <a:gd name="T59" fmla="*/ 770 h 2056"/>
                <a:gd name="T60" fmla="*/ 1303 w 3042"/>
                <a:gd name="T61" fmla="*/ 707 h 2056"/>
                <a:gd name="T62" fmla="*/ 865 w 3042"/>
                <a:gd name="T63" fmla="*/ 650 h 2056"/>
                <a:gd name="T64" fmla="*/ 654 w 3042"/>
                <a:gd name="T65" fmla="*/ 673 h 2056"/>
                <a:gd name="T66" fmla="*/ 330 w 3042"/>
                <a:gd name="T67" fmla="*/ 372 h 2056"/>
                <a:gd name="T68" fmla="*/ 313 w 3042"/>
                <a:gd name="T69" fmla="*/ 93 h 2056"/>
                <a:gd name="T70" fmla="*/ 304 w 3042"/>
                <a:gd name="T71" fmla="*/ 21 h 2056"/>
                <a:gd name="T72" fmla="*/ 281 w 3042"/>
                <a:gd name="T73" fmla="*/ 16 h 2056"/>
                <a:gd name="T74" fmla="*/ 0 w 3042"/>
                <a:gd name="T75" fmla="*/ 224 h 2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42" h="2056">
                  <a:moveTo>
                    <a:pt x="0" y="224"/>
                  </a:moveTo>
                  <a:cubicBezTo>
                    <a:pt x="0" y="224"/>
                    <a:pt x="82" y="428"/>
                    <a:pt x="110" y="528"/>
                  </a:cubicBezTo>
                  <a:cubicBezTo>
                    <a:pt x="139" y="628"/>
                    <a:pt x="244" y="680"/>
                    <a:pt x="324" y="871"/>
                  </a:cubicBezTo>
                  <a:cubicBezTo>
                    <a:pt x="405" y="1061"/>
                    <a:pt x="686" y="1199"/>
                    <a:pt x="763" y="1314"/>
                  </a:cubicBezTo>
                  <a:cubicBezTo>
                    <a:pt x="839" y="1428"/>
                    <a:pt x="782" y="1552"/>
                    <a:pt x="915" y="1637"/>
                  </a:cubicBezTo>
                  <a:cubicBezTo>
                    <a:pt x="1048" y="1723"/>
                    <a:pt x="958" y="1828"/>
                    <a:pt x="991" y="1918"/>
                  </a:cubicBezTo>
                  <a:cubicBezTo>
                    <a:pt x="1025" y="2009"/>
                    <a:pt x="1082" y="2056"/>
                    <a:pt x="1106" y="2028"/>
                  </a:cubicBezTo>
                  <a:cubicBezTo>
                    <a:pt x="1129" y="1999"/>
                    <a:pt x="1210" y="1895"/>
                    <a:pt x="1387" y="1799"/>
                  </a:cubicBezTo>
                  <a:cubicBezTo>
                    <a:pt x="1563" y="1704"/>
                    <a:pt x="1458" y="1614"/>
                    <a:pt x="1601" y="1456"/>
                  </a:cubicBezTo>
                  <a:cubicBezTo>
                    <a:pt x="1744" y="1299"/>
                    <a:pt x="1825" y="1199"/>
                    <a:pt x="1882" y="1137"/>
                  </a:cubicBezTo>
                  <a:cubicBezTo>
                    <a:pt x="1939" y="1075"/>
                    <a:pt x="2039" y="1137"/>
                    <a:pt x="2087" y="1113"/>
                  </a:cubicBezTo>
                  <a:cubicBezTo>
                    <a:pt x="2134" y="1090"/>
                    <a:pt x="2163" y="1104"/>
                    <a:pt x="2215" y="1194"/>
                  </a:cubicBezTo>
                  <a:cubicBezTo>
                    <a:pt x="2268" y="1285"/>
                    <a:pt x="2349" y="1399"/>
                    <a:pt x="2391" y="1447"/>
                  </a:cubicBezTo>
                  <a:cubicBezTo>
                    <a:pt x="2434" y="1494"/>
                    <a:pt x="2472" y="1604"/>
                    <a:pt x="2501" y="1604"/>
                  </a:cubicBezTo>
                  <a:cubicBezTo>
                    <a:pt x="2530" y="1604"/>
                    <a:pt x="2687" y="1594"/>
                    <a:pt x="2715" y="1571"/>
                  </a:cubicBezTo>
                  <a:cubicBezTo>
                    <a:pt x="2742" y="1548"/>
                    <a:pt x="2842" y="1773"/>
                    <a:pt x="3002" y="1611"/>
                  </a:cubicBezTo>
                  <a:cubicBezTo>
                    <a:pt x="2993" y="1610"/>
                    <a:pt x="2984" y="1608"/>
                    <a:pt x="2974" y="1607"/>
                  </a:cubicBezTo>
                  <a:cubicBezTo>
                    <a:pt x="2813" y="1587"/>
                    <a:pt x="3042" y="1405"/>
                    <a:pt x="2826" y="1216"/>
                  </a:cubicBezTo>
                  <a:cubicBezTo>
                    <a:pt x="2610" y="1027"/>
                    <a:pt x="2374" y="1216"/>
                    <a:pt x="2401" y="1081"/>
                  </a:cubicBezTo>
                  <a:cubicBezTo>
                    <a:pt x="2428" y="946"/>
                    <a:pt x="2259" y="865"/>
                    <a:pt x="2300" y="690"/>
                  </a:cubicBezTo>
                  <a:cubicBezTo>
                    <a:pt x="2340" y="514"/>
                    <a:pt x="2138" y="427"/>
                    <a:pt x="2097" y="265"/>
                  </a:cubicBezTo>
                  <a:cubicBezTo>
                    <a:pt x="2057" y="103"/>
                    <a:pt x="2010" y="17"/>
                    <a:pt x="2010" y="17"/>
                  </a:cubicBezTo>
                  <a:cubicBezTo>
                    <a:pt x="2023" y="62"/>
                    <a:pt x="1836" y="6"/>
                    <a:pt x="1768" y="0"/>
                  </a:cubicBezTo>
                  <a:lnTo>
                    <a:pt x="1766" y="0"/>
                  </a:lnTo>
                  <a:lnTo>
                    <a:pt x="1766" y="0"/>
                  </a:lnTo>
                  <a:lnTo>
                    <a:pt x="1759" y="6"/>
                  </a:lnTo>
                  <a:cubicBezTo>
                    <a:pt x="1780" y="44"/>
                    <a:pt x="1892" y="256"/>
                    <a:pt x="1974" y="400"/>
                  </a:cubicBezTo>
                  <a:cubicBezTo>
                    <a:pt x="2065" y="559"/>
                    <a:pt x="1974" y="480"/>
                    <a:pt x="1940" y="508"/>
                  </a:cubicBezTo>
                  <a:cubicBezTo>
                    <a:pt x="1906" y="537"/>
                    <a:pt x="1838" y="611"/>
                    <a:pt x="1803" y="684"/>
                  </a:cubicBezTo>
                  <a:cubicBezTo>
                    <a:pt x="1769" y="758"/>
                    <a:pt x="1667" y="702"/>
                    <a:pt x="1587" y="770"/>
                  </a:cubicBezTo>
                  <a:cubicBezTo>
                    <a:pt x="1508" y="838"/>
                    <a:pt x="1485" y="758"/>
                    <a:pt x="1303" y="707"/>
                  </a:cubicBezTo>
                  <a:cubicBezTo>
                    <a:pt x="1121" y="656"/>
                    <a:pt x="996" y="576"/>
                    <a:pt x="865" y="650"/>
                  </a:cubicBezTo>
                  <a:cubicBezTo>
                    <a:pt x="734" y="724"/>
                    <a:pt x="683" y="798"/>
                    <a:pt x="654" y="673"/>
                  </a:cubicBezTo>
                  <a:cubicBezTo>
                    <a:pt x="626" y="548"/>
                    <a:pt x="421" y="423"/>
                    <a:pt x="330" y="372"/>
                  </a:cubicBezTo>
                  <a:cubicBezTo>
                    <a:pt x="239" y="320"/>
                    <a:pt x="376" y="190"/>
                    <a:pt x="313" y="93"/>
                  </a:cubicBezTo>
                  <a:cubicBezTo>
                    <a:pt x="285" y="49"/>
                    <a:pt x="288" y="33"/>
                    <a:pt x="304" y="21"/>
                  </a:cubicBezTo>
                  <a:lnTo>
                    <a:pt x="281" y="16"/>
                  </a:lnTo>
                  <a:cubicBezTo>
                    <a:pt x="89" y="2"/>
                    <a:pt x="66" y="191"/>
                    <a:pt x="0" y="224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D12FB5F5-6C35-20A1-E797-2ED705FDFF4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1573" y="4233737"/>
              <a:ext cx="1032141" cy="629463"/>
            </a:xfrm>
            <a:custGeom>
              <a:avLst/>
              <a:gdLst>
                <a:gd name="T0" fmla="*/ 1041 w 3194"/>
                <a:gd name="T1" fmla="*/ 2116 h 2116"/>
                <a:gd name="T2" fmla="*/ 1177 w 3194"/>
                <a:gd name="T3" fmla="*/ 1959 h 2116"/>
                <a:gd name="T4" fmla="*/ 1469 w 3194"/>
                <a:gd name="T5" fmla="*/ 1620 h 2116"/>
                <a:gd name="T6" fmla="*/ 1621 w 3194"/>
                <a:gd name="T7" fmla="*/ 1421 h 2116"/>
                <a:gd name="T8" fmla="*/ 1992 w 3194"/>
                <a:gd name="T9" fmla="*/ 1416 h 2116"/>
                <a:gd name="T10" fmla="*/ 2154 w 3194"/>
                <a:gd name="T11" fmla="*/ 1552 h 2116"/>
                <a:gd name="T12" fmla="*/ 2519 w 3194"/>
                <a:gd name="T13" fmla="*/ 1682 h 2116"/>
                <a:gd name="T14" fmla="*/ 2964 w 3194"/>
                <a:gd name="T15" fmla="*/ 1489 h 2116"/>
                <a:gd name="T16" fmla="*/ 3042 w 3194"/>
                <a:gd name="T17" fmla="*/ 1066 h 2116"/>
                <a:gd name="T18" fmla="*/ 2974 w 3194"/>
                <a:gd name="T19" fmla="*/ 914 h 2116"/>
                <a:gd name="T20" fmla="*/ 3112 w 3194"/>
                <a:gd name="T21" fmla="*/ 690 h 2116"/>
                <a:gd name="T22" fmla="*/ 3112 w 3194"/>
                <a:gd name="T23" fmla="*/ 690 h 2116"/>
                <a:gd name="T24" fmla="*/ 3089 w 3194"/>
                <a:gd name="T25" fmla="*/ 668 h 2116"/>
                <a:gd name="T26" fmla="*/ 3011 w 3194"/>
                <a:gd name="T27" fmla="*/ 264 h 2116"/>
                <a:gd name="T28" fmla="*/ 2677 w 3194"/>
                <a:gd name="T29" fmla="*/ 186 h 2116"/>
                <a:gd name="T30" fmla="*/ 2365 w 3194"/>
                <a:gd name="T31" fmla="*/ 321 h 2116"/>
                <a:gd name="T32" fmla="*/ 2088 w 3194"/>
                <a:gd name="T33" fmla="*/ 399 h 2116"/>
                <a:gd name="T34" fmla="*/ 2035 w 3194"/>
                <a:gd name="T35" fmla="*/ 220 h 2116"/>
                <a:gd name="T36" fmla="*/ 1767 w 3194"/>
                <a:gd name="T37" fmla="*/ 177 h 2116"/>
                <a:gd name="T38" fmla="*/ 1488 w 3194"/>
                <a:gd name="T39" fmla="*/ 32 h 2116"/>
                <a:gd name="T40" fmla="*/ 1227 w 3194"/>
                <a:gd name="T41" fmla="*/ 131 h 2116"/>
                <a:gd name="T42" fmla="*/ 938 w 3194"/>
                <a:gd name="T43" fmla="*/ 209 h 2116"/>
                <a:gd name="T44" fmla="*/ 434 w 3194"/>
                <a:gd name="T45" fmla="*/ 262 h 2116"/>
                <a:gd name="T46" fmla="*/ 254 w 3194"/>
                <a:gd name="T47" fmla="*/ 364 h 2116"/>
                <a:gd name="T48" fmla="*/ 0 w 3194"/>
                <a:gd name="T49" fmla="*/ 441 h 2116"/>
                <a:gd name="T50" fmla="*/ 105 w 3194"/>
                <a:gd name="T51" fmla="*/ 815 h 2116"/>
                <a:gd name="T52" fmla="*/ 215 w 3194"/>
                <a:gd name="T53" fmla="*/ 993 h 2116"/>
                <a:gd name="T54" fmla="*/ 330 w 3194"/>
                <a:gd name="T55" fmla="*/ 1202 h 2116"/>
                <a:gd name="T56" fmla="*/ 529 w 3194"/>
                <a:gd name="T57" fmla="*/ 1442 h 2116"/>
                <a:gd name="T58" fmla="*/ 774 w 3194"/>
                <a:gd name="T59" fmla="*/ 1479 h 2116"/>
                <a:gd name="T60" fmla="*/ 894 w 3194"/>
                <a:gd name="T61" fmla="*/ 1641 h 2116"/>
                <a:gd name="T62" fmla="*/ 999 w 3194"/>
                <a:gd name="T63" fmla="*/ 1923 h 2116"/>
                <a:gd name="T64" fmla="*/ 1041 w 3194"/>
                <a:gd name="T65" fmla="*/ 2116 h 2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194" h="2116">
                  <a:moveTo>
                    <a:pt x="1041" y="2116"/>
                  </a:moveTo>
                  <a:cubicBezTo>
                    <a:pt x="1041" y="2116"/>
                    <a:pt x="1114" y="2038"/>
                    <a:pt x="1177" y="1959"/>
                  </a:cubicBezTo>
                  <a:cubicBezTo>
                    <a:pt x="1239" y="1881"/>
                    <a:pt x="1464" y="1776"/>
                    <a:pt x="1469" y="1620"/>
                  </a:cubicBezTo>
                  <a:cubicBezTo>
                    <a:pt x="1474" y="1463"/>
                    <a:pt x="1506" y="1421"/>
                    <a:pt x="1621" y="1421"/>
                  </a:cubicBezTo>
                  <a:cubicBezTo>
                    <a:pt x="1736" y="1421"/>
                    <a:pt x="1908" y="1369"/>
                    <a:pt x="1992" y="1416"/>
                  </a:cubicBezTo>
                  <a:cubicBezTo>
                    <a:pt x="2075" y="1463"/>
                    <a:pt x="2096" y="1494"/>
                    <a:pt x="2154" y="1552"/>
                  </a:cubicBezTo>
                  <a:cubicBezTo>
                    <a:pt x="2211" y="1609"/>
                    <a:pt x="2321" y="1740"/>
                    <a:pt x="2519" y="1682"/>
                  </a:cubicBezTo>
                  <a:cubicBezTo>
                    <a:pt x="2718" y="1625"/>
                    <a:pt x="2964" y="1698"/>
                    <a:pt x="2964" y="1489"/>
                  </a:cubicBezTo>
                  <a:cubicBezTo>
                    <a:pt x="2964" y="1280"/>
                    <a:pt x="3194" y="1139"/>
                    <a:pt x="3042" y="1066"/>
                  </a:cubicBezTo>
                  <a:cubicBezTo>
                    <a:pt x="2891" y="993"/>
                    <a:pt x="2828" y="1071"/>
                    <a:pt x="2974" y="914"/>
                  </a:cubicBezTo>
                  <a:cubicBezTo>
                    <a:pt x="3120" y="757"/>
                    <a:pt x="3035" y="784"/>
                    <a:pt x="3112" y="690"/>
                  </a:cubicBezTo>
                  <a:lnTo>
                    <a:pt x="3112" y="690"/>
                  </a:lnTo>
                  <a:cubicBezTo>
                    <a:pt x="3103" y="685"/>
                    <a:pt x="3095" y="677"/>
                    <a:pt x="3089" y="668"/>
                  </a:cubicBezTo>
                  <a:cubicBezTo>
                    <a:pt x="3053" y="619"/>
                    <a:pt x="3089" y="441"/>
                    <a:pt x="3011" y="264"/>
                  </a:cubicBezTo>
                  <a:cubicBezTo>
                    <a:pt x="2933" y="86"/>
                    <a:pt x="2769" y="93"/>
                    <a:pt x="2677" y="186"/>
                  </a:cubicBezTo>
                  <a:cubicBezTo>
                    <a:pt x="2585" y="278"/>
                    <a:pt x="2464" y="306"/>
                    <a:pt x="2365" y="321"/>
                  </a:cubicBezTo>
                  <a:cubicBezTo>
                    <a:pt x="2265" y="335"/>
                    <a:pt x="2223" y="406"/>
                    <a:pt x="2088" y="399"/>
                  </a:cubicBezTo>
                  <a:cubicBezTo>
                    <a:pt x="1992" y="394"/>
                    <a:pt x="1996" y="306"/>
                    <a:pt x="2035" y="220"/>
                  </a:cubicBezTo>
                  <a:cubicBezTo>
                    <a:pt x="1946" y="206"/>
                    <a:pt x="1846" y="186"/>
                    <a:pt x="1767" y="177"/>
                  </a:cubicBezTo>
                  <a:cubicBezTo>
                    <a:pt x="1608" y="159"/>
                    <a:pt x="1545" y="64"/>
                    <a:pt x="1488" y="32"/>
                  </a:cubicBezTo>
                  <a:cubicBezTo>
                    <a:pt x="1432" y="0"/>
                    <a:pt x="1358" y="89"/>
                    <a:pt x="1227" y="131"/>
                  </a:cubicBezTo>
                  <a:cubicBezTo>
                    <a:pt x="1097" y="173"/>
                    <a:pt x="1090" y="135"/>
                    <a:pt x="938" y="209"/>
                  </a:cubicBezTo>
                  <a:cubicBezTo>
                    <a:pt x="786" y="283"/>
                    <a:pt x="568" y="240"/>
                    <a:pt x="434" y="262"/>
                  </a:cubicBezTo>
                  <a:cubicBezTo>
                    <a:pt x="299" y="283"/>
                    <a:pt x="268" y="247"/>
                    <a:pt x="254" y="364"/>
                  </a:cubicBezTo>
                  <a:cubicBezTo>
                    <a:pt x="239" y="480"/>
                    <a:pt x="63" y="512"/>
                    <a:pt x="0" y="441"/>
                  </a:cubicBezTo>
                  <a:cubicBezTo>
                    <a:pt x="0" y="441"/>
                    <a:pt x="16" y="710"/>
                    <a:pt x="105" y="815"/>
                  </a:cubicBezTo>
                  <a:cubicBezTo>
                    <a:pt x="194" y="919"/>
                    <a:pt x="126" y="940"/>
                    <a:pt x="215" y="993"/>
                  </a:cubicBezTo>
                  <a:cubicBezTo>
                    <a:pt x="304" y="1045"/>
                    <a:pt x="267" y="1097"/>
                    <a:pt x="330" y="1202"/>
                  </a:cubicBezTo>
                  <a:cubicBezTo>
                    <a:pt x="393" y="1306"/>
                    <a:pt x="455" y="1442"/>
                    <a:pt x="529" y="1442"/>
                  </a:cubicBezTo>
                  <a:cubicBezTo>
                    <a:pt x="602" y="1442"/>
                    <a:pt x="685" y="1426"/>
                    <a:pt x="774" y="1479"/>
                  </a:cubicBezTo>
                  <a:cubicBezTo>
                    <a:pt x="863" y="1531"/>
                    <a:pt x="863" y="1526"/>
                    <a:pt x="894" y="1641"/>
                  </a:cubicBezTo>
                  <a:cubicBezTo>
                    <a:pt x="926" y="1756"/>
                    <a:pt x="1035" y="1839"/>
                    <a:pt x="999" y="1923"/>
                  </a:cubicBezTo>
                  <a:cubicBezTo>
                    <a:pt x="962" y="2006"/>
                    <a:pt x="1015" y="2048"/>
                    <a:pt x="1041" y="211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27" name="Freeform 23">
              <a:extLst>
                <a:ext uri="{FF2B5EF4-FFF2-40B4-BE49-F238E27FC236}">
                  <a16:creationId xmlns:a16="http://schemas.microsoft.com/office/drawing/2014/main" id="{A985BAA8-7B30-F64C-DEAF-844CD60045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99659" y="4988451"/>
              <a:ext cx="617893" cy="518665"/>
            </a:xfrm>
            <a:custGeom>
              <a:avLst/>
              <a:gdLst>
                <a:gd name="T0" fmla="*/ 1063 w 1913"/>
                <a:gd name="T1" fmla="*/ 1700 h 1741"/>
                <a:gd name="T2" fmla="*/ 868 w 1913"/>
                <a:gd name="T3" fmla="*/ 1590 h 1741"/>
                <a:gd name="T4" fmla="*/ 624 w 1913"/>
                <a:gd name="T5" fmla="*/ 1660 h 1741"/>
                <a:gd name="T6" fmla="*/ 385 w 1913"/>
                <a:gd name="T7" fmla="*/ 1644 h 1741"/>
                <a:gd name="T8" fmla="*/ 385 w 1913"/>
                <a:gd name="T9" fmla="*/ 1470 h 1741"/>
                <a:gd name="T10" fmla="*/ 320 w 1913"/>
                <a:gd name="T11" fmla="*/ 1009 h 1741"/>
                <a:gd name="T12" fmla="*/ 120 w 1913"/>
                <a:gd name="T13" fmla="*/ 499 h 1741"/>
                <a:gd name="T14" fmla="*/ 304 w 1913"/>
                <a:gd name="T15" fmla="*/ 217 h 1741"/>
                <a:gd name="T16" fmla="*/ 794 w 1913"/>
                <a:gd name="T17" fmla="*/ 354 h 1741"/>
                <a:gd name="T18" fmla="*/ 794 w 1913"/>
                <a:gd name="T19" fmla="*/ 354 h 1741"/>
                <a:gd name="T20" fmla="*/ 882 w 1913"/>
                <a:gd name="T21" fmla="*/ 346 h 1741"/>
                <a:gd name="T22" fmla="*/ 1284 w 1913"/>
                <a:gd name="T23" fmla="*/ 431 h 1741"/>
                <a:gd name="T24" fmla="*/ 1608 w 1913"/>
                <a:gd name="T25" fmla="*/ 573 h 1741"/>
                <a:gd name="T26" fmla="*/ 1803 w 1913"/>
                <a:gd name="T27" fmla="*/ 1085 h 1741"/>
                <a:gd name="T28" fmla="*/ 1602 w 1913"/>
                <a:gd name="T29" fmla="*/ 1338 h 1741"/>
                <a:gd name="T30" fmla="*/ 1427 w 1913"/>
                <a:gd name="T31" fmla="*/ 1552 h 1741"/>
                <a:gd name="T32" fmla="*/ 1433 w 1913"/>
                <a:gd name="T33" fmla="*/ 1558 h 1741"/>
                <a:gd name="T34" fmla="*/ 1208 w 1913"/>
                <a:gd name="T35" fmla="*/ 1568 h 1741"/>
                <a:gd name="T36" fmla="*/ 1063 w 1913"/>
                <a:gd name="T37" fmla="*/ 1700 h 1741"/>
                <a:gd name="T38" fmla="*/ 794 w 1913"/>
                <a:gd name="T39" fmla="*/ 354 h 1741"/>
                <a:gd name="T40" fmla="*/ 794 w 1913"/>
                <a:gd name="T41" fmla="*/ 354 h 1741"/>
                <a:gd name="T42" fmla="*/ 794 w 1913"/>
                <a:gd name="T43" fmla="*/ 353 h 1741"/>
                <a:gd name="T44" fmla="*/ 794 w 1913"/>
                <a:gd name="T45" fmla="*/ 354 h 17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913" h="1741">
                  <a:moveTo>
                    <a:pt x="1063" y="1700"/>
                  </a:moveTo>
                  <a:cubicBezTo>
                    <a:pt x="1020" y="1616"/>
                    <a:pt x="964" y="1540"/>
                    <a:pt x="868" y="1590"/>
                  </a:cubicBezTo>
                  <a:cubicBezTo>
                    <a:pt x="722" y="1665"/>
                    <a:pt x="716" y="1622"/>
                    <a:pt x="624" y="1660"/>
                  </a:cubicBezTo>
                  <a:cubicBezTo>
                    <a:pt x="532" y="1698"/>
                    <a:pt x="304" y="1741"/>
                    <a:pt x="385" y="1644"/>
                  </a:cubicBezTo>
                  <a:cubicBezTo>
                    <a:pt x="467" y="1546"/>
                    <a:pt x="375" y="1584"/>
                    <a:pt x="385" y="1470"/>
                  </a:cubicBezTo>
                  <a:cubicBezTo>
                    <a:pt x="396" y="1356"/>
                    <a:pt x="461" y="1259"/>
                    <a:pt x="320" y="1009"/>
                  </a:cubicBezTo>
                  <a:cubicBezTo>
                    <a:pt x="179" y="760"/>
                    <a:pt x="206" y="640"/>
                    <a:pt x="120" y="499"/>
                  </a:cubicBezTo>
                  <a:cubicBezTo>
                    <a:pt x="33" y="358"/>
                    <a:pt x="0" y="0"/>
                    <a:pt x="304" y="217"/>
                  </a:cubicBezTo>
                  <a:cubicBezTo>
                    <a:pt x="608" y="434"/>
                    <a:pt x="747" y="447"/>
                    <a:pt x="794" y="354"/>
                  </a:cubicBezTo>
                  <a:lnTo>
                    <a:pt x="794" y="354"/>
                  </a:lnTo>
                  <a:cubicBezTo>
                    <a:pt x="814" y="359"/>
                    <a:pt x="841" y="358"/>
                    <a:pt x="882" y="346"/>
                  </a:cubicBezTo>
                  <a:cubicBezTo>
                    <a:pt x="1018" y="308"/>
                    <a:pt x="1141" y="372"/>
                    <a:pt x="1284" y="431"/>
                  </a:cubicBezTo>
                  <a:cubicBezTo>
                    <a:pt x="1427" y="489"/>
                    <a:pt x="1485" y="470"/>
                    <a:pt x="1608" y="573"/>
                  </a:cubicBezTo>
                  <a:cubicBezTo>
                    <a:pt x="1731" y="677"/>
                    <a:pt x="1913" y="852"/>
                    <a:pt x="1803" y="1085"/>
                  </a:cubicBezTo>
                  <a:cubicBezTo>
                    <a:pt x="1692" y="1319"/>
                    <a:pt x="1699" y="1260"/>
                    <a:pt x="1602" y="1338"/>
                  </a:cubicBezTo>
                  <a:cubicBezTo>
                    <a:pt x="1504" y="1416"/>
                    <a:pt x="1349" y="1487"/>
                    <a:pt x="1427" y="1552"/>
                  </a:cubicBezTo>
                  <a:cubicBezTo>
                    <a:pt x="1429" y="1554"/>
                    <a:pt x="1431" y="1556"/>
                    <a:pt x="1433" y="1558"/>
                  </a:cubicBezTo>
                  <a:cubicBezTo>
                    <a:pt x="1318" y="1593"/>
                    <a:pt x="1302" y="1587"/>
                    <a:pt x="1208" y="1568"/>
                  </a:cubicBezTo>
                  <a:cubicBezTo>
                    <a:pt x="1112" y="1549"/>
                    <a:pt x="1122" y="1665"/>
                    <a:pt x="1063" y="1700"/>
                  </a:cubicBezTo>
                  <a:close/>
                  <a:moveTo>
                    <a:pt x="794" y="354"/>
                  </a:moveTo>
                  <a:lnTo>
                    <a:pt x="794" y="354"/>
                  </a:lnTo>
                  <a:lnTo>
                    <a:pt x="794" y="353"/>
                  </a:lnTo>
                  <a:lnTo>
                    <a:pt x="794" y="3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28" name="Freeform 24">
              <a:extLst>
                <a:ext uri="{FF2B5EF4-FFF2-40B4-BE49-F238E27FC236}">
                  <a16:creationId xmlns:a16="http://schemas.microsoft.com/office/drawing/2014/main" id="{19A20216-2917-E402-5BDD-35E8DB087A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990471" y="4641604"/>
              <a:ext cx="489092" cy="674424"/>
            </a:xfrm>
            <a:custGeom>
              <a:avLst/>
              <a:gdLst>
                <a:gd name="T0" fmla="*/ 40 w 1513"/>
                <a:gd name="T1" fmla="*/ 1082 h 2268"/>
                <a:gd name="T2" fmla="*/ 16 w 1513"/>
                <a:gd name="T3" fmla="*/ 1379 h 2268"/>
                <a:gd name="T4" fmla="*/ 152 w 1513"/>
                <a:gd name="T5" fmla="*/ 1542 h 2268"/>
                <a:gd name="T6" fmla="*/ 250 w 1513"/>
                <a:gd name="T7" fmla="*/ 1753 h 2268"/>
                <a:gd name="T8" fmla="*/ 331 w 1513"/>
                <a:gd name="T9" fmla="*/ 2062 h 2268"/>
                <a:gd name="T10" fmla="*/ 635 w 1513"/>
                <a:gd name="T11" fmla="*/ 2220 h 2268"/>
                <a:gd name="T12" fmla="*/ 728 w 1513"/>
                <a:gd name="T13" fmla="*/ 2268 h 2268"/>
                <a:gd name="T14" fmla="*/ 933 w 1513"/>
                <a:gd name="T15" fmla="*/ 2165 h 2268"/>
                <a:gd name="T16" fmla="*/ 933 w 1513"/>
                <a:gd name="T17" fmla="*/ 1525 h 2268"/>
                <a:gd name="T18" fmla="*/ 1177 w 1513"/>
                <a:gd name="T19" fmla="*/ 1422 h 2268"/>
                <a:gd name="T20" fmla="*/ 1362 w 1513"/>
                <a:gd name="T21" fmla="*/ 1238 h 2268"/>
                <a:gd name="T22" fmla="*/ 1470 w 1513"/>
                <a:gd name="T23" fmla="*/ 1081 h 2268"/>
                <a:gd name="T24" fmla="*/ 1454 w 1513"/>
                <a:gd name="T25" fmla="*/ 804 h 2268"/>
                <a:gd name="T26" fmla="*/ 1269 w 1513"/>
                <a:gd name="T27" fmla="*/ 511 h 2268"/>
                <a:gd name="T28" fmla="*/ 1383 w 1513"/>
                <a:gd name="T29" fmla="*/ 183 h 2268"/>
                <a:gd name="T30" fmla="*/ 1221 w 1513"/>
                <a:gd name="T31" fmla="*/ 47 h 2268"/>
                <a:gd name="T32" fmla="*/ 850 w 1513"/>
                <a:gd name="T33" fmla="*/ 52 h 2268"/>
                <a:gd name="T34" fmla="*/ 698 w 1513"/>
                <a:gd name="T35" fmla="*/ 251 h 2268"/>
                <a:gd name="T36" fmla="*/ 406 w 1513"/>
                <a:gd name="T37" fmla="*/ 590 h 2268"/>
                <a:gd name="T38" fmla="*/ 270 w 1513"/>
                <a:gd name="T39" fmla="*/ 747 h 2268"/>
                <a:gd name="T40" fmla="*/ 160 w 1513"/>
                <a:gd name="T41" fmla="*/ 998 h 2268"/>
                <a:gd name="T42" fmla="*/ 40 w 1513"/>
                <a:gd name="T43" fmla="*/ 1082 h 2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13" h="2268">
                  <a:moveTo>
                    <a:pt x="40" y="1082"/>
                  </a:moveTo>
                  <a:cubicBezTo>
                    <a:pt x="40" y="1082"/>
                    <a:pt x="33" y="1254"/>
                    <a:pt x="16" y="1379"/>
                  </a:cubicBezTo>
                  <a:cubicBezTo>
                    <a:pt x="0" y="1504"/>
                    <a:pt x="33" y="1525"/>
                    <a:pt x="152" y="1542"/>
                  </a:cubicBezTo>
                  <a:cubicBezTo>
                    <a:pt x="271" y="1558"/>
                    <a:pt x="250" y="1612"/>
                    <a:pt x="250" y="1753"/>
                  </a:cubicBezTo>
                  <a:cubicBezTo>
                    <a:pt x="250" y="1894"/>
                    <a:pt x="206" y="2024"/>
                    <a:pt x="331" y="2062"/>
                  </a:cubicBezTo>
                  <a:cubicBezTo>
                    <a:pt x="456" y="2100"/>
                    <a:pt x="540" y="2173"/>
                    <a:pt x="635" y="2220"/>
                  </a:cubicBezTo>
                  <a:cubicBezTo>
                    <a:pt x="657" y="2231"/>
                    <a:pt x="690" y="2249"/>
                    <a:pt x="728" y="2268"/>
                  </a:cubicBezTo>
                  <a:cubicBezTo>
                    <a:pt x="765" y="2192"/>
                    <a:pt x="850" y="2194"/>
                    <a:pt x="933" y="2165"/>
                  </a:cubicBezTo>
                  <a:cubicBezTo>
                    <a:pt x="1042" y="2127"/>
                    <a:pt x="1031" y="1759"/>
                    <a:pt x="933" y="1525"/>
                  </a:cubicBezTo>
                  <a:cubicBezTo>
                    <a:pt x="835" y="1292"/>
                    <a:pt x="1248" y="1563"/>
                    <a:pt x="1177" y="1422"/>
                  </a:cubicBezTo>
                  <a:cubicBezTo>
                    <a:pt x="1107" y="1281"/>
                    <a:pt x="1367" y="1335"/>
                    <a:pt x="1362" y="1238"/>
                  </a:cubicBezTo>
                  <a:cubicBezTo>
                    <a:pt x="1356" y="1140"/>
                    <a:pt x="1427" y="1081"/>
                    <a:pt x="1470" y="1081"/>
                  </a:cubicBezTo>
                  <a:cubicBezTo>
                    <a:pt x="1513" y="1081"/>
                    <a:pt x="1492" y="967"/>
                    <a:pt x="1454" y="804"/>
                  </a:cubicBezTo>
                  <a:cubicBezTo>
                    <a:pt x="1416" y="641"/>
                    <a:pt x="1394" y="576"/>
                    <a:pt x="1269" y="511"/>
                  </a:cubicBezTo>
                  <a:cubicBezTo>
                    <a:pt x="1145" y="446"/>
                    <a:pt x="1383" y="183"/>
                    <a:pt x="1383" y="183"/>
                  </a:cubicBezTo>
                  <a:cubicBezTo>
                    <a:pt x="1325" y="125"/>
                    <a:pt x="1304" y="94"/>
                    <a:pt x="1221" y="47"/>
                  </a:cubicBezTo>
                  <a:cubicBezTo>
                    <a:pt x="1137" y="0"/>
                    <a:pt x="965" y="52"/>
                    <a:pt x="850" y="52"/>
                  </a:cubicBezTo>
                  <a:cubicBezTo>
                    <a:pt x="735" y="52"/>
                    <a:pt x="703" y="94"/>
                    <a:pt x="698" y="251"/>
                  </a:cubicBezTo>
                  <a:cubicBezTo>
                    <a:pt x="693" y="407"/>
                    <a:pt x="468" y="512"/>
                    <a:pt x="406" y="590"/>
                  </a:cubicBezTo>
                  <a:cubicBezTo>
                    <a:pt x="343" y="669"/>
                    <a:pt x="270" y="747"/>
                    <a:pt x="270" y="747"/>
                  </a:cubicBezTo>
                  <a:cubicBezTo>
                    <a:pt x="296" y="815"/>
                    <a:pt x="228" y="940"/>
                    <a:pt x="160" y="998"/>
                  </a:cubicBezTo>
                  <a:cubicBezTo>
                    <a:pt x="92" y="1055"/>
                    <a:pt x="76" y="1066"/>
                    <a:pt x="40" y="1082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29" name="Freeform 48">
              <a:extLst>
                <a:ext uri="{FF2B5EF4-FFF2-40B4-BE49-F238E27FC236}">
                  <a16:creationId xmlns:a16="http://schemas.microsoft.com/office/drawing/2014/main" id="{D7DC046F-D5EA-FFA1-0C5C-5EA5092A4AA2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2697" y="4402343"/>
              <a:ext cx="1164422" cy="1279802"/>
            </a:xfrm>
            <a:custGeom>
              <a:avLst/>
              <a:gdLst>
                <a:gd name="T0" fmla="*/ 0 w 3600"/>
                <a:gd name="T1" fmla="*/ 1092 h 4297"/>
                <a:gd name="T2" fmla="*/ 155 w 3600"/>
                <a:gd name="T3" fmla="*/ 1490 h 4297"/>
                <a:gd name="T4" fmla="*/ 343 w 3600"/>
                <a:gd name="T5" fmla="*/ 1762 h 4297"/>
                <a:gd name="T6" fmla="*/ 680 w 3600"/>
                <a:gd name="T7" fmla="*/ 2216 h 4297"/>
                <a:gd name="T8" fmla="*/ 900 w 3600"/>
                <a:gd name="T9" fmla="*/ 2313 h 4297"/>
                <a:gd name="T10" fmla="*/ 1302 w 3600"/>
                <a:gd name="T11" fmla="*/ 2398 h 4297"/>
                <a:gd name="T12" fmla="*/ 1626 w 3600"/>
                <a:gd name="T13" fmla="*/ 2540 h 4297"/>
                <a:gd name="T14" fmla="*/ 1821 w 3600"/>
                <a:gd name="T15" fmla="*/ 3052 h 4297"/>
                <a:gd name="T16" fmla="*/ 1620 w 3600"/>
                <a:gd name="T17" fmla="*/ 3305 h 4297"/>
                <a:gd name="T18" fmla="*/ 1445 w 3600"/>
                <a:gd name="T19" fmla="*/ 3519 h 4297"/>
                <a:gd name="T20" fmla="*/ 1607 w 3600"/>
                <a:gd name="T21" fmla="*/ 3746 h 4297"/>
                <a:gd name="T22" fmla="*/ 1847 w 3600"/>
                <a:gd name="T23" fmla="*/ 3746 h 4297"/>
                <a:gd name="T24" fmla="*/ 1931 w 3600"/>
                <a:gd name="T25" fmla="*/ 3565 h 4297"/>
                <a:gd name="T26" fmla="*/ 2138 w 3600"/>
                <a:gd name="T27" fmla="*/ 3869 h 4297"/>
                <a:gd name="T28" fmla="*/ 2423 w 3600"/>
                <a:gd name="T29" fmla="*/ 3966 h 4297"/>
                <a:gd name="T30" fmla="*/ 2631 w 3600"/>
                <a:gd name="T31" fmla="*/ 3999 h 4297"/>
                <a:gd name="T32" fmla="*/ 2858 w 3600"/>
                <a:gd name="T33" fmla="*/ 4193 h 4297"/>
                <a:gd name="T34" fmla="*/ 2968 w 3600"/>
                <a:gd name="T35" fmla="*/ 4064 h 4297"/>
                <a:gd name="T36" fmla="*/ 2968 w 3600"/>
                <a:gd name="T37" fmla="*/ 3850 h 4297"/>
                <a:gd name="T38" fmla="*/ 2825 w 3600"/>
                <a:gd name="T39" fmla="*/ 3577 h 4297"/>
                <a:gd name="T40" fmla="*/ 3026 w 3600"/>
                <a:gd name="T41" fmla="*/ 3312 h 4297"/>
                <a:gd name="T42" fmla="*/ 3137 w 3600"/>
                <a:gd name="T43" fmla="*/ 2923 h 4297"/>
                <a:gd name="T44" fmla="*/ 3124 w 3600"/>
                <a:gd name="T45" fmla="*/ 2663 h 4297"/>
                <a:gd name="T46" fmla="*/ 3331 w 3600"/>
                <a:gd name="T47" fmla="*/ 2495 h 4297"/>
                <a:gd name="T48" fmla="*/ 3551 w 3600"/>
                <a:gd name="T49" fmla="*/ 2190 h 4297"/>
                <a:gd name="T50" fmla="*/ 3600 w 3600"/>
                <a:gd name="T51" fmla="*/ 1853 h 4297"/>
                <a:gd name="T52" fmla="*/ 3559 w 3600"/>
                <a:gd name="T53" fmla="*/ 1833 h 4297"/>
                <a:gd name="T54" fmla="*/ 3405 w 3600"/>
                <a:gd name="T55" fmla="*/ 1920 h 4297"/>
                <a:gd name="T56" fmla="*/ 3225 w 3600"/>
                <a:gd name="T57" fmla="*/ 1940 h 4297"/>
                <a:gd name="T58" fmla="*/ 2852 w 3600"/>
                <a:gd name="T59" fmla="*/ 1840 h 4297"/>
                <a:gd name="T60" fmla="*/ 2545 w 3600"/>
                <a:gd name="T61" fmla="*/ 1727 h 4297"/>
                <a:gd name="T62" fmla="*/ 2198 w 3600"/>
                <a:gd name="T63" fmla="*/ 1667 h 4297"/>
                <a:gd name="T64" fmla="*/ 2038 w 3600"/>
                <a:gd name="T65" fmla="*/ 1427 h 4297"/>
                <a:gd name="T66" fmla="*/ 1865 w 3600"/>
                <a:gd name="T67" fmla="*/ 1113 h 4297"/>
                <a:gd name="T68" fmla="*/ 1692 w 3600"/>
                <a:gd name="T69" fmla="*/ 846 h 4297"/>
                <a:gd name="T70" fmla="*/ 1625 w 3600"/>
                <a:gd name="T71" fmla="*/ 380 h 4297"/>
                <a:gd name="T72" fmla="*/ 1698 w 3600"/>
                <a:gd name="T73" fmla="*/ 286 h 4297"/>
                <a:gd name="T74" fmla="*/ 1739 w 3600"/>
                <a:gd name="T75" fmla="*/ 99 h 4297"/>
                <a:gd name="T76" fmla="*/ 1554 w 3600"/>
                <a:gd name="T77" fmla="*/ 78 h 4297"/>
                <a:gd name="T78" fmla="*/ 1242 w 3600"/>
                <a:gd name="T79" fmla="*/ 178 h 4297"/>
                <a:gd name="T80" fmla="*/ 1008 w 3600"/>
                <a:gd name="T81" fmla="*/ 78 h 4297"/>
                <a:gd name="T82" fmla="*/ 681 w 3600"/>
                <a:gd name="T83" fmla="*/ 99 h 4297"/>
                <a:gd name="T84" fmla="*/ 477 w 3600"/>
                <a:gd name="T85" fmla="*/ 121 h 4297"/>
                <a:gd name="T86" fmla="*/ 477 w 3600"/>
                <a:gd name="T87" fmla="*/ 121 h 4297"/>
                <a:gd name="T88" fmla="*/ 339 w 3600"/>
                <a:gd name="T89" fmla="*/ 345 h 4297"/>
                <a:gd name="T90" fmla="*/ 407 w 3600"/>
                <a:gd name="T91" fmla="*/ 497 h 4297"/>
                <a:gd name="T92" fmla="*/ 329 w 3600"/>
                <a:gd name="T93" fmla="*/ 920 h 4297"/>
                <a:gd name="T94" fmla="*/ 0 w 3600"/>
                <a:gd name="T95" fmla="*/ 1092 h 4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600" h="4297">
                  <a:moveTo>
                    <a:pt x="0" y="1092"/>
                  </a:moveTo>
                  <a:cubicBezTo>
                    <a:pt x="0" y="1092"/>
                    <a:pt x="51" y="1451"/>
                    <a:pt x="155" y="1490"/>
                  </a:cubicBezTo>
                  <a:cubicBezTo>
                    <a:pt x="258" y="1529"/>
                    <a:pt x="258" y="1581"/>
                    <a:pt x="343" y="1762"/>
                  </a:cubicBezTo>
                  <a:cubicBezTo>
                    <a:pt x="427" y="1944"/>
                    <a:pt x="576" y="2158"/>
                    <a:pt x="680" y="2216"/>
                  </a:cubicBezTo>
                  <a:cubicBezTo>
                    <a:pt x="783" y="2275"/>
                    <a:pt x="764" y="2352"/>
                    <a:pt x="900" y="2313"/>
                  </a:cubicBezTo>
                  <a:cubicBezTo>
                    <a:pt x="1036" y="2275"/>
                    <a:pt x="1159" y="2339"/>
                    <a:pt x="1302" y="2398"/>
                  </a:cubicBezTo>
                  <a:cubicBezTo>
                    <a:pt x="1445" y="2456"/>
                    <a:pt x="1503" y="2437"/>
                    <a:pt x="1626" y="2540"/>
                  </a:cubicBezTo>
                  <a:cubicBezTo>
                    <a:pt x="1749" y="2644"/>
                    <a:pt x="1931" y="2819"/>
                    <a:pt x="1821" y="3052"/>
                  </a:cubicBezTo>
                  <a:cubicBezTo>
                    <a:pt x="1710" y="3286"/>
                    <a:pt x="1717" y="3227"/>
                    <a:pt x="1620" y="3305"/>
                  </a:cubicBezTo>
                  <a:cubicBezTo>
                    <a:pt x="1522" y="3383"/>
                    <a:pt x="1367" y="3454"/>
                    <a:pt x="1445" y="3519"/>
                  </a:cubicBezTo>
                  <a:cubicBezTo>
                    <a:pt x="1522" y="3584"/>
                    <a:pt x="1477" y="3772"/>
                    <a:pt x="1607" y="3746"/>
                  </a:cubicBezTo>
                  <a:cubicBezTo>
                    <a:pt x="1736" y="3720"/>
                    <a:pt x="1769" y="3694"/>
                    <a:pt x="1847" y="3746"/>
                  </a:cubicBezTo>
                  <a:cubicBezTo>
                    <a:pt x="1924" y="3798"/>
                    <a:pt x="1924" y="3649"/>
                    <a:pt x="1931" y="3565"/>
                  </a:cubicBezTo>
                  <a:cubicBezTo>
                    <a:pt x="1937" y="3480"/>
                    <a:pt x="2112" y="3714"/>
                    <a:pt x="2138" y="3869"/>
                  </a:cubicBezTo>
                  <a:cubicBezTo>
                    <a:pt x="2164" y="4025"/>
                    <a:pt x="2333" y="4038"/>
                    <a:pt x="2423" y="3966"/>
                  </a:cubicBezTo>
                  <a:cubicBezTo>
                    <a:pt x="2514" y="3895"/>
                    <a:pt x="2547" y="4018"/>
                    <a:pt x="2631" y="3999"/>
                  </a:cubicBezTo>
                  <a:cubicBezTo>
                    <a:pt x="2715" y="3979"/>
                    <a:pt x="2806" y="4090"/>
                    <a:pt x="2858" y="4193"/>
                  </a:cubicBezTo>
                  <a:cubicBezTo>
                    <a:pt x="2910" y="4297"/>
                    <a:pt x="2968" y="4180"/>
                    <a:pt x="2968" y="4064"/>
                  </a:cubicBezTo>
                  <a:cubicBezTo>
                    <a:pt x="2968" y="3947"/>
                    <a:pt x="2916" y="3979"/>
                    <a:pt x="2968" y="3850"/>
                  </a:cubicBezTo>
                  <a:cubicBezTo>
                    <a:pt x="3020" y="3720"/>
                    <a:pt x="2851" y="3688"/>
                    <a:pt x="2825" y="3577"/>
                  </a:cubicBezTo>
                  <a:cubicBezTo>
                    <a:pt x="2799" y="3467"/>
                    <a:pt x="2961" y="3474"/>
                    <a:pt x="3026" y="3312"/>
                  </a:cubicBezTo>
                  <a:cubicBezTo>
                    <a:pt x="3091" y="3150"/>
                    <a:pt x="3162" y="3072"/>
                    <a:pt x="3137" y="2923"/>
                  </a:cubicBezTo>
                  <a:cubicBezTo>
                    <a:pt x="3111" y="2774"/>
                    <a:pt x="3065" y="2683"/>
                    <a:pt x="3124" y="2663"/>
                  </a:cubicBezTo>
                  <a:cubicBezTo>
                    <a:pt x="3182" y="2644"/>
                    <a:pt x="3292" y="2696"/>
                    <a:pt x="3331" y="2495"/>
                  </a:cubicBezTo>
                  <a:cubicBezTo>
                    <a:pt x="3370" y="2294"/>
                    <a:pt x="3525" y="2262"/>
                    <a:pt x="3551" y="2190"/>
                  </a:cubicBezTo>
                  <a:cubicBezTo>
                    <a:pt x="3568" y="2143"/>
                    <a:pt x="3588" y="1968"/>
                    <a:pt x="3600" y="1853"/>
                  </a:cubicBezTo>
                  <a:lnTo>
                    <a:pt x="3559" y="1833"/>
                  </a:lnTo>
                  <a:cubicBezTo>
                    <a:pt x="3559" y="1833"/>
                    <a:pt x="3392" y="1860"/>
                    <a:pt x="3405" y="1920"/>
                  </a:cubicBezTo>
                  <a:cubicBezTo>
                    <a:pt x="3419" y="1980"/>
                    <a:pt x="3365" y="1940"/>
                    <a:pt x="3225" y="1940"/>
                  </a:cubicBezTo>
                  <a:cubicBezTo>
                    <a:pt x="3085" y="1940"/>
                    <a:pt x="2919" y="1953"/>
                    <a:pt x="2852" y="1840"/>
                  </a:cubicBezTo>
                  <a:cubicBezTo>
                    <a:pt x="2785" y="1727"/>
                    <a:pt x="2672" y="1833"/>
                    <a:pt x="2545" y="1727"/>
                  </a:cubicBezTo>
                  <a:cubicBezTo>
                    <a:pt x="2418" y="1620"/>
                    <a:pt x="2298" y="1707"/>
                    <a:pt x="2198" y="1667"/>
                  </a:cubicBezTo>
                  <a:cubicBezTo>
                    <a:pt x="2098" y="1627"/>
                    <a:pt x="2065" y="1620"/>
                    <a:pt x="2038" y="1427"/>
                  </a:cubicBezTo>
                  <a:cubicBezTo>
                    <a:pt x="2012" y="1233"/>
                    <a:pt x="1972" y="1153"/>
                    <a:pt x="1865" y="1113"/>
                  </a:cubicBezTo>
                  <a:cubicBezTo>
                    <a:pt x="1758" y="1073"/>
                    <a:pt x="1798" y="966"/>
                    <a:pt x="1692" y="846"/>
                  </a:cubicBezTo>
                  <a:cubicBezTo>
                    <a:pt x="1585" y="726"/>
                    <a:pt x="1625" y="380"/>
                    <a:pt x="1625" y="380"/>
                  </a:cubicBezTo>
                  <a:cubicBezTo>
                    <a:pt x="1625" y="380"/>
                    <a:pt x="1612" y="420"/>
                    <a:pt x="1698" y="286"/>
                  </a:cubicBezTo>
                  <a:cubicBezTo>
                    <a:pt x="1785" y="153"/>
                    <a:pt x="1739" y="99"/>
                    <a:pt x="1739" y="99"/>
                  </a:cubicBezTo>
                  <a:cubicBezTo>
                    <a:pt x="1739" y="99"/>
                    <a:pt x="1632" y="36"/>
                    <a:pt x="1554" y="78"/>
                  </a:cubicBezTo>
                  <a:cubicBezTo>
                    <a:pt x="1476" y="121"/>
                    <a:pt x="1370" y="270"/>
                    <a:pt x="1242" y="178"/>
                  </a:cubicBezTo>
                  <a:cubicBezTo>
                    <a:pt x="1114" y="85"/>
                    <a:pt x="1064" y="156"/>
                    <a:pt x="1008" y="78"/>
                  </a:cubicBezTo>
                  <a:cubicBezTo>
                    <a:pt x="951" y="0"/>
                    <a:pt x="802" y="57"/>
                    <a:pt x="681" y="99"/>
                  </a:cubicBezTo>
                  <a:cubicBezTo>
                    <a:pt x="582" y="134"/>
                    <a:pt x="517" y="145"/>
                    <a:pt x="477" y="121"/>
                  </a:cubicBezTo>
                  <a:lnTo>
                    <a:pt x="477" y="121"/>
                  </a:lnTo>
                  <a:cubicBezTo>
                    <a:pt x="400" y="215"/>
                    <a:pt x="485" y="188"/>
                    <a:pt x="339" y="345"/>
                  </a:cubicBezTo>
                  <a:cubicBezTo>
                    <a:pt x="193" y="502"/>
                    <a:pt x="256" y="424"/>
                    <a:pt x="407" y="497"/>
                  </a:cubicBezTo>
                  <a:cubicBezTo>
                    <a:pt x="559" y="570"/>
                    <a:pt x="329" y="711"/>
                    <a:pt x="329" y="920"/>
                  </a:cubicBezTo>
                  <a:cubicBezTo>
                    <a:pt x="329" y="1090"/>
                    <a:pt x="167" y="1073"/>
                    <a:pt x="0" y="1092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</p:grpSp>
      <p:sp>
        <p:nvSpPr>
          <p:cNvPr id="13" name="Título 1">
            <a:extLst>
              <a:ext uri="{FF2B5EF4-FFF2-40B4-BE49-F238E27FC236}">
                <a16:creationId xmlns:a16="http://schemas.microsoft.com/office/drawing/2014/main" id="{EECFC84A-5D7C-5B7B-A17F-EDAA0E9CE7FF}"/>
              </a:ext>
            </a:extLst>
          </p:cNvPr>
          <p:cNvSpPr txBox="1">
            <a:spLocks/>
          </p:cNvSpPr>
          <p:nvPr/>
        </p:nvSpPr>
        <p:spPr>
          <a:xfrm>
            <a:off x="4497026" y="1045555"/>
            <a:ext cx="3417656" cy="81224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S" dirty="0">
                <a:latin typeface="Impact" panose="020B080603090205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Problemática</a:t>
            </a:r>
          </a:p>
        </p:txBody>
      </p:sp>
      <p:sp>
        <p:nvSpPr>
          <p:cNvPr id="30" name="Hexágono 29">
            <a:extLst>
              <a:ext uri="{FF2B5EF4-FFF2-40B4-BE49-F238E27FC236}">
                <a16:creationId xmlns:a16="http://schemas.microsoft.com/office/drawing/2014/main" id="{09AF0A22-8DF9-867F-EF32-326FD087EEB9}"/>
              </a:ext>
            </a:extLst>
          </p:cNvPr>
          <p:cNvSpPr/>
          <p:nvPr/>
        </p:nvSpPr>
        <p:spPr>
          <a:xfrm>
            <a:off x="565248" y="1850637"/>
            <a:ext cx="1967685" cy="1533525"/>
          </a:xfrm>
          <a:prstGeom prst="hexagon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1" name="Hexágono 30">
            <a:extLst>
              <a:ext uri="{FF2B5EF4-FFF2-40B4-BE49-F238E27FC236}">
                <a16:creationId xmlns:a16="http://schemas.microsoft.com/office/drawing/2014/main" id="{73A29E86-774E-258E-0937-7F0A0C16D663}"/>
              </a:ext>
            </a:extLst>
          </p:cNvPr>
          <p:cNvSpPr/>
          <p:nvPr/>
        </p:nvSpPr>
        <p:spPr>
          <a:xfrm>
            <a:off x="2308323" y="2692906"/>
            <a:ext cx="1967685" cy="1533525"/>
          </a:xfrm>
          <a:prstGeom prst="hexagon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32" name="Hexágono 31">
            <a:extLst>
              <a:ext uri="{FF2B5EF4-FFF2-40B4-BE49-F238E27FC236}">
                <a16:creationId xmlns:a16="http://schemas.microsoft.com/office/drawing/2014/main" id="{CDEC90E7-5FFD-A17A-A726-C7F7D581EEFF}"/>
              </a:ext>
            </a:extLst>
          </p:cNvPr>
          <p:cNvSpPr/>
          <p:nvPr/>
        </p:nvSpPr>
        <p:spPr>
          <a:xfrm>
            <a:off x="565248" y="3565137"/>
            <a:ext cx="1967685" cy="1533525"/>
          </a:xfrm>
          <a:prstGeom prst="hexagon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C3BE70D8-3AB4-597A-112A-690F136C3C8A}"/>
              </a:ext>
            </a:extLst>
          </p:cNvPr>
          <p:cNvSpPr txBox="1"/>
          <p:nvPr/>
        </p:nvSpPr>
        <p:spPr>
          <a:xfrm>
            <a:off x="4894740" y="2787590"/>
            <a:ext cx="26609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2400" dirty="0">
                <a:solidFill>
                  <a:srgbClr val="C00000"/>
                </a:solidFill>
                <a:latin typeface="Impact" panose="020B080603090205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LIMITADA OFERTA DE FIBRA DE ALPACA CERTIFICADA EN EL PERÚ, QUE EVIDENCIE BIENESTAR ANIMAL</a:t>
            </a:r>
          </a:p>
        </p:txBody>
      </p:sp>
      <p:sp>
        <p:nvSpPr>
          <p:cNvPr id="37" name="Hexágono 36">
            <a:extLst>
              <a:ext uri="{FF2B5EF4-FFF2-40B4-BE49-F238E27FC236}">
                <a16:creationId xmlns:a16="http://schemas.microsoft.com/office/drawing/2014/main" id="{33294C42-91AA-331E-DE93-AB6EA2B63F69}"/>
              </a:ext>
            </a:extLst>
          </p:cNvPr>
          <p:cNvSpPr/>
          <p:nvPr/>
        </p:nvSpPr>
        <p:spPr>
          <a:xfrm>
            <a:off x="9940628" y="1850637"/>
            <a:ext cx="1967685" cy="1533525"/>
          </a:xfrm>
          <a:prstGeom prst="hexag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8" name="Hexágono 37">
            <a:extLst>
              <a:ext uri="{FF2B5EF4-FFF2-40B4-BE49-F238E27FC236}">
                <a16:creationId xmlns:a16="http://schemas.microsoft.com/office/drawing/2014/main" id="{5074E7F9-46DF-6FE5-CE13-CC70A13938FD}"/>
              </a:ext>
            </a:extLst>
          </p:cNvPr>
          <p:cNvSpPr/>
          <p:nvPr/>
        </p:nvSpPr>
        <p:spPr>
          <a:xfrm>
            <a:off x="8235653" y="2713326"/>
            <a:ext cx="1967685" cy="1533525"/>
          </a:xfrm>
          <a:prstGeom prst="hexag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39" name="Hexágono 38">
            <a:extLst>
              <a:ext uri="{FF2B5EF4-FFF2-40B4-BE49-F238E27FC236}">
                <a16:creationId xmlns:a16="http://schemas.microsoft.com/office/drawing/2014/main" id="{50C178D3-5F90-DEAC-44A6-3D76CC448E2E}"/>
              </a:ext>
            </a:extLst>
          </p:cNvPr>
          <p:cNvSpPr/>
          <p:nvPr/>
        </p:nvSpPr>
        <p:spPr>
          <a:xfrm>
            <a:off x="9940628" y="3565137"/>
            <a:ext cx="1967685" cy="1533525"/>
          </a:xfrm>
          <a:prstGeom prst="hexag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F6B11B9C-83C9-9524-ACC9-1846BCB9374D}"/>
              </a:ext>
            </a:extLst>
          </p:cNvPr>
          <p:cNvSpPr txBox="1"/>
          <p:nvPr/>
        </p:nvSpPr>
        <p:spPr>
          <a:xfrm>
            <a:off x="754665" y="2079704"/>
            <a:ext cx="167794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Alta competencia de la fibra de alpaca peruana, con otro tipo de fibras finas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37843394-A3CF-F624-0C8D-8603B46C4DC1}"/>
              </a:ext>
            </a:extLst>
          </p:cNvPr>
          <p:cNvSpPr txBox="1"/>
          <p:nvPr/>
        </p:nvSpPr>
        <p:spPr>
          <a:xfrm>
            <a:off x="2497740" y="3110756"/>
            <a:ext cx="16779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Escasa producción de fibra de alpaca certificada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49DCE48B-243C-45CB-CFFF-395EF4530078}"/>
              </a:ext>
            </a:extLst>
          </p:cNvPr>
          <p:cNvSpPr txBox="1"/>
          <p:nvPr/>
        </p:nvSpPr>
        <p:spPr>
          <a:xfrm>
            <a:off x="547652" y="3639401"/>
            <a:ext cx="196768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Restringida articulación de los productores alpaqueros a instancias públicas </a:t>
            </a:r>
          </a:p>
          <a:p>
            <a:pPr algn="ctr"/>
            <a:r>
              <a:rPr lang="es-PE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 privadas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AF39F6CC-0AC4-A8BF-0B0A-4F5610BC70B9}"/>
              </a:ext>
            </a:extLst>
          </p:cNvPr>
          <p:cNvSpPr txBox="1"/>
          <p:nvPr/>
        </p:nvSpPr>
        <p:spPr>
          <a:xfrm>
            <a:off x="8330902" y="2787590"/>
            <a:ext cx="177718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Aplicación de normas y estándares que se ejecutan parcialmente por los productores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6EC6CB17-B529-EDD8-7A97-EEA2634B6D30}"/>
              </a:ext>
            </a:extLst>
          </p:cNvPr>
          <p:cNvSpPr txBox="1"/>
          <p:nvPr/>
        </p:nvSpPr>
        <p:spPr>
          <a:xfrm>
            <a:off x="10035877" y="2272360"/>
            <a:ext cx="17771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Limitaciones para gestionar la producción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F427394E-6F85-672C-07D2-22E6889EFAC6}"/>
              </a:ext>
            </a:extLst>
          </p:cNvPr>
          <p:cNvSpPr txBox="1"/>
          <p:nvPr/>
        </p:nvSpPr>
        <p:spPr>
          <a:xfrm>
            <a:off x="10108087" y="3798431"/>
            <a:ext cx="167086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Dificultades para la articulación institucional de los productores de fibra de alpaca</a:t>
            </a:r>
          </a:p>
        </p:txBody>
      </p:sp>
      <p:sp>
        <p:nvSpPr>
          <p:cNvPr id="46" name="Flecha: cheurón 45">
            <a:extLst>
              <a:ext uri="{FF2B5EF4-FFF2-40B4-BE49-F238E27FC236}">
                <a16:creationId xmlns:a16="http://schemas.microsoft.com/office/drawing/2014/main" id="{B5A116C8-A4FA-4BE6-F887-626AB80BE11A}"/>
              </a:ext>
            </a:extLst>
          </p:cNvPr>
          <p:cNvSpPr/>
          <p:nvPr/>
        </p:nvSpPr>
        <p:spPr>
          <a:xfrm>
            <a:off x="7732138" y="3249255"/>
            <a:ext cx="365088" cy="39014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47" name="Flecha: cheurón 46">
            <a:extLst>
              <a:ext uri="{FF2B5EF4-FFF2-40B4-BE49-F238E27FC236}">
                <a16:creationId xmlns:a16="http://schemas.microsoft.com/office/drawing/2014/main" id="{A2B91C8D-6E2A-3E90-9908-871F012202C5}"/>
              </a:ext>
            </a:extLst>
          </p:cNvPr>
          <p:cNvSpPr/>
          <p:nvPr/>
        </p:nvSpPr>
        <p:spPr>
          <a:xfrm>
            <a:off x="7506417" y="3249255"/>
            <a:ext cx="365088" cy="39014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48" name="Flecha: cheurón 47">
            <a:extLst>
              <a:ext uri="{FF2B5EF4-FFF2-40B4-BE49-F238E27FC236}">
                <a16:creationId xmlns:a16="http://schemas.microsoft.com/office/drawing/2014/main" id="{7DAC9D50-8339-D461-A061-B9FA07FC5C64}"/>
              </a:ext>
            </a:extLst>
          </p:cNvPr>
          <p:cNvSpPr/>
          <p:nvPr/>
        </p:nvSpPr>
        <p:spPr>
          <a:xfrm flipH="1">
            <a:off x="4638580" y="3249255"/>
            <a:ext cx="302870" cy="39014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49" name="Flecha: cheurón 48">
            <a:extLst>
              <a:ext uri="{FF2B5EF4-FFF2-40B4-BE49-F238E27FC236}">
                <a16:creationId xmlns:a16="http://schemas.microsoft.com/office/drawing/2014/main" id="{2E479B10-1439-FF75-36FC-E7E0556A251C}"/>
              </a:ext>
            </a:extLst>
          </p:cNvPr>
          <p:cNvSpPr/>
          <p:nvPr/>
        </p:nvSpPr>
        <p:spPr>
          <a:xfrm flipH="1">
            <a:off x="4412859" y="3249255"/>
            <a:ext cx="302870" cy="39014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6471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"/>
          <p:cNvSpPr/>
          <p:nvPr/>
        </p:nvSpPr>
        <p:spPr>
          <a:xfrm>
            <a:off x="10108087" y="166268"/>
            <a:ext cx="1970314" cy="81224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F7F9C0DF-7D31-6504-8787-E45354447F78}"/>
              </a:ext>
            </a:extLst>
          </p:cNvPr>
          <p:cNvSpPr/>
          <p:nvPr/>
        </p:nvSpPr>
        <p:spPr>
          <a:xfrm>
            <a:off x="381000" y="260350"/>
            <a:ext cx="990600" cy="9906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04A66EB4-DC6B-3DAA-B985-730833D990B7}"/>
              </a:ext>
            </a:extLst>
          </p:cNvPr>
          <p:cNvGrpSpPr/>
          <p:nvPr/>
        </p:nvGrpSpPr>
        <p:grpSpPr>
          <a:xfrm>
            <a:off x="533399" y="424940"/>
            <a:ext cx="638175" cy="665672"/>
            <a:chOff x="6070654" y="912997"/>
            <a:chExt cx="4286511" cy="5691506"/>
          </a:xfrm>
          <a:solidFill>
            <a:schemeClr val="bg1">
              <a:lumMod val="75000"/>
            </a:schemeClr>
          </a:solidFill>
          <a:effectLst/>
        </p:grpSpPr>
        <p:sp>
          <p:nvSpPr>
            <p:cNvPr id="4" name="Freeform 21">
              <a:extLst>
                <a:ext uri="{FF2B5EF4-FFF2-40B4-BE49-F238E27FC236}">
                  <a16:creationId xmlns:a16="http://schemas.microsoft.com/office/drawing/2014/main" id="{8BB1CA1E-94D6-823E-84BB-53AB936A0877}"/>
                </a:ext>
              </a:extLst>
            </p:cNvPr>
            <p:cNvSpPr>
              <a:spLocks/>
            </p:cNvSpPr>
            <p:nvPr/>
          </p:nvSpPr>
          <p:spPr bwMode="auto">
            <a:xfrm>
              <a:off x="9488652" y="6103502"/>
              <a:ext cx="570898" cy="501001"/>
            </a:xfrm>
            <a:custGeom>
              <a:avLst/>
              <a:gdLst>
                <a:gd name="T0" fmla="*/ 0 w 1763"/>
                <a:gd name="T1" fmla="*/ 1073 h 1681"/>
                <a:gd name="T2" fmla="*/ 408 w 1763"/>
                <a:gd name="T3" fmla="*/ 1385 h 1681"/>
                <a:gd name="T4" fmla="*/ 752 w 1763"/>
                <a:gd name="T5" fmla="*/ 1633 h 1681"/>
                <a:gd name="T6" fmla="*/ 1399 w 1763"/>
                <a:gd name="T7" fmla="*/ 1325 h 1681"/>
                <a:gd name="T8" fmla="*/ 1473 w 1763"/>
                <a:gd name="T9" fmla="*/ 942 h 1681"/>
                <a:gd name="T10" fmla="*/ 1655 w 1763"/>
                <a:gd name="T11" fmla="*/ 708 h 1681"/>
                <a:gd name="T12" fmla="*/ 1531 w 1763"/>
                <a:gd name="T13" fmla="*/ 543 h 1681"/>
                <a:gd name="T14" fmla="*/ 1298 w 1763"/>
                <a:gd name="T15" fmla="*/ 501 h 1681"/>
                <a:gd name="T16" fmla="*/ 984 w 1763"/>
                <a:gd name="T17" fmla="*/ 100 h 1681"/>
                <a:gd name="T18" fmla="*/ 834 w 1763"/>
                <a:gd name="T19" fmla="*/ 78 h 1681"/>
                <a:gd name="T20" fmla="*/ 665 w 1763"/>
                <a:gd name="T21" fmla="*/ 291 h 1681"/>
                <a:gd name="T22" fmla="*/ 369 w 1763"/>
                <a:gd name="T23" fmla="*/ 630 h 1681"/>
                <a:gd name="T24" fmla="*/ 0 w 1763"/>
                <a:gd name="T25" fmla="*/ 1073 h 1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63" h="1681">
                  <a:moveTo>
                    <a:pt x="0" y="1073"/>
                  </a:moveTo>
                  <a:cubicBezTo>
                    <a:pt x="0" y="1073"/>
                    <a:pt x="278" y="1220"/>
                    <a:pt x="408" y="1385"/>
                  </a:cubicBezTo>
                  <a:cubicBezTo>
                    <a:pt x="539" y="1551"/>
                    <a:pt x="639" y="1585"/>
                    <a:pt x="752" y="1633"/>
                  </a:cubicBezTo>
                  <a:cubicBezTo>
                    <a:pt x="864" y="1681"/>
                    <a:pt x="1373" y="1603"/>
                    <a:pt x="1399" y="1325"/>
                  </a:cubicBezTo>
                  <a:cubicBezTo>
                    <a:pt x="1425" y="1047"/>
                    <a:pt x="1225" y="1047"/>
                    <a:pt x="1473" y="942"/>
                  </a:cubicBezTo>
                  <a:cubicBezTo>
                    <a:pt x="1720" y="838"/>
                    <a:pt x="1763" y="884"/>
                    <a:pt x="1655" y="708"/>
                  </a:cubicBezTo>
                  <a:cubicBezTo>
                    <a:pt x="1593" y="606"/>
                    <a:pt x="1555" y="565"/>
                    <a:pt x="1531" y="543"/>
                  </a:cubicBezTo>
                  <a:cubicBezTo>
                    <a:pt x="1470" y="575"/>
                    <a:pt x="1384" y="501"/>
                    <a:pt x="1298" y="501"/>
                  </a:cubicBezTo>
                  <a:cubicBezTo>
                    <a:pt x="1203" y="501"/>
                    <a:pt x="1031" y="221"/>
                    <a:pt x="984" y="100"/>
                  </a:cubicBezTo>
                  <a:cubicBezTo>
                    <a:pt x="873" y="169"/>
                    <a:pt x="895" y="156"/>
                    <a:pt x="834" y="78"/>
                  </a:cubicBezTo>
                  <a:cubicBezTo>
                    <a:pt x="773" y="0"/>
                    <a:pt x="725" y="91"/>
                    <a:pt x="665" y="291"/>
                  </a:cubicBezTo>
                  <a:cubicBezTo>
                    <a:pt x="604" y="491"/>
                    <a:pt x="491" y="456"/>
                    <a:pt x="369" y="630"/>
                  </a:cubicBezTo>
                  <a:cubicBezTo>
                    <a:pt x="248" y="803"/>
                    <a:pt x="0" y="1073"/>
                    <a:pt x="0" y="107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5" name="Freeform 20">
              <a:extLst>
                <a:ext uri="{FF2B5EF4-FFF2-40B4-BE49-F238E27FC236}">
                  <a16:creationId xmlns:a16="http://schemas.microsoft.com/office/drawing/2014/main" id="{D957B854-799D-1F2D-7C41-C76786AFC979}"/>
                </a:ext>
              </a:extLst>
            </p:cNvPr>
            <p:cNvSpPr>
              <a:spLocks/>
            </p:cNvSpPr>
            <p:nvPr/>
          </p:nvSpPr>
          <p:spPr bwMode="auto">
            <a:xfrm>
              <a:off x="9362354" y="5846819"/>
              <a:ext cx="529637" cy="592935"/>
            </a:xfrm>
            <a:custGeom>
              <a:avLst/>
              <a:gdLst>
                <a:gd name="T0" fmla="*/ 18 w 1503"/>
                <a:gd name="T1" fmla="*/ 1367 h 1885"/>
                <a:gd name="T2" fmla="*/ 152 w 1503"/>
                <a:gd name="T3" fmla="*/ 1637 h 1885"/>
                <a:gd name="T4" fmla="*/ 334 w 1503"/>
                <a:gd name="T5" fmla="*/ 1885 h 1885"/>
                <a:gd name="T6" fmla="*/ 703 w 1503"/>
                <a:gd name="T7" fmla="*/ 1442 h 1885"/>
                <a:gd name="T8" fmla="*/ 999 w 1503"/>
                <a:gd name="T9" fmla="*/ 1103 h 1885"/>
                <a:gd name="T10" fmla="*/ 1168 w 1503"/>
                <a:gd name="T11" fmla="*/ 890 h 1885"/>
                <a:gd name="T12" fmla="*/ 1318 w 1503"/>
                <a:gd name="T13" fmla="*/ 912 h 1885"/>
                <a:gd name="T14" fmla="*/ 1446 w 1503"/>
                <a:gd name="T15" fmla="*/ 733 h 1885"/>
                <a:gd name="T16" fmla="*/ 1257 w 1503"/>
                <a:gd name="T17" fmla="*/ 611 h 1885"/>
                <a:gd name="T18" fmla="*/ 1162 w 1503"/>
                <a:gd name="T19" fmla="*/ 398 h 1885"/>
                <a:gd name="T20" fmla="*/ 1098 w 1503"/>
                <a:gd name="T21" fmla="*/ 169 h 1885"/>
                <a:gd name="T22" fmla="*/ 913 w 1503"/>
                <a:gd name="T23" fmla="*/ 47 h 1885"/>
                <a:gd name="T24" fmla="*/ 700 w 1503"/>
                <a:gd name="T25" fmla="*/ 42 h 1885"/>
                <a:gd name="T26" fmla="*/ 674 w 1503"/>
                <a:gd name="T27" fmla="*/ 0 h 1885"/>
                <a:gd name="T28" fmla="*/ 674 w 1503"/>
                <a:gd name="T29" fmla="*/ 0 h 1885"/>
                <a:gd name="T30" fmla="*/ 674 w 1503"/>
                <a:gd name="T31" fmla="*/ 0 h 1885"/>
                <a:gd name="T32" fmla="*/ 672 w 1503"/>
                <a:gd name="T33" fmla="*/ 2 h 1885"/>
                <a:gd name="T34" fmla="*/ 626 w 1503"/>
                <a:gd name="T35" fmla="*/ 175 h 1885"/>
                <a:gd name="T36" fmla="*/ 585 w 1503"/>
                <a:gd name="T37" fmla="*/ 353 h 1885"/>
                <a:gd name="T38" fmla="*/ 521 w 1503"/>
                <a:gd name="T39" fmla="*/ 545 h 1885"/>
                <a:gd name="T40" fmla="*/ 178 w 1503"/>
                <a:gd name="T41" fmla="*/ 672 h 1885"/>
                <a:gd name="T42" fmla="*/ 87 w 1503"/>
                <a:gd name="T43" fmla="*/ 1010 h 1885"/>
                <a:gd name="T44" fmla="*/ 124 w 1503"/>
                <a:gd name="T45" fmla="*/ 1215 h 1885"/>
                <a:gd name="T46" fmla="*/ 18 w 1503"/>
                <a:gd name="T47" fmla="*/ 1367 h 18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03" h="1885">
                  <a:moveTo>
                    <a:pt x="18" y="1367"/>
                  </a:moveTo>
                  <a:cubicBezTo>
                    <a:pt x="18" y="1367"/>
                    <a:pt x="69" y="1468"/>
                    <a:pt x="152" y="1637"/>
                  </a:cubicBezTo>
                  <a:cubicBezTo>
                    <a:pt x="234" y="1807"/>
                    <a:pt x="334" y="1885"/>
                    <a:pt x="334" y="1885"/>
                  </a:cubicBezTo>
                  <a:cubicBezTo>
                    <a:pt x="334" y="1885"/>
                    <a:pt x="582" y="1615"/>
                    <a:pt x="703" y="1442"/>
                  </a:cubicBezTo>
                  <a:cubicBezTo>
                    <a:pt x="825" y="1268"/>
                    <a:pt x="938" y="1303"/>
                    <a:pt x="999" y="1103"/>
                  </a:cubicBezTo>
                  <a:cubicBezTo>
                    <a:pt x="1059" y="903"/>
                    <a:pt x="1107" y="812"/>
                    <a:pt x="1168" y="890"/>
                  </a:cubicBezTo>
                  <a:cubicBezTo>
                    <a:pt x="1229" y="968"/>
                    <a:pt x="1207" y="981"/>
                    <a:pt x="1318" y="912"/>
                  </a:cubicBezTo>
                  <a:cubicBezTo>
                    <a:pt x="1270" y="790"/>
                    <a:pt x="1388" y="807"/>
                    <a:pt x="1446" y="733"/>
                  </a:cubicBezTo>
                  <a:cubicBezTo>
                    <a:pt x="1503" y="658"/>
                    <a:pt x="1358" y="672"/>
                    <a:pt x="1257" y="611"/>
                  </a:cubicBezTo>
                  <a:cubicBezTo>
                    <a:pt x="1156" y="550"/>
                    <a:pt x="1149" y="466"/>
                    <a:pt x="1162" y="398"/>
                  </a:cubicBezTo>
                  <a:cubicBezTo>
                    <a:pt x="1176" y="331"/>
                    <a:pt x="1132" y="240"/>
                    <a:pt x="1098" y="169"/>
                  </a:cubicBezTo>
                  <a:cubicBezTo>
                    <a:pt x="1064" y="98"/>
                    <a:pt x="1010" y="30"/>
                    <a:pt x="913" y="47"/>
                  </a:cubicBezTo>
                  <a:cubicBezTo>
                    <a:pt x="815" y="64"/>
                    <a:pt x="742" y="77"/>
                    <a:pt x="700" y="42"/>
                  </a:cubicBezTo>
                  <a:cubicBezTo>
                    <a:pt x="692" y="35"/>
                    <a:pt x="684" y="20"/>
                    <a:pt x="674" y="0"/>
                  </a:cubicBezTo>
                  <a:lnTo>
                    <a:pt x="674" y="0"/>
                  </a:lnTo>
                  <a:lnTo>
                    <a:pt x="674" y="0"/>
                  </a:lnTo>
                  <a:cubicBezTo>
                    <a:pt x="674" y="1"/>
                    <a:pt x="673" y="1"/>
                    <a:pt x="672" y="2"/>
                  </a:cubicBezTo>
                  <a:cubicBezTo>
                    <a:pt x="661" y="15"/>
                    <a:pt x="601" y="92"/>
                    <a:pt x="626" y="175"/>
                  </a:cubicBezTo>
                  <a:cubicBezTo>
                    <a:pt x="653" y="266"/>
                    <a:pt x="594" y="275"/>
                    <a:pt x="585" y="353"/>
                  </a:cubicBezTo>
                  <a:cubicBezTo>
                    <a:pt x="575" y="430"/>
                    <a:pt x="694" y="545"/>
                    <a:pt x="521" y="545"/>
                  </a:cubicBezTo>
                  <a:cubicBezTo>
                    <a:pt x="347" y="545"/>
                    <a:pt x="306" y="481"/>
                    <a:pt x="178" y="672"/>
                  </a:cubicBezTo>
                  <a:cubicBezTo>
                    <a:pt x="51" y="864"/>
                    <a:pt x="0" y="919"/>
                    <a:pt x="87" y="1010"/>
                  </a:cubicBezTo>
                  <a:cubicBezTo>
                    <a:pt x="174" y="1101"/>
                    <a:pt x="160" y="1179"/>
                    <a:pt x="124" y="1215"/>
                  </a:cubicBezTo>
                  <a:cubicBezTo>
                    <a:pt x="90" y="1249"/>
                    <a:pt x="103" y="1377"/>
                    <a:pt x="18" y="1367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6" name="Freeform 13">
              <a:extLst>
                <a:ext uri="{FF2B5EF4-FFF2-40B4-BE49-F238E27FC236}">
                  <a16:creationId xmlns:a16="http://schemas.microsoft.com/office/drawing/2014/main" id="{E19B65E7-1270-7AED-D5E0-A51A989D4BB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61345" y="3485446"/>
              <a:ext cx="962519" cy="711358"/>
            </a:xfrm>
            <a:custGeom>
              <a:avLst/>
              <a:gdLst>
                <a:gd name="T0" fmla="*/ 355 w 2978"/>
                <a:gd name="T1" fmla="*/ 2172 h 2388"/>
                <a:gd name="T2" fmla="*/ 505 w 2978"/>
                <a:gd name="T3" fmla="*/ 2283 h 2388"/>
                <a:gd name="T4" fmla="*/ 644 w 2978"/>
                <a:gd name="T5" fmla="*/ 2291 h 2388"/>
                <a:gd name="T6" fmla="*/ 986 w 2978"/>
                <a:gd name="T7" fmla="*/ 2119 h 2388"/>
                <a:gd name="T8" fmla="*/ 1176 w 2978"/>
                <a:gd name="T9" fmla="*/ 2245 h 2388"/>
                <a:gd name="T10" fmla="*/ 1420 w 2978"/>
                <a:gd name="T11" fmla="*/ 2262 h 2388"/>
                <a:gd name="T12" fmla="*/ 1593 w 2978"/>
                <a:gd name="T13" fmla="*/ 2114 h 2388"/>
                <a:gd name="T14" fmla="*/ 1547 w 2978"/>
                <a:gd name="T15" fmla="*/ 1933 h 2388"/>
                <a:gd name="T16" fmla="*/ 1631 w 2978"/>
                <a:gd name="T17" fmla="*/ 1748 h 2388"/>
                <a:gd name="T18" fmla="*/ 2082 w 2978"/>
                <a:gd name="T19" fmla="*/ 1663 h 2388"/>
                <a:gd name="T20" fmla="*/ 2369 w 2978"/>
                <a:gd name="T21" fmla="*/ 1587 h 2388"/>
                <a:gd name="T22" fmla="*/ 2838 w 2978"/>
                <a:gd name="T23" fmla="*/ 1439 h 2388"/>
                <a:gd name="T24" fmla="*/ 2708 w 2978"/>
                <a:gd name="T25" fmla="*/ 1288 h 2388"/>
                <a:gd name="T26" fmla="*/ 2708 w 2978"/>
                <a:gd name="T27" fmla="*/ 933 h 2388"/>
                <a:gd name="T28" fmla="*/ 2836 w 2978"/>
                <a:gd name="T29" fmla="*/ 535 h 2388"/>
                <a:gd name="T30" fmla="*/ 2545 w 2978"/>
                <a:gd name="T31" fmla="*/ 443 h 2388"/>
                <a:gd name="T32" fmla="*/ 2112 w 2978"/>
                <a:gd name="T33" fmla="*/ 912 h 2388"/>
                <a:gd name="T34" fmla="*/ 1799 w 2978"/>
                <a:gd name="T35" fmla="*/ 1174 h 2388"/>
                <a:gd name="T36" fmla="*/ 1594 w 2978"/>
                <a:gd name="T37" fmla="*/ 1089 h 2388"/>
                <a:gd name="T38" fmla="*/ 1523 w 2978"/>
                <a:gd name="T39" fmla="*/ 862 h 2388"/>
                <a:gd name="T40" fmla="*/ 1395 w 2978"/>
                <a:gd name="T41" fmla="*/ 592 h 2388"/>
                <a:gd name="T42" fmla="*/ 1352 w 2978"/>
                <a:gd name="T43" fmla="*/ 419 h 2388"/>
                <a:gd name="T44" fmla="*/ 1352 w 2978"/>
                <a:gd name="T45" fmla="*/ 419 h 2388"/>
                <a:gd name="T46" fmla="*/ 1276 w 2978"/>
                <a:gd name="T47" fmla="*/ 405 h 2388"/>
                <a:gd name="T48" fmla="*/ 1081 w 2978"/>
                <a:gd name="T49" fmla="*/ 216 h 2388"/>
                <a:gd name="T50" fmla="*/ 865 w 2978"/>
                <a:gd name="T51" fmla="*/ 405 h 2388"/>
                <a:gd name="T52" fmla="*/ 501 w 2978"/>
                <a:gd name="T53" fmla="*/ 355 h 2388"/>
                <a:gd name="T54" fmla="*/ 214 w 2978"/>
                <a:gd name="T55" fmla="*/ 315 h 2388"/>
                <a:gd name="T56" fmla="*/ 0 w 2978"/>
                <a:gd name="T57" fmla="*/ 348 h 2388"/>
                <a:gd name="T58" fmla="*/ 143 w 2978"/>
                <a:gd name="T59" fmla="*/ 646 h 2388"/>
                <a:gd name="T60" fmla="*/ 524 w 2978"/>
                <a:gd name="T61" fmla="*/ 926 h 2388"/>
                <a:gd name="T62" fmla="*/ 445 w 2978"/>
                <a:gd name="T63" fmla="*/ 1249 h 2388"/>
                <a:gd name="T64" fmla="*/ 244 w 2978"/>
                <a:gd name="T65" fmla="*/ 1593 h 2388"/>
                <a:gd name="T66" fmla="*/ 395 w 2978"/>
                <a:gd name="T67" fmla="*/ 1923 h 2388"/>
                <a:gd name="T68" fmla="*/ 355 w 2978"/>
                <a:gd name="T69" fmla="*/ 2172 h 2388"/>
                <a:gd name="T70" fmla="*/ 1353 w 2978"/>
                <a:gd name="T71" fmla="*/ 422 h 2388"/>
                <a:gd name="T72" fmla="*/ 1354 w 2978"/>
                <a:gd name="T73" fmla="*/ 425 h 2388"/>
                <a:gd name="T74" fmla="*/ 1353 w 2978"/>
                <a:gd name="T75" fmla="*/ 422 h 2388"/>
                <a:gd name="T76" fmla="*/ 1355 w 2978"/>
                <a:gd name="T77" fmla="*/ 425 h 2388"/>
                <a:gd name="T78" fmla="*/ 1356 w 2978"/>
                <a:gd name="T79" fmla="*/ 427 h 2388"/>
                <a:gd name="T80" fmla="*/ 1355 w 2978"/>
                <a:gd name="T81" fmla="*/ 425 h 2388"/>
                <a:gd name="T82" fmla="*/ 1356 w 2978"/>
                <a:gd name="T83" fmla="*/ 427 h 2388"/>
                <a:gd name="T84" fmla="*/ 1358 w 2978"/>
                <a:gd name="T85" fmla="*/ 429 h 2388"/>
                <a:gd name="T86" fmla="*/ 1356 w 2978"/>
                <a:gd name="T87" fmla="*/ 427 h 2388"/>
                <a:gd name="T88" fmla="*/ 1358 w 2978"/>
                <a:gd name="T89" fmla="*/ 429 h 2388"/>
                <a:gd name="T90" fmla="*/ 1360 w 2978"/>
                <a:gd name="T91" fmla="*/ 431 h 2388"/>
                <a:gd name="T92" fmla="*/ 1358 w 2978"/>
                <a:gd name="T93" fmla="*/ 429 h 2388"/>
                <a:gd name="T94" fmla="*/ 1360 w 2978"/>
                <a:gd name="T95" fmla="*/ 431 h 2388"/>
                <a:gd name="T96" fmla="*/ 1363 w 2978"/>
                <a:gd name="T97" fmla="*/ 432 h 2388"/>
                <a:gd name="T98" fmla="*/ 1360 w 2978"/>
                <a:gd name="T99" fmla="*/ 431 h 2388"/>
                <a:gd name="T100" fmla="*/ 1363 w 2978"/>
                <a:gd name="T101" fmla="*/ 432 h 2388"/>
                <a:gd name="T102" fmla="*/ 1365 w 2978"/>
                <a:gd name="T103" fmla="*/ 432 h 2388"/>
                <a:gd name="T104" fmla="*/ 1363 w 2978"/>
                <a:gd name="T105" fmla="*/ 432 h 2388"/>
                <a:gd name="T106" fmla="*/ 1366 w 2978"/>
                <a:gd name="T107" fmla="*/ 432 h 2388"/>
                <a:gd name="T108" fmla="*/ 1369 w 2978"/>
                <a:gd name="T109" fmla="*/ 432 h 2388"/>
                <a:gd name="T110" fmla="*/ 1366 w 2978"/>
                <a:gd name="T111" fmla="*/ 432 h 2388"/>
                <a:gd name="T112" fmla="*/ 1369 w 2978"/>
                <a:gd name="T113" fmla="*/ 432 h 2388"/>
                <a:gd name="T114" fmla="*/ 1372 w 2978"/>
                <a:gd name="T115" fmla="*/ 432 h 2388"/>
                <a:gd name="T116" fmla="*/ 1369 w 2978"/>
                <a:gd name="T117" fmla="*/ 432 h 2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978" h="2388">
                  <a:moveTo>
                    <a:pt x="355" y="2172"/>
                  </a:moveTo>
                  <a:cubicBezTo>
                    <a:pt x="382" y="2156"/>
                    <a:pt x="453" y="2182"/>
                    <a:pt x="505" y="2283"/>
                  </a:cubicBezTo>
                  <a:cubicBezTo>
                    <a:pt x="560" y="2388"/>
                    <a:pt x="615" y="2334"/>
                    <a:pt x="644" y="2291"/>
                  </a:cubicBezTo>
                  <a:cubicBezTo>
                    <a:pt x="674" y="2249"/>
                    <a:pt x="902" y="2089"/>
                    <a:pt x="986" y="2119"/>
                  </a:cubicBezTo>
                  <a:cubicBezTo>
                    <a:pt x="1070" y="2148"/>
                    <a:pt x="1117" y="2245"/>
                    <a:pt x="1176" y="2245"/>
                  </a:cubicBezTo>
                  <a:cubicBezTo>
                    <a:pt x="1235" y="2245"/>
                    <a:pt x="1323" y="2270"/>
                    <a:pt x="1420" y="2262"/>
                  </a:cubicBezTo>
                  <a:cubicBezTo>
                    <a:pt x="1517" y="2254"/>
                    <a:pt x="1627" y="2195"/>
                    <a:pt x="1593" y="2114"/>
                  </a:cubicBezTo>
                  <a:cubicBezTo>
                    <a:pt x="1559" y="2034"/>
                    <a:pt x="1500" y="2043"/>
                    <a:pt x="1547" y="1933"/>
                  </a:cubicBezTo>
                  <a:cubicBezTo>
                    <a:pt x="1593" y="1823"/>
                    <a:pt x="1484" y="1802"/>
                    <a:pt x="1631" y="1748"/>
                  </a:cubicBezTo>
                  <a:cubicBezTo>
                    <a:pt x="1779" y="1693"/>
                    <a:pt x="1964" y="1735"/>
                    <a:pt x="2082" y="1663"/>
                  </a:cubicBezTo>
                  <a:cubicBezTo>
                    <a:pt x="2200" y="1592"/>
                    <a:pt x="2146" y="1604"/>
                    <a:pt x="2369" y="1587"/>
                  </a:cubicBezTo>
                  <a:cubicBezTo>
                    <a:pt x="2551" y="1574"/>
                    <a:pt x="2738" y="1501"/>
                    <a:pt x="2838" y="1439"/>
                  </a:cubicBezTo>
                  <a:cubicBezTo>
                    <a:pt x="2801" y="1383"/>
                    <a:pt x="2758" y="1332"/>
                    <a:pt x="2708" y="1288"/>
                  </a:cubicBezTo>
                  <a:cubicBezTo>
                    <a:pt x="2524" y="1125"/>
                    <a:pt x="2708" y="1181"/>
                    <a:pt x="2708" y="933"/>
                  </a:cubicBezTo>
                  <a:cubicBezTo>
                    <a:pt x="2708" y="684"/>
                    <a:pt x="2694" y="748"/>
                    <a:pt x="2836" y="535"/>
                  </a:cubicBezTo>
                  <a:cubicBezTo>
                    <a:pt x="2978" y="322"/>
                    <a:pt x="2680" y="408"/>
                    <a:pt x="2545" y="443"/>
                  </a:cubicBezTo>
                  <a:cubicBezTo>
                    <a:pt x="2410" y="479"/>
                    <a:pt x="2261" y="649"/>
                    <a:pt x="2112" y="912"/>
                  </a:cubicBezTo>
                  <a:cubicBezTo>
                    <a:pt x="1963" y="1174"/>
                    <a:pt x="1878" y="1054"/>
                    <a:pt x="1799" y="1174"/>
                  </a:cubicBezTo>
                  <a:cubicBezTo>
                    <a:pt x="1721" y="1295"/>
                    <a:pt x="1707" y="1139"/>
                    <a:pt x="1594" y="1089"/>
                  </a:cubicBezTo>
                  <a:cubicBezTo>
                    <a:pt x="1480" y="1039"/>
                    <a:pt x="1608" y="933"/>
                    <a:pt x="1523" y="862"/>
                  </a:cubicBezTo>
                  <a:cubicBezTo>
                    <a:pt x="1437" y="791"/>
                    <a:pt x="1466" y="642"/>
                    <a:pt x="1395" y="592"/>
                  </a:cubicBezTo>
                  <a:cubicBezTo>
                    <a:pt x="1324" y="543"/>
                    <a:pt x="1352" y="420"/>
                    <a:pt x="1352" y="419"/>
                  </a:cubicBezTo>
                  <a:lnTo>
                    <a:pt x="1352" y="419"/>
                  </a:lnTo>
                  <a:cubicBezTo>
                    <a:pt x="1326" y="413"/>
                    <a:pt x="1327" y="347"/>
                    <a:pt x="1276" y="405"/>
                  </a:cubicBezTo>
                  <a:cubicBezTo>
                    <a:pt x="1180" y="517"/>
                    <a:pt x="1148" y="432"/>
                    <a:pt x="1081" y="216"/>
                  </a:cubicBezTo>
                  <a:cubicBezTo>
                    <a:pt x="1013" y="0"/>
                    <a:pt x="973" y="351"/>
                    <a:pt x="865" y="405"/>
                  </a:cubicBezTo>
                  <a:cubicBezTo>
                    <a:pt x="763" y="456"/>
                    <a:pt x="649" y="381"/>
                    <a:pt x="501" y="355"/>
                  </a:cubicBezTo>
                  <a:cubicBezTo>
                    <a:pt x="341" y="517"/>
                    <a:pt x="241" y="292"/>
                    <a:pt x="214" y="315"/>
                  </a:cubicBezTo>
                  <a:cubicBezTo>
                    <a:pt x="186" y="338"/>
                    <a:pt x="29" y="348"/>
                    <a:pt x="0" y="348"/>
                  </a:cubicBezTo>
                  <a:cubicBezTo>
                    <a:pt x="0" y="348"/>
                    <a:pt x="0" y="348"/>
                    <a:pt x="143" y="646"/>
                  </a:cubicBezTo>
                  <a:cubicBezTo>
                    <a:pt x="287" y="944"/>
                    <a:pt x="294" y="832"/>
                    <a:pt x="524" y="926"/>
                  </a:cubicBezTo>
                  <a:cubicBezTo>
                    <a:pt x="753" y="1019"/>
                    <a:pt x="438" y="1033"/>
                    <a:pt x="445" y="1249"/>
                  </a:cubicBezTo>
                  <a:cubicBezTo>
                    <a:pt x="452" y="1464"/>
                    <a:pt x="244" y="1593"/>
                    <a:pt x="244" y="1593"/>
                  </a:cubicBezTo>
                  <a:cubicBezTo>
                    <a:pt x="244" y="1593"/>
                    <a:pt x="294" y="1765"/>
                    <a:pt x="395" y="1923"/>
                  </a:cubicBezTo>
                  <a:cubicBezTo>
                    <a:pt x="486" y="2067"/>
                    <a:pt x="376" y="2157"/>
                    <a:pt x="355" y="2172"/>
                  </a:cubicBezTo>
                  <a:close/>
                  <a:moveTo>
                    <a:pt x="1353" y="422"/>
                  </a:moveTo>
                  <a:cubicBezTo>
                    <a:pt x="1354" y="423"/>
                    <a:pt x="1354" y="424"/>
                    <a:pt x="1354" y="425"/>
                  </a:cubicBezTo>
                  <a:cubicBezTo>
                    <a:pt x="1354" y="424"/>
                    <a:pt x="1354" y="423"/>
                    <a:pt x="1353" y="422"/>
                  </a:cubicBezTo>
                  <a:close/>
                  <a:moveTo>
                    <a:pt x="1355" y="425"/>
                  </a:moveTo>
                  <a:cubicBezTo>
                    <a:pt x="1355" y="426"/>
                    <a:pt x="1355" y="426"/>
                    <a:pt x="1356" y="427"/>
                  </a:cubicBezTo>
                  <a:cubicBezTo>
                    <a:pt x="1355" y="426"/>
                    <a:pt x="1355" y="426"/>
                    <a:pt x="1355" y="425"/>
                  </a:cubicBezTo>
                  <a:close/>
                  <a:moveTo>
                    <a:pt x="1356" y="427"/>
                  </a:moveTo>
                  <a:cubicBezTo>
                    <a:pt x="1357" y="428"/>
                    <a:pt x="1357" y="429"/>
                    <a:pt x="1358" y="429"/>
                  </a:cubicBezTo>
                  <a:cubicBezTo>
                    <a:pt x="1357" y="429"/>
                    <a:pt x="1357" y="428"/>
                    <a:pt x="1356" y="427"/>
                  </a:cubicBezTo>
                  <a:close/>
                  <a:moveTo>
                    <a:pt x="1358" y="429"/>
                  </a:moveTo>
                  <a:cubicBezTo>
                    <a:pt x="1359" y="430"/>
                    <a:pt x="1359" y="430"/>
                    <a:pt x="1360" y="431"/>
                  </a:cubicBezTo>
                  <a:cubicBezTo>
                    <a:pt x="1359" y="430"/>
                    <a:pt x="1359" y="430"/>
                    <a:pt x="1358" y="429"/>
                  </a:cubicBezTo>
                  <a:close/>
                  <a:moveTo>
                    <a:pt x="1360" y="431"/>
                  </a:moveTo>
                  <a:cubicBezTo>
                    <a:pt x="1361" y="431"/>
                    <a:pt x="1362" y="431"/>
                    <a:pt x="1363" y="432"/>
                  </a:cubicBezTo>
                  <a:cubicBezTo>
                    <a:pt x="1362" y="431"/>
                    <a:pt x="1361" y="431"/>
                    <a:pt x="1360" y="431"/>
                  </a:cubicBezTo>
                  <a:close/>
                  <a:moveTo>
                    <a:pt x="1363" y="432"/>
                  </a:moveTo>
                  <a:cubicBezTo>
                    <a:pt x="1364" y="432"/>
                    <a:pt x="1365" y="432"/>
                    <a:pt x="1365" y="432"/>
                  </a:cubicBezTo>
                  <a:cubicBezTo>
                    <a:pt x="1365" y="432"/>
                    <a:pt x="1364" y="432"/>
                    <a:pt x="1363" y="432"/>
                  </a:cubicBezTo>
                  <a:close/>
                  <a:moveTo>
                    <a:pt x="1366" y="432"/>
                  </a:moveTo>
                  <a:cubicBezTo>
                    <a:pt x="1367" y="432"/>
                    <a:pt x="1368" y="432"/>
                    <a:pt x="1369" y="432"/>
                  </a:cubicBezTo>
                  <a:cubicBezTo>
                    <a:pt x="1368" y="432"/>
                    <a:pt x="1367" y="432"/>
                    <a:pt x="1366" y="432"/>
                  </a:cubicBezTo>
                  <a:close/>
                  <a:moveTo>
                    <a:pt x="1369" y="432"/>
                  </a:moveTo>
                  <a:cubicBezTo>
                    <a:pt x="1370" y="432"/>
                    <a:pt x="1371" y="432"/>
                    <a:pt x="1372" y="432"/>
                  </a:cubicBezTo>
                  <a:cubicBezTo>
                    <a:pt x="1371" y="432"/>
                    <a:pt x="1370" y="432"/>
                    <a:pt x="1369" y="432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96645E29-1EFF-F661-5C99-CD444EAF80F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6848" y="2608693"/>
              <a:ext cx="809351" cy="1030907"/>
            </a:xfrm>
            <a:custGeom>
              <a:avLst/>
              <a:gdLst>
                <a:gd name="T0" fmla="*/ 77 w 2503"/>
                <a:gd name="T1" fmla="*/ 1706 h 3462"/>
                <a:gd name="T2" fmla="*/ 164 w 2503"/>
                <a:gd name="T3" fmla="*/ 1954 h 3462"/>
                <a:gd name="T4" fmla="*/ 367 w 2503"/>
                <a:gd name="T5" fmla="*/ 2379 h 3462"/>
                <a:gd name="T6" fmla="*/ 468 w 2503"/>
                <a:gd name="T7" fmla="*/ 2770 h 3462"/>
                <a:gd name="T8" fmla="*/ 893 w 2503"/>
                <a:gd name="T9" fmla="*/ 2905 h 3462"/>
                <a:gd name="T10" fmla="*/ 1041 w 2503"/>
                <a:gd name="T11" fmla="*/ 3296 h 3462"/>
                <a:gd name="T12" fmla="*/ 1433 w 2503"/>
                <a:gd name="T13" fmla="*/ 3350 h 3462"/>
                <a:gd name="T14" fmla="*/ 1649 w 2503"/>
                <a:gd name="T15" fmla="*/ 3161 h 3462"/>
                <a:gd name="T16" fmla="*/ 1844 w 2503"/>
                <a:gd name="T17" fmla="*/ 3350 h 3462"/>
                <a:gd name="T18" fmla="*/ 1920 w 2503"/>
                <a:gd name="T19" fmla="*/ 3364 h 3462"/>
                <a:gd name="T20" fmla="*/ 2021 w 2503"/>
                <a:gd name="T21" fmla="*/ 3029 h 3462"/>
                <a:gd name="T22" fmla="*/ 2066 w 2503"/>
                <a:gd name="T23" fmla="*/ 2697 h 3462"/>
                <a:gd name="T24" fmla="*/ 1788 w 2503"/>
                <a:gd name="T25" fmla="*/ 1796 h 3462"/>
                <a:gd name="T26" fmla="*/ 2088 w 2503"/>
                <a:gd name="T27" fmla="*/ 1493 h 3462"/>
                <a:gd name="T28" fmla="*/ 2391 w 2503"/>
                <a:gd name="T29" fmla="*/ 1314 h 3462"/>
                <a:gd name="T30" fmla="*/ 2216 w 2503"/>
                <a:gd name="T31" fmla="*/ 768 h 3462"/>
                <a:gd name="T32" fmla="*/ 1746 w 2503"/>
                <a:gd name="T33" fmla="*/ 755 h 3462"/>
                <a:gd name="T34" fmla="*/ 1459 w 2503"/>
                <a:gd name="T35" fmla="*/ 555 h 3462"/>
                <a:gd name="T36" fmla="*/ 1078 w 2503"/>
                <a:gd name="T37" fmla="*/ 498 h 3462"/>
                <a:gd name="T38" fmla="*/ 664 w 2503"/>
                <a:gd name="T39" fmla="*/ 305 h 3462"/>
                <a:gd name="T40" fmla="*/ 380 w 2503"/>
                <a:gd name="T41" fmla="*/ 118 h 3462"/>
                <a:gd name="T42" fmla="*/ 194 w 2503"/>
                <a:gd name="T43" fmla="*/ 0 h 3462"/>
                <a:gd name="T44" fmla="*/ 158 w 2503"/>
                <a:gd name="T45" fmla="*/ 13 h 3462"/>
                <a:gd name="T46" fmla="*/ 140 w 2503"/>
                <a:gd name="T47" fmla="*/ 427 h 3462"/>
                <a:gd name="T48" fmla="*/ 514 w 2503"/>
                <a:gd name="T49" fmla="*/ 750 h 3462"/>
                <a:gd name="T50" fmla="*/ 637 w 2503"/>
                <a:gd name="T51" fmla="*/ 1004 h 3462"/>
                <a:gd name="T52" fmla="*/ 484 w 2503"/>
                <a:gd name="T53" fmla="*/ 1236 h 3462"/>
                <a:gd name="T54" fmla="*/ 254 w 2503"/>
                <a:gd name="T55" fmla="*/ 1298 h 3462"/>
                <a:gd name="T56" fmla="*/ 107 w 2503"/>
                <a:gd name="T57" fmla="*/ 1300 h 3462"/>
                <a:gd name="T58" fmla="*/ 57 w 2503"/>
                <a:gd name="T59" fmla="*/ 1514 h 3462"/>
                <a:gd name="T60" fmla="*/ 77 w 2503"/>
                <a:gd name="T61" fmla="*/ 1706 h 3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503" h="3462">
                  <a:moveTo>
                    <a:pt x="77" y="1706"/>
                  </a:moveTo>
                  <a:cubicBezTo>
                    <a:pt x="77" y="1706"/>
                    <a:pt x="124" y="1792"/>
                    <a:pt x="164" y="1954"/>
                  </a:cubicBezTo>
                  <a:cubicBezTo>
                    <a:pt x="205" y="2116"/>
                    <a:pt x="407" y="2203"/>
                    <a:pt x="367" y="2379"/>
                  </a:cubicBezTo>
                  <a:cubicBezTo>
                    <a:pt x="326" y="2554"/>
                    <a:pt x="495" y="2635"/>
                    <a:pt x="468" y="2770"/>
                  </a:cubicBezTo>
                  <a:cubicBezTo>
                    <a:pt x="441" y="2905"/>
                    <a:pt x="677" y="2716"/>
                    <a:pt x="893" y="2905"/>
                  </a:cubicBezTo>
                  <a:cubicBezTo>
                    <a:pt x="1109" y="3094"/>
                    <a:pt x="880" y="3276"/>
                    <a:pt x="1041" y="3296"/>
                  </a:cubicBezTo>
                  <a:cubicBezTo>
                    <a:pt x="1203" y="3316"/>
                    <a:pt x="1325" y="3404"/>
                    <a:pt x="1433" y="3350"/>
                  </a:cubicBezTo>
                  <a:cubicBezTo>
                    <a:pt x="1541" y="3296"/>
                    <a:pt x="1581" y="2945"/>
                    <a:pt x="1649" y="3161"/>
                  </a:cubicBezTo>
                  <a:cubicBezTo>
                    <a:pt x="1716" y="3377"/>
                    <a:pt x="1748" y="3462"/>
                    <a:pt x="1844" y="3350"/>
                  </a:cubicBezTo>
                  <a:cubicBezTo>
                    <a:pt x="1895" y="3292"/>
                    <a:pt x="1894" y="3358"/>
                    <a:pt x="1920" y="3364"/>
                  </a:cubicBezTo>
                  <a:cubicBezTo>
                    <a:pt x="1897" y="3304"/>
                    <a:pt x="1975" y="3168"/>
                    <a:pt x="2021" y="3029"/>
                  </a:cubicBezTo>
                  <a:cubicBezTo>
                    <a:pt x="2069" y="2885"/>
                    <a:pt x="2138" y="2835"/>
                    <a:pt x="2066" y="2697"/>
                  </a:cubicBezTo>
                  <a:cubicBezTo>
                    <a:pt x="1994" y="2560"/>
                    <a:pt x="1772" y="2163"/>
                    <a:pt x="1788" y="1796"/>
                  </a:cubicBezTo>
                  <a:cubicBezTo>
                    <a:pt x="1804" y="1429"/>
                    <a:pt x="1912" y="1356"/>
                    <a:pt x="2088" y="1493"/>
                  </a:cubicBezTo>
                  <a:cubicBezTo>
                    <a:pt x="2264" y="1630"/>
                    <a:pt x="2436" y="1502"/>
                    <a:pt x="2391" y="1314"/>
                  </a:cubicBezTo>
                  <a:cubicBezTo>
                    <a:pt x="2346" y="1126"/>
                    <a:pt x="2503" y="816"/>
                    <a:pt x="2216" y="768"/>
                  </a:cubicBezTo>
                  <a:cubicBezTo>
                    <a:pt x="1928" y="720"/>
                    <a:pt x="1849" y="845"/>
                    <a:pt x="1746" y="755"/>
                  </a:cubicBezTo>
                  <a:cubicBezTo>
                    <a:pt x="1644" y="666"/>
                    <a:pt x="1559" y="472"/>
                    <a:pt x="1459" y="555"/>
                  </a:cubicBezTo>
                  <a:cubicBezTo>
                    <a:pt x="1359" y="639"/>
                    <a:pt x="1192" y="792"/>
                    <a:pt x="1078" y="498"/>
                  </a:cubicBezTo>
                  <a:cubicBezTo>
                    <a:pt x="965" y="204"/>
                    <a:pt x="798" y="392"/>
                    <a:pt x="664" y="305"/>
                  </a:cubicBezTo>
                  <a:cubicBezTo>
                    <a:pt x="530" y="218"/>
                    <a:pt x="520" y="181"/>
                    <a:pt x="380" y="118"/>
                  </a:cubicBezTo>
                  <a:cubicBezTo>
                    <a:pt x="292" y="78"/>
                    <a:pt x="240" y="55"/>
                    <a:pt x="194" y="0"/>
                  </a:cubicBezTo>
                  <a:cubicBezTo>
                    <a:pt x="194" y="0"/>
                    <a:pt x="180" y="5"/>
                    <a:pt x="158" y="13"/>
                  </a:cubicBezTo>
                  <a:cubicBezTo>
                    <a:pt x="56" y="62"/>
                    <a:pt x="63" y="214"/>
                    <a:pt x="140" y="427"/>
                  </a:cubicBezTo>
                  <a:cubicBezTo>
                    <a:pt x="242" y="707"/>
                    <a:pt x="440" y="742"/>
                    <a:pt x="514" y="750"/>
                  </a:cubicBezTo>
                  <a:cubicBezTo>
                    <a:pt x="587" y="758"/>
                    <a:pt x="637" y="927"/>
                    <a:pt x="637" y="1004"/>
                  </a:cubicBezTo>
                  <a:cubicBezTo>
                    <a:pt x="637" y="1081"/>
                    <a:pt x="555" y="1167"/>
                    <a:pt x="484" y="1236"/>
                  </a:cubicBezTo>
                  <a:cubicBezTo>
                    <a:pt x="412" y="1306"/>
                    <a:pt x="323" y="1323"/>
                    <a:pt x="254" y="1298"/>
                  </a:cubicBezTo>
                  <a:cubicBezTo>
                    <a:pt x="184" y="1272"/>
                    <a:pt x="178" y="1232"/>
                    <a:pt x="107" y="1300"/>
                  </a:cubicBezTo>
                  <a:cubicBezTo>
                    <a:pt x="35" y="1367"/>
                    <a:pt x="115" y="1450"/>
                    <a:pt x="57" y="1514"/>
                  </a:cubicBezTo>
                  <a:cubicBezTo>
                    <a:pt x="0" y="1577"/>
                    <a:pt x="63" y="1659"/>
                    <a:pt x="77" y="170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F998CAE1-B1E5-E165-A149-CBD8F35D030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2924" y="912997"/>
              <a:ext cx="2659546" cy="2716969"/>
            </a:xfrm>
            <a:custGeom>
              <a:avLst/>
              <a:gdLst>
                <a:gd name="T0" fmla="*/ 645 w 8230"/>
                <a:gd name="T1" fmla="*/ 2991 h 9120"/>
                <a:gd name="T2" fmla="*/ 2553 w 8230"/>
                <a:gd name="T3" fmla="*/ 1089 h 9120"/>
                <a:gd name="T4" fmla="*/ 2669 w 8230"/>
                <a:gd name="T5" fmla="*/ 761 h 9120"/>
                <a:gd name="T6" fmla="*/ 2375 w 8230"/>
                <a:gd name="T7" fmla="*/ 300 h 9120"/>
                <a:gd name="T8" fmla="*/ 2893 w 8230"/>
                <a:gd name="T9" fmla="*/ 196 h 9120"/>
                <a:gd name="T10" fmla="*/ 3660 w 8230"/>
                <a:gd name="T11" fmla="*/ 893 h 9120"/>
                <a:gd name="T12" fmla="*/ 4190 w 8230"/>
                <a:gd name="T13" fmla="*/ 1401 h 9120"/>
                <a:gd name="T14" fmla="*/ 4634 w 8230"/>
                <a:gd name="T15" fmla="*/ 2011 h 9120"/>
                <a:gd name="T16" fmla="*/ 4905 w 8230"/>
                <a:gd name="T17" fmla="*/ 2519 h 9120"/>
                <a:gd name="T18" fmla="*/ 5318 w 8230"/>
                <a:gd name="T19" fmla="*/ 2644 h 9120"/>
                <a:gd name="T20" fmla="*/ 6058 w 8230"/>
                <a:gd name="T21" fmla="*/ 2547 h 9120"/>
                <a:gd name="T22" fmla="*/ 6376 w 8230"/>
                <a:gd name="T23" fmla="*/ 2369 h 9120"/>
                <a:gd name="T24" fmla="*/ 6748 w 8230"/>
                <a:gd name="T25" fmla="*/ 2588 h 9120"/>
                <a:gd name="T26" fmla="*/ 7297 w 8230"/>
                <a:gd name="T27" fmla="*/ 2475 h 9120"/>
                <a:gd name="T28" fmla="*/ 7747 w 8230"/>
                <a:gd name="T29" fmla="*/ 2703 h 9120"/>
                <a:gd name="T30" fmla="*/ 8078 w 8230"/>
                <a:gd name="T31" fmla="*/ 2962 h 9120"/>
                <a:gd name="T32" fmla="*/ 7819 w 8230"/>
                <a:gd name="T33" fmla="*/ 4033 h 9120"/>
                <a:gd name="T34" fmla="*/ 8151 w 8230"/>
                <a:gd name="T35" fmla="*/ 4519 h 9120"/>
                <a:gd name="T36" fmla="*/ 7811 w 8230"/>
                <a:gd name="T37" fmla="*/ 4464 h 9120"/>
                <a:gd name="T38" fmla="*/ 7468 w 8230"/>
                <a:gd name="T39" fmla="*/ 4393 h 9120"/>
                <a:gd name="T40" fmla="*/ 6836 w 8230"/>
                <a:gd name="T41" fmla="*/ 4614 h 9120"/>
                <a:gd name="T42" fmla="*/ 6342 w 8230"/>
                <a:gd name="T43" fmla="*/ 4760 h 9120"/>
                <a:gd name="T44" fmla="*/ 5655 w 8230"/>
                <a:gd name="T45" fmla="*/ 5123 h 9120"/>
                <a:gd name="T46" fmla="*/ 5083 w 8230"/>
                <a:gd name="T47" fmla="*/ 5692 h 9120"/>
                <a:gd name="T48" fmla="*/ 4815 w 8230"/>
                <a:gd name="T49" fmla="*/ 6439 h 9120"/>
                <a:gd name="T50" fmla="*/ 4319 w 8230"/>
                <a:gd name="T51" fmla="*/ 7173 h 9120"/>
                <a:gd name="T52" fmla="*/ 4081 w 8230"/>
                <a:gd name="T53" fmla="*/ 7765 h 9120"/>
                <a:gd name="T54" fmla="*/ 3616 w 8230"/>
                <a:gd name="T55" fmla="*/ 7760 h 9120"/>
                <a:gd name="T56" fmla="*/ 3373 w 8230"/>
                <a:gd name="T57" fmla="*/ 8190 h 9120"/>
                <a:gd name="T58" fmla="*/ 2843 w 8230"/>
                <a:gd name="T59" fmla="*/ 8513 h 9120"/>
                <a:gd name="T60" fmla="*/ 2469 w 8230"/>
                <a:gd name="T61" fmla="*/ 8743 h 9120"/>
                <a:gd name="T62" fmla="*/ 2355 w 8230"/>
                <a:gd name="T63" fmla="*/ 8770 h 9120"/>
                <a:gd name="T64" fmla="*/ 2065 w 8230"/>
                <a:gd name="T65" fmla="*/ 8722 h 9120"/>
                <a:gd name="T66" fmla="*/ 1832 w 8230"/>
                <a:gd name="T67" fmla="*/ 7489 h 9120"/>
                <a:gd name="T68" fmla="*/ 2435 w 8230"/>
                <a:gd name="T69" fmla="*/ 7007 h 9120"/>
                <a:gd name="T70" fmla="*/ 1790 w 8230"/>
                <a:gd name="T71" fmla="*/ 6448 h 9120"/>
                <a:gd name="T72" fmla="*/ 1122 w 8230"/>
                <a:gd name="T73" fmla="*/ 6191 h 9120"/>
                <a:gd name="T74" fmla="*/ 424 w 8230"/>
                <a:gd name="T75" fmla="*/ 5811 h 9120"/>
                <a:gd name="T76" fmla="*/ 141 w 8230"/>
                <a:gd name="T77" fmla="*/ 4932 h 9120"/>
                <a:gd name="T78" fmla="*/ 254 w 8230"/>
                <a:gd name="T79" fmla="*/ 4124 h 9120"/>
                <a:gd name="T80" fmla="*/ 11 w 8230"/>
                <a:gd name="T81" fmla="*/ 3256 h 9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230" h="9120">
                  <a:moveTo>
                    <a:pt x="11" y="3256"/>
                  </a:moveTo>
                  <a:cubicBezTo>
                    <a:pt x="11" y="3256"/>
                    <a:pt x="46" y="3182"/>
                    <a:pt x="645" y="2991"/>
                  </a:cubicBezTo>
                  <a:cubicBezTo>
                    <a:pt x="1245" y="2801"/>
                    <a:pt x="1839" y="2478"/>
                    <a:pt x="2190" y="1867"/>
                  </a:cubicBezTo>
                  <a:cubicBezTo>
                    <a:pt x="2542" y="1256"/>
                    <a:pt x="2444" y="1055"/>
                    <a:pt x="2553" y="1089"/>
                  </a:cubicBezTo>
                  <a:cubicBezTo>
                    <a:pt x="2663" y="1124"/>
                    <a:pt x="2755" y="1107"/>
                    <a:pt x="2697" y="980"/>
                  </a:cubicBezTo>
                  <a:cubicBezTo>
                    <a:pt x="2640" y="853"/>
                    <a:pt x="2611" y="853"/>
                    <a:pt x="2669" y="761"/>
                  </a:cubicBezTo>
                  <a:cubicBezTo>
                    <a:pt x="2726" y="669"/>
                    <a:pt x="2692" y="622"/>
                    <a:pt x="2542" y="565"/>
                  </a:cubicBezTo>
                  <a:cubicBezTo>
                    <a:pt x="2392" y="507"/>
                    <a:pt x="2513" y="352"/>
                    <a:pt x="2375" y="300"/>
                  </a:cubicBezTo>
                  <a:cubicBezTo>
                    <a:pt x="2236" y="248"/>
                    <a:pt x="2340" y="179"/>
                    <a:pt x="2467" y="213"/>
                  </a:cubicBezTo>
                  <a:cubicBezTo>
                    <a:pt x="2594" y="248"/>
                    <a:pt x="2807" y="0"/>
                    <a:pt x="2893" y="196"/>
                  </a:cubicBezTo>
                  <a:cubicBezTo>
                    <a:pt x="2980" y="392"/>
                    <a:pt x="3228" y="248"/>
                    <a:pt x="3233" y="415"/>
                  </a:cubicBezTo>
                  <a:cubicBezTo>
                    <a:pt x="3239" y="582"/>
                    <a:pt x="3631" y="548"/>
                    <a:pt x="3660" y="893"/>
                  </a:cubicBezTo>
                  <a:cubicBezTo>
                    <a:pt x="3689" y="1239"/>
                    <a:pt x="3890" y="1135"/>
                    <a:pt x="3954" y="1228"/>
                  </a:cubicBezTo>
                  <a:cubicBezTo>
                    <a:pt x="4017" y="1320"/>
                    <a:pt x="4173" y="1326"/>
                    <a:pt x="4190" y="1401"/>
                  </a:cubicBezTo>
                  <a:cubicBezTo>
                    <a:pt x="4207" y="1475"/>
                    <a:pt x="4352" y="1349"/>
                    <a:pt x="4461" y="1585"/>
                  </a:cubicBezTo>
                  <a:cubicBezTo>
                    <a:pt x="4571" y="1821"/>
                    <a:pt x="4484" y="2000"/>
                    <a:pt x="4634" y="2011"/>
                  </a:cubicBezTo>
                  <a:cubicBezTo>
                    <a:pt x="4784" y="2023"/>
                    <a:pt x="4824" y="1919"/>
                    <a:pt x="4905" y="2173"/>
                  </a:cubicBezTo>
                  <a:cubicBezTo>
                    <a:pt x="4986" y="2426"/>
                    <a:pt x="4847" y="2450"/>
                    <a:pt x="4905" y="2519"/>
                  </a:cubicBezTo>
                  <a:cubicBezTo>
                    <a:pt x="4962" y="2588"/>
                    <a:pt x="5055" y="2582"/>
                    <a:pt x="5112" y="2657"/>
                  </a:cubicBezTo>
                  <a:cubicBezTo>
                    <a:pt x="5170" y="2732"/>
                    <a:pt x="5168" y="2600"/>
                    <a:pt x="5318" y="2644"/>
                  </a:cubicBezTo>
                  <a:cubicBezTo>
                    <a:pt x="5467" y="2688"/>
                    <a:pt x="5552" y="2591"/>
                    <a:pt x="5736" y="2660"/>
                  </a:cubicBezTo>
                  <a:cubicBezTo>
                    <a:pt x="5920" y="2728"/>
                    <a:pt x="5955" y="2591"/>
                    <a:pt x="6058" y="2547"/>
                  </a:cubicBezTo>
                  <a:cubicBezTo>
                    <a:pt x="6161" y="2503"/>
                    <a:pt x="6139" y="2622"/>
                    <a:pt x="6211" y="2479"/>
                  </a:cubicBezTo>
                  <a:cubicBezTo>
                    <a:pt x="6282" y="2335"/>
                    <a:pt x="6314" y="2322"/>
                    <a:pt x="6376" y="2369"/>
                  </a:cubicBezTo>
                  <a:cubicBezTo>
                    <a:pt x="6438" y="2416"/>
                    <a:pt x="6510" y="2413"/>
                    <a:pt x="6579" y="2500"/>
                  </a:cubicBezTo>
                  <a:cubicBezTo>
                    <a:pt x="6648" y="2588"/>
                    <a:pt x="6666" y="2538"/>
                    <a:pt x="6748" y="2588"/>
                  </a:cubicBezTo>
                  <a:cubicBezTo>
                    <a:pt x="6829" y="2638"/>
                    <a:pt x="6938" y="2479"/>
                    <a:pt x="7038" y="2500"/>
                  </a:cubicBezTo>
                  <a:cubicBezTo>
                    <a:pt x="7138" y="2522"/>
                    <a:pt x="7138" y="2326"/>
                    <a:pt x="7297" y="2475"/>
                  </a:cubicBezTo>
                  <a:cubicBezTo>
                    <a:pt x="7456" y="2625"/>
                    <a:pt x="7597" y="2653"/>
                    <a:pt x="7634" y="2638"/>
                  </a:cubicBezTo>
                  <a:cubicBezTo>
                    <a:pt x="7672" y="2622"/>
                    <a:pt x="7612" y="2700"/>
                    <a:pt x="7747" y="2703"/>
                  </a:cubicBezTo>
                  <a:cubicBezTo>
                    <a:pt x="7881" y="2706"/>
                    <a:pt x="7853" y="2778"/>
                    <a:pt x="7921" y="2847"/>
                  </a:cubicBezTo>
                  <a:cubicBezTo>
                    <a:pt x="7990" y="2916"/>
                    <a:pt x="8152" y="2875"/>
                    <a:pt x="8078" y="2962"/>
                  </a:cubicBezTo>
                  <a:cubicBezTo>
                    <a:pt x="8003" y="3050"/>
                    <a:pt x="7235" y="3918"/>
                    <a:pt x="7438" y="4027"/>
                  </a:cubicBezTo>
                  <a:cubicBezTo>
                    <a:pt x="7640" y="4136"/>
                    <a:pt x="7736" y="3950"/>
                    <a:pt x="7819" y="4033"/>
                  </a:cubicBezTo>
                  <a:cubicBezTo>
                    <a:pt x="7902" y="4116"/>
                    <a:pt x="7910" y="4152"/>
                    <a:pt x="7930" y="4247"/>
                  </a:cubicBezTo>
                  <a:cubicBezTo>
                    <a:pt x="7949" y="4341"/>
                    <a:pt x="8230" y="4420"/>
                    <a:pt x="8151" y="4519"/>
                  </a:cubicBezTo>
                  <a:cubicBezTo>
                    <a:pt x="8072" y="4618"/>
                    <a:pt x="8040" y="4452"/>
                    <a:pt x="7993" y="4495"/>
                  </a:cubicBezTo>
                  <a:cubicBezTo>
                    <a:pt x="7945" y="4539"/>
                    <a:pt x="7839" y="4606"/>
                    <a:pt x="7811" y="4464"/>
                  </a:cubicBezTo>
                  <a:cubicBezTo>
                    <a:pt x="7784" y="4322"/>
                    <a:pt x="7799" y="4365"/>
                    <a:pt x="7673" y="4381"/>
                  </a:cubicBezTo>
                  <a:cubicBezTo>
                    <a:pt x="7547" y="4397"/>
                    <a:pt x="7507" y="4444"/>
                    <a:pt x="7468" y="4393"/>
                  </a:cubicBezTo>
                  <a:cubicBezTo>
                    <a:pt x="7428" y="4341"/>
                    <a:pt x="7251" y="4389"/>
                    <a:pt x="7215" y="4511"/>
                  </a:cubicBezTo>
                  <a:cubicBezTo>
                    <a:pt x="7179" y="4634"/>
                    <a:pt x="6978" y="4618"/>
                    <a:pt x="6836" y="4614"/>
                  </a:cubicBezTo>
                  <a:cubicBezTo>
                    <a:pt x="6694" y="4610"/>
                    <a:pt x="6674" y="4705"/>
                    <a:pt x="6563" y="4705"/>
                  </a:cubicBezTo>
                  <a:cubicBezTo>
                    <a:pt x="6453" y="4705"/>
                    <a:pt x="6536" y="4768"/>
                    <a:pt x="6342" y="4760"/>
                  </a:cubicBezTo>
                  <a:cubicBezTo>
                    <a:pt x="6149" y="4752"/>
                    <a:pt x="5865" y="5020"/>
                    <a:pt x="5801" y="5032"/>
                  </a:cubicBezTo>
                  <a:cubicBezTo>
                    <a:pt x="5738" y="5044"/>
                    <a:pt x="5699" y="5013"/>
                    <a:pt x="5655" y="5123"/>
                  </a:cubicBezTo>
                  <a:cubicBezTo>
                    <a:pt x="5612" y="5234"/>
                    <a:pt x="5466" y="5309"/>
                    <a:pt x="5351" y="5309"/>
                  </a:cubicBezTo>
                  <a:cubicBezTo>
                    <a:pt x="5237" y="5309"/>
                    <a:pt x="5103" y="5368"/>
                    <a:pt x="5083" y="5692"/>
                  </a:cubicBezTo>
                  <a:cubicBezTo>
                    <a:pt x="5063" y="6015"/>
                    <a:pt x="5016" y="6067"/>
                    <a:pt x="4984" y="6106"/>
                  </a:cubicBezTo>
                  <a:cubicBezTo>
                    <a:pt x="4953" y="6146"/>
                    <a:pt x="4749" y="6277"/>
                    <a:pt x="4815" y="6439"/>
                  </a:cubicBezTo>
                  <a:cubicBezTo>
                    <a:pt x="4881" y="6601"/>
                    <a:pt x="5068" y="6803"/>
                    <a:pt x="4866" y="6869"/>
                  </a:cubicBezTo>
                  <a:cubicBezTo>
                    <a:pt x="4663" y="6935"/>
                    <a:pt x="4496" y="6945"/>
                    <a:pt x="4319" y="7173"/>
                  </a:cubicBezTo>
                  <a:cubicBezTo>
                    <a:pt x="4142" y="7400"/>
                    <a:pt x="4299" y="7527"/>
                    <a:pt x="4314" y="7633"/>
                  </a:cubicBezTo>
                  <a:cubicBezTo>
                    <a:pt x="4329" y="7739"/>
                    <a:pt x="4006" y="7664"/>
                    <a:pt x="4081" y="7765"/>
                  </a:cubicBezTo>
                  <a:cubicBezTo>
                    <a:pt x="4157" y="7866"/>
                    <a:pt x="4137" y="7932"/>
                    <a:pt x="3975" y="7861"/>
                  </a:cubicBezTo>
                  <a:cubicBezTo>
                    <a:pt x="3813" y="7790"/>
                    <a:pt x="3717" y="7775"/>
                    <a:pt x="3616" y="7760"/>
                  </a:cubicBezTo>
                  <a:cubicBezTo>
                    <a:pt x="3515" y="7744"/>
                    <a:pt x="3332" y="7613"/>
                    <a:pt x="3358" y="7719"/>
                  </a:cubicBezTo>
                  <a:cubicBezTo>
                    <a:pt x="3383" y="7825"/>
                    <a:pt x="3454" y="8170"/>
                    <a:pt x="3373" y="8190"/>
                  </a:cubicBezTo>
                  <a:cubicBezTo>
                    <a:pt x="3292" y="8210"/>
                    <a:pt x="3332" y="8331"/>
                    <a:pt x="3211" y="8352"/>
                  </a:cubicBezTo>
                  <a:cubicBezTo>
                    <a:pt x="3090" y="8372"/>
                    <a:pt x="2911" y="8510"/>
                    <a:pt x="2843" y="8513"/>
                  </a:cubicBezTo>
                  <a:cubicBezTo>
                    <a:pt x="2774" y="8516"/>
                    <a:pt x="2585" y="8486"/>
                    <a:pt x="2555" y="8555"/>
                  </a:cubicBezTo>
                  <a:cubicBezTo>
                    <a:pt x="2526" y="8623"/>
                    <a:pt x="2400" y="8647"/>
                    <a:pt x="2469" y="8743"/>
                  </a:cubicBezTo>
                  <a:cubicBezTo>
                    <a:pt x="2538" y="8839"/>
                    <a:pt x="2517" y="8919"/>
                    <a:pt x="2475" y="8868"/>
                  </a:cubicBezTo>
                  <a:cubicBezTo>
                    <a:pt x="2433" y="8818"/>
                    <a:pt x="2448" y="8698"/>
                    <a:pt x="2355" y="8770"/>
                  </a:cubicBezTo>
                  <a:cubicBezTo>
                    <a:pt x="2262" y="8842"/>
                    <a:pt x="1996" y="9120"/>
                    <a:pt x="1967" y="9063"/>
                  </a:cubicBezTo>
                  <a:cubicBezTo>
                    <a:pt x="1937" y="9006"/>
                    <a:pt x="2017" y="8865"/>
                    <a:pt x="2065" y="8722"/>
                  </a:cubicBezTo>
                  <a:cubicBezTo>
                    <a:pt x="2113" y="8578"/>
                    <a:pt x="2182" y="8528"/>
                    <a:pt x="2110" y="8390"/>
                  </a:cubicBezTo>
                  <a:cubicBezTo>
                    <a:pt x="2038" y="8253"/>
                    <a:pt x="1816" y="7856"/>
                    <a:pt x="1832" y="7489"/>
                  </a:cubicBezTo>
                  <a:cubicBezTo>
                    <a:pt x="1848" y="7122"/>
                    <a:pt x="1956" y="7049"/>
                    <a:pt x="2132" y="7186"/>
                  </a:cubicBezTo>
                  <a:cubicBezTo>
                    <a:pt x="2308" y="7323"/>
                    <a:pt x="2480" y="7195"/>
                    <a:pt x="2435" y="7007"/>
                  </a:cubicBezTo>
                  <a:cubicBezTo>
                    <a:pt x="2390" y="6819"/>
                    <a:pt x="2547" y="6509"/>
                    <a:pt x="2260" y="6461"/>
                  </a:cubicBezTo>
                  <a:cubicBezTo>
                    <a:pt x="1972" y="6413"/>
                    <a:pt x="1893" y="6538"/>
                    <a:pt x="1790" y="6448"/>
                  </a:cubicBezTo>
                  <a:cubicBezTo>
                    <a:pt x="1688" y="6359"/>
                    <a:pt x="1603" y="6165"/>
                    <a:pt x="1503" y="6248"/>
                  </a:cubicBezTo>
                  <a:cubicBezTo>
                    <a:pt x="1403" y="6332"/>
                    <a:pt x="1236" y="6485"/>
                    <a:pt x="1122" y="6191"/>
                  </a:cubicBezTo>
                  <a:cubicBezTo>
                    <a:pt x="1009" y="5897"/>
                    <a:pt x="842" y="6085"/>
                    <a:pt x="708" y="5998"/>
                  </a:cubicBezTo>
                  <a:cubicBezTo>
                    <a:pt x="574" y="5911"/>
                    <a:pt x="564" y="5874"/>
                    <a:pt x="424" y="5811"/>
                  </a:cubicBezTo>
                  <a:cubicBezTo>
                    <a:pt x="284" y="5747"/>
                    <a:pt x="234" y="5727"/>
                    <a:pt x="157" y="5550"/>
                  </a:cubicBezTo>
                  <a:cubicBezTo>
                    <a:pt x="80" y="5373"/>
                    <a:pt x="0" y="5139"/>
                    <a:pt x="141" y="4932"/>
                  </a:cubicBezTo>
                  <a:cubicBezTo>
                    <a:pt x="281" y="4725"/>
                    <a:pt x="269" y="4768"/>
                    <a:pt x="262" y="4569"/>
                  </a:cubicBezTo>
                  <a:cubicBezTo>
                    <a:pt x="254" y="4370"/>
                    <a:pt x="375" y="4319"/>
                    <a:pt x="254" y="4124"/>
                  </a:cubicBezTo>
                  <a:cubicBezTo>
                    <a:pt x="133" y="3929"/>
                    <a:pt x="238" y="3878"/>
                    <a:pt x="137" y="3679"/>
                  </a:cubicBezTo>
                  <a:cubicBezTo>
                    <a:pt x="35" y="3480"/>
                    <a:pt x="11" y="3256"/>
                    <a:pt x="11" y="325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92BE7688-9758-8B28-CD0B-7536560B6F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3963" y="1876462"/>
              <a:ext cx="548270" cy="1254109"/>
            </a:xfrm>
            <a:custGeom>
              <a:avLst/>
              <a:gdLst>
                <a:gd name="T0" fmla="*/ 1031 w 1701"/>
                <a:gd name="T1" fmla="*/ 23 h 4214"/>
                <a:gd name="T2" fmla="*/ 821 w 1701"/>
                <a:gd name="T3" fmla="*/ 191 h 4214"/>
                <a:gd name="T4" fmla="*/ 662 w 1701"/>
                <a:gd name="T5" fmla="*/ 449 h 4214"/>
                <a:gd name="T6" fmla="*/ 563 w 1701"/>
                <a:gd name="T7" fmla="*/ 443 h 4214"/>
                <a:gd name="T8" fmla="*/ 463 w 1701"/>
                <a:gd name="T9" fmla="*/ 707 h 4214"/>
                <a:gd name="T10" fmla="*/ 265 w 1701"/>
                <a:gd name="T11" fmla="*/ 1031 h 4214"/>
                <a:gd name="T12" fmla="*/ 212 w 1701"/>
                <a:gd name="T13" fmla="*/ 1468 h 4214"/>
                <a:gd name="T14" fmla="*/ 113 w 1701"/>
                <a:gd name="T15" fmla="*/ 1706 h 4214"/>
                <a:gd name="T16" fmla="*/ 172 w 1701"/>
                <a:gd name="T17" fmla="*/ 2136 h 4214"/>
                <a:gd name="T18" fmla="*/ 212 w 1701"/>
                <a:gd name="T19" fmla="*/ 2692 h 4214"/>
                <a:gd name="T20" fmla="*/ 159 w 1701"/>
                <a:gd name="T21" fmla="*/ 3108 h 4214"/>
                <a:gd name="T22" fmla="*/ 510 w 1701"/>
                <a:gd name="T23" fmla="*/ 3439 h 4214"/>
                <a:gd name="T24" fmla="*/ 754 w 1701"/>
                <a:gd name="T25" fmla="*/ 3697 h 4214"/>
                <a:gd name="T26" fmla="*/ 857 w 1701"/>
                <a:gd name="T27" fmla="*/ 4035 h 4214"/>
                <a:gd name="T28" fmla="*/ 887 w 1701"/>
                <a:gd name="T29" fmla="*/ 4149 h 4214"/>
                <a:gd name="T30" fmla="*/ 1141 w 1701"/>
                <a:gd name="T31" fmla="*/ 4166 h 4214"/>
                <a:gd name="T32" fmla="*/ 1121 w 1701"/>
                <a:gd name="T33" fmla="*/ 3974 h 4214"/>
                <a:gd name="T34" fmla="*/ 1171 w 1701"/>
                <a:gd name="T35" fmla="*/ 3760 h 4214"/>
                <a:gd name="T36" fmla="*/ 1318 w 1701"/>
                <a:gd name="T37" fmla="*/ 3758 h 4214"/>
                <a:gd name="T38" fmla="*/ 1548 w 1701"/>
                <a:gd name="T39" fmla="*/ 3696 h 4214"/>
                <a:gd name="T40" fmla="*/ 1701 w 1701"/>
                <a:gd name="T41" fmla="*/ 3464 h 4214"/>
                <a:gd name="T42" fmla="*/ 1578 w 1701"/>
                <a:gd name="T43" fmla="*/ 3210 h 4214"/>
                <a:gd name="T44" fmla="*/ 1204 w 1701"/>
                <a:gd name="T45" fmla="*/ 2887 h 4214"/>
                <a:gd name="T46" fmla="*/ 1258 w 1701"/>
                <a:gd name="T47" fmla="*/ 2460 h 4214"/>
                <a:gd name="T48" fmla="*/ 1177 w 1701"/>
                <a:gd name="T49" fmla="*/ 2317 h 4214"/>
                <a:gd name="T50" fmla="*/ 1161 w 1701"/>
                <a:gd name="T51" fmla="*/ 1699 h 4214"/>
                <a:gd name="T52" fmla="*/ 1282 w 1701"/>
                <a:gd name="T53" fmla="*/ 1336 h 4214"/>
                <a:gd name="T54" fmla="*/ 1274 w 1701"/>
                <a:gd name="T55" fmla="*/ 891 h 4214"/>
                <a:gd name="T56" fmla="*/ 1157 w 1701"/>
                <a:gd name="T57" fmla="*/ 446 h 4214"/>
                <a:gd name="T58" fmla="*/ 1031 w 1701"/>
                <a:gd name="T59" fmla="*/ 23 h 4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701" h="4214">
                  <a:moveTo>
                    <a:pt x="1031" y="23"/>
                  </a:moveTo>
                  <a:cubicBezTo>
                    <a:pt x="1031" y="23"/>
                    <a:pt x="973" y="0"/>
                    <a:pt x="821" y="191"/>
                  </a:cubicBezTo>
                  <a:cubicBezTo>
                    <a:pt x="669" y="383"/>
                    <a:pt x="629" y="357"/>
                    <a:pt x="662" y="449"/>
                  </a:cubicBezTo>
                  <a:cubicBezTo>
                    <a:pt x="695" y="542"/>
                    <a:pt x="629" y="502"/>
                    <a:pt x="563" y="443"/>
                  </a:cubicBezTo>
                  <a:cubicBezTo>
                    <a:pt x="497" y="383"/>
                    <a:pt x="450" y="535"/>
                    <a:pt x="463" y="707"/>
                  </a:cubicBezTo>
                  <a:cubicBezTo>
                    <a:pt x="477" y="879"/>
                    <a:pt x="252" y="879"/>
                    <a:pt x="265" y="1031"/>
                  </a:cubicBezTo>
                  <a:cubicBezTo>
                    <a:pt x="278" y="1184"/>
                    <a:pt x="139" y="1309"/>
                    <a:pt x="212" y="1468"/>
                  </a:cubicBezTo>
                  <a:cubicBezTo>
                    <a:pt x="285" y="1627"/>
                    <a:pt x="100" y="1640"/>
                    <a:pt x="113" y="1706"/>
                  </a:cubicBezTo>
                  <a:cubicBezTo>
                    <a:pt x="126" y="1772"/>
                    <a:pt x="245" y="2024"/>
                    <a:pt x="172" y="2136"/>
                  </a:cubicBezTo>
                  <a:cubicBezTo>
                    <a:pt x="100" y="2248"/>
                    <a:pt x="318" y="2579"/>
                    <a:pt x="212" y="2692"/>
                  </a:cubicBezTo>
                  <a:cubicBezTo>
                    <a:pt x="106" y="2804"/>
                    <a:pt x="0" y="2936"/>
                    <a:pt x="159" y="3108"/>
                  </a:cubicBezTo>
                  <a:cubicBezTo>
                    <a:pt x="318" y="3280"/>
                    <a:pt x="483" y="3307"/>
                    <a:pt x="510" y="3439"/>
                  </a:cubicBezTo>
                  <a:cubicBezTo>
                    <a:pt x="536" y="3571"/>
                    <a:pt x="662" y="3578"/>
                    <a:pt x="754" y="3697"/>
                  </a:cubicBezTo>
                  <a:cubicBezTo>
                    <a:pt x="847" y="3816"/>
                    <a:pt x="847" y="3976"/>
                    <a:pt x="857" y="4035"/>
                  </a:cubicBezTo>
                  <a:cubicBezTo>
                    <a:pt x="867" y="4095"/>
                    <a:pt x="834" y="4151"/>
                    <a:pt x="887" y="4149"/>
                  </a:cubicBezTo>
                  <a:cubicBezTo>
                    <a:pt x="941" y="4147"/>
                    <a:pt x="1155" y="4214"/>
                    <a:pt x="1141" y="4166"/>
                  </a:cubicBezTo>
                  <a:cubicBezTo>
                    <a:pt x="1127" y="4119"/>
                    <a:pt x="1064" y="4037"/>
                    <a:pt x="1121" y="3974"/>
                  </a:cubicBezTo>
                  <a:cubicBezTo>
                    <a:pt x="1179" y="3910"/>
                    <a:pt x="1099" y="3827"/>
                    <a:pt x="1171" y="3760"/>
                  </a:cubicBezTo>
                  <a:cubicBezTo>
                    <a:pt x="1242" y="3692"/>
                    <a:pt x="1248" y="3732"/>
                    <a:pt x="1318" y="3758"/>
                  </a:cubicBezTo>
                  <a:cubicBezTo>
                    <a:pt x="1387" y="3783"/>
                    <a:pt x="1476" y="3766"/>
                    <a:pt x="1548" y="3696"/>
                  </a:cubicBezTo>
                  <a:cubicBezTo>
                    <a:pt x="1619" y="3627"/>
                    <a:pt x="1701" y="3541"/>
                    <a:pt x="1701" y="3464"/>
                  </a:cubicBezTo>
                  <a:cubicBezTo>
                    <a:pt x="1701" y="3387"/>
                    <a:pt x="1651" y="3218"/>
                    <a:pt x="1578" y="3210"/>
                  </a:cubicBezTo>
                  <a:cubicBezTo>
                    <a:pt x="1504" y="3202"/>
                    <a:pt x="1306" y="3167"/>
                    <a:pt x="1204" y="2887"/>
                  </a:cubicBezTo>
                  <a:cubicBezTo>
                    <a:pt x="1119" y="2652"/>
                    <a:pt x="1120" y="2491"/>
                    <a:pt x="1258" y="2460"/>
                  </a:cubicBezTo>
                  <a:cubicBezTo>
                    <a:pt x="1231" y="2428"/>
                    <a:pt x="1206" y="2383"/>
                    <a:pt x="1177" y="2317"/>
                  </a:cubicBezTo>
                  <a:cubicBezTo>
                    <a:pt x="1100" y="2140"/>
                    <a:pt x="1020" y="1906"/>
                    <a:pt x="1161" y="1699"/>
                  </a:cubicBezTo>
                  <a:cubicBezTo>
                    <a:pt x="1301" y="1492"/>
                    <a:pt x="1289" y="1535"/>
                    <a:pt x="1282" y="1336"/>
                  </a:cubicBezTo>
                  <a:cubicBezTo>
                    <a:pt x="1274" y="1137"/>
                    <a:pt x="1395" y="1086"/>
                    <a:pt x="1274" y="891"/>
                  </a:cubicBezTo>
                  <a:cubicBezTo>
                    <a:pt x="1153" y="696"/>
                    <a:pt x="1258" y="645"/>
                    <a:pt x="1157" y="446"/>
                  </a:cubicBezTo>
                  <a:cubicBezTo>
                    <a:pt x="1055" y="247"/>
                    <a:pt x="1031" y="23"/>
                    <a:pt x="1031" y="2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28BF4FE5-88EF-7510-0F21-6A3D7E8D1F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4656" y="2383885"/>
              <a:ext cx="605708" cy="977917"/>
            </a:xfrm>
            <a:custGeom>
              <a:avLst/>
              <a:gdLst>
                <a:gd name="T0" fmla="*/ 788 w 1871"/>
                <a:gd name="T1" fmla="*/ 0 h 3281"/>
                <a:gd name="T2" fmla="*/ 586 w 1871"/>
                <a:gd name="T3" fmla="*/ 152 h 3281"/>
                <a:gd name="T4" fmla="*/ 483 w 1871"/>
                <a:gd name="T5" fmla="*/ 351 h 3281"/>
                <a:gd name="T6" fmla="*/ 250 w 1871"/>
                <a:gd name="T7" fmla="*/ 374 h 3281"/>
                <a:gd name="T8" fmla="*/ 125 w 1871"/>
                <a:gd name="T9" fmla="*/ 676 h 3281"/>
                <a:gd name="T10" fmla="*/ 119 w 1871"/>
                <a:gd name="T11" fmla="*/ 926 h 3281"/>
                <a:gd name="T12" fmla="*/ 74 w 1871"/>
                <a:gd name="T13" fmla="*/ 1239 h 3281"/>
                <a:gd name="T14" fmla="*/ 39 w 1871"/>
                <a:gd name="T15" fmla="*/ 1410 h 3281"/>
                <a:gd name="T16" fmla="*/ 221 w 1871"/>
                <a:gd name="T17" fmla="*/ 1518 h 3281"/>
                <a:gd name="T18" fmla="*/ 148 w 1871"/>
                <a:gd name="T19" fmla="*/ 1728 h 3281"/>
                <a:gd name="T20" fmla="*/ 62 w 1871"/>
                <a:gd name="T21" fmla="*/ 2007 h 3281"/>
                <a:gd name="T22" fmla="*/ 187 w 1871"/>
                <a:gd name="T23" fmla="*/ 2177 h 3281"/>
                <a:gd name="T24" fmla="*/ 193 w 1871"/>
                <a:gd name="T25" fmla="*/ 2394 h 3281"/>
                <a:gd name="T26" fmla="*/ 119 w 1871"/>
                <a:gd name="T27" fmla="*/ 2536 h 3281"/>
                <a:gd name="T28" fmla="*/ 136 w 1871"/>
                <a:gd name="T29" fmla="*/ 2815 h 3281"/>
                <a:gd name="T30" fmla="*/ 460 w 1871"/>
                <a:gd name="T31" fmla="*/ 3116 h 3281"/>
                <a:gd name="T32" fmla="*/ 671 w 1871"/>
                <a:gd name="T33" fmla="*/ 3093 h 3281"/>
                <a:gd name="T34" fmla="*/ 1109 w 1871"/>
                <a:gd name="T35" fmla="*/ 3150 h 3281"/>
                <a:gd name="T36" fmla="*/ 1393 w 1871"/>
                <a:gd name="T37" fmla="*/ 3213 h 3281"/>
                <a:gd name="T38" fmla="*/ 1609 w 1871"/>
                <a:gd name="T39" fmla="*/ 3127 h 3281"/>
                <a:gd name="T40" fmla="*/ 1746 w 1871"/>
                <a:gd name="T41" fmla="*/ 2951 h 3281"/>
                <a:gd name="T42" fmla="*/ 1780 w 1871"/>
                <a:gd name="T43" fmla="*/ 2843 h 3281"/>
                <a:gd name="T44" fmla="*/ 1562 w 1871"/>
                <a:gd name="T45" fmla="*/ 2443 h 3281"/>
                <a:gd name="T46" fmla="*/ 1532 w 1871"/>
                <a:gd name="T47" fmla="*/ 2329 h 3281"/>
                <a:gd name="T48" fmla="*/ 1429 w 1871"/>
                <a:gd name="T49" fmla="*/ 1991 h 3281"/>
                <a:gd name="T50" fmla="*/ 1185 w 1871"/>
                <a:gd name="T51" fmla="*/ 1733 h 3281"/>
                <a:gd name="T52" fmla="*/ 834 w 1871"/>
                <a:gd name="T53" fmla="*/ 1402 h 3281"/>
                <a:gd name="T54" fmla="*/ 887 w 1871"/>
                <a:gd name="T55" fmla="*/ 986 h 3281"/>
                <a:gd name="T56" fmla="*/ 847 w 1871"/>
                <a:gd name="T57" fmla="*/ 430 h 3281"/>
                <a:gd name="T58" fmla="*/ 788 w 1871"/>
                <a:gd name="T59" fmla="*/ 0 h 3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871" h="3281">
                  <a:moveTo>
                    <a:pt x="788" y="0"/>
                  </a:moveTo>
                  <a:cubicBezTo>
                    <a:pt x="788" y="0"/>
                    <a:pt x="637" y="27"/>
                    <a:pt x="586" y="152"/>
                  </a:cubicBezTo>
                  <a:cubicBezTo>
                    <a:pt x="534" y="278"/>
                    <a:pt x="489" y="283"/>
                    <a:pt x="483" y="351"/>
                  </a:cubicBezTo>
                  <a:cubicBezTo>
                    <a:pt x="477" y="420"/>
                    <a:pt x="250" y="374"/>
                    <a:pt x="250" y="374"/>
                  </a:cubicBezTo>
                  <a:cubicBezTo>
                    <a:pt x="250" y="374"/>
                    <a:pt x="5" y="545"/>
                    <a:pt x="125" y="676"/>
                  </a:cubicBezTo>
                  <a:cubicBezTo>
                    <a:pt x="244" y="807"/>
                    <a:pt x="182" y="795"/>
                    <a:pt x="119" y="926"/>
                  </a:cubicBezTo>
                  <a:cubicBezTo>
                    <a:pt x="57" y="1057"/>
                    <a:pt x="91" y="1125"/>
                    <a:pt x="74" y="1239"/>
                  </a:cubicBezTo>
                  <a:cubicBezTo>
                    <a:pt x="57" y="1353"/>
                    <a:pt x="39" y="1410"/>
                    <a:pt x="39" y="1410"/>
                  </a:cubicBezTo>
                  <a:cubicBezTo>
                    <a:pt x="39" y="1410"/>
                    <a:pt x="312" y="1381"/>
                    <a:pt x="221" y="1518"/>
                  </a:cubicBezTo>
                  <a:cubicBezTo>
                    <a:pt x="130" y="1654"/>
                    <a:pt x="261" y="1666"/>
                    <a:pt x="148" y="1728"/>
                  </a:cubicBezTo>
                  <a:cubicBezTo>
                    <a:pt x="34" y="1791"/>
                    <a:pt x="0" y="1893"/>
                    <a:pt x="62" y="2007"/>
                  </a:cubicBezTo>
                  <a:cubicBezTo>
                    <a:pt x="125" y="2121"/>
                    <a:pt x="153" y="2160"/>
                    <a:pt x="187" y="2177"/>
                  </a:cubicBezTo>
                  <a:cubicBezTo>
                    <a:pt x="221" y="2195"/>
                    <a:pt x="239" y="2308"/>
                    <a:pt x="193" y="2394"/>
                  </a:cubicBezTo>
                  <a:cubicBezTo>
                    <a:pt x="148" y="2479"/>
                    <a:pt x="56" y="2439"/>
                    <a:pt x="119" y="2536"/>
                  </a:cubicBezTo>
                  <a:cubicBezTo>
                    <a:pt x="182" y="2633"/>
                    <a:pt x="45" y="2763"/>
                    <a:pt x="136" y="2815"/>
                  </a:cubicBezTo>
                  <a:cubicBezTo>
                    <a:pt x="227" y="2866"/>
                    <a:pt x="432" y="2991"/>
                    <a:pt x="460" y="3116"/>
                  </a:cubicBezTo>
                  <a:cubicBezTo>
                    <a:pt x="489" y="3241"/>
                    <a:pt x="540" y="3167"/>
                    <a:pt x="671" y="3093"/>
                  </a:cubicBezTo>
                  <a:cubicBezTo>
                    <a:pt x="802" y="3019"/>
                    <a:pt x="927" y="3099"/>
                    <a:pt x="1109" y="3150"/>
                  </a:cubicBezTo>
                  <a:cubicBezTo>
                    <a:pt x="1291" y="3201"/>
                    <a:pt x="1314" y="3281"/>
                    <a:pt x="1393" y="3213"/>
                  </a:cubicBezTo>
                  <a:cubicBezTo>
                    <a:pt x="1473" y="3145"/>
                    <a:pt x="1575" y="3201"/>
                    <a:pt x="1609" y="3127"/>
                  </a:cubicBezTo>
                  <a:cubicBezTo>
                    <a:pt x="1644" y="3054"/>
                    <a:pt x="1712" y="2980"/>
                    <a:pt x="1746" y="2951"/>
                  </a:cubicBezTo>
                  <a:cubicBezTo>
                    <a:pt x="1780" y="2923"/>
                    <a:pt x="1871" y="3002"/>
                    <a:pt x="1780" y="2843"/>
                  </a:cubicBezTo>
                  <a:cubicBezTo>
                    <a:pt x="1689" y="2684"/>
                    <a:pt x="1562" y="2443"/>
                    <a:pt x="1562" y="2443"/>
                  </a:cubicBezTo>
                  <a:cubicBezTo>
                    <a:pt x="1509" y="2445"/>
                    <a:pt x="1542" y="2389"/>
                    <a:pt x="1532" y="2329"/>
                  </a:cubicBezTo>
                  <a:cubicBezTo>
                    <a:pt x="1522" y="2270"/>
                    <a:pt x="1522" y="2110"/>
                    <a:pt x="1429" y="1991"/>
                  </a:cubicBezTo>
                  <a:cubicBezTo>
                    <a:pt x="1337" y="1872"/>
                    <a:pt x="1211" y="1865"/>
                    <a:pt x="1185" y="1733"/>
                  </a:cubicBezTo>
                  <a:cubicBezTo>
                    <a:pt x="1158" y="1601"/>
                    <a:pt x="993" y="1574"/>
                    <a:pt x="834" y="1402"/>
                  </a:cubicBezTo>
                  <a:cubicBezTo>
                    <a:pt x="675" y="1230"/>
                    <a:pt x="781" y="1098"/>
                    <a:pt x="887" y="986"/>
                  </a:cubicBezTo>
                  <a:cubicBezTo>
                    <a:pt x="993" y="873"/>
                    <a:pt x="775" y="542"/>
                    <a:pt x="847" y="430"/>
                  </a:cubicBezTo>
                  <a:cubicBezTo>
                    <a:pt x="920" y="318"/>
                    <a:pt x="801" y="66"/>
                    <a:pt x="788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1" name="Freeform 14">
              <a:extLst>
                <a:ext uri="{FF2B5EF4-FFF2-40B4-BE49-F238E27FC236}">
                  <a16:creationId xmlns:a16="http://schemas.microsoft.com/office/drawing/2014/main" id="{CE7C7EB9-E132-B76C-C585-5BAF0D391FB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45844" y="3914187"/>
              <a:ext cx="872012" cy="472097"/>
            </a:xfrm>
            <a:custGeom>
              <a:avLst/>
              <a:gdLst>
                <a:gd name="T0" fmla="*/ 0 w 2698"/>
                <a:gd name="T1" fmla="*/ 905 h 1581"/>
                <a:gd name="T2" fmla="*/ 195 w 2698"/>
                <a:gd name="T3" fmla="*/ 1306 h 1581"/>
                <a:gd name="T4" fmla="*/ 298 w 2698"/>
                <a:gd name="T5" fmla="*/ 1510 h 1581"/>
                <a:gd name="T6" fmla="*/ 552 w 2698"/>
                <a:gd name="T7" fmla="*/ 1433 h 1581"/>
                <a:gd name="T8" fmla="*/ 732 w 2698"/>
                <a:gd name="T9" fmla="*/ 1331 h 1581"/>
                <a:gd name="T10" fmla="*/ 1236 w 2698"/>
                <a:gd name="T11" fmla="*/ 1278 h 1581"/>
                <a:gd name="T12" fmla="*/ 1525 w 2698"/>
                <a:gd name="T13" fmla="*/ 1200 h 1581"/>
                <a:gd name="T14" fmla="*/ 1786 w 2698"/>
                <a:gd name="T15" fmla="*/ 1101 h 1581"/>
                <a:gd name="T16" fmla="*/ 2065 w 2698"/>
                <a:gd name="T17" fmla="*/ 1246 h 1581"/>
                <a:gd name="T18" fmla="*/ 2333 w 2698"/>
                <a:gd name="T19" fmla="*/ 1289 h 1581"/>
                <a:gd name="T20" fmla="*/ 2393 w 2698"/>
                <a:gd name="T21" fmla="*/ 1191 h 1581"/>
                <a:gd name="T22" fmla="*/ 2648 w 2698"/>
                <a:gd name="T23" fmla="*/ 956 h 1581"/>
                <a:gd name="T24" fmla="*/ 2435 w 2698"/>
                <a:gd name="T25" fmla="*/ 538 h 1581"/>
                <a:gd name="T26" fmla="*/ 2267 w 2698"/>
                <a:gd name="T27" fmla="*/ 0 h 1581"/>
                <a:gd name="T28" fmla="*/ 1798 w 2698"/>
                <a:gd name="T29" fmla="*/ 148 h 1581"/>
                <a:gd name="T30" fmla="*/ 1511 w 2698"/>
                <a:gd name="T31" fmla="*/ 224 h 1581"/>
                <a:gd name="T32" fmla="*/ 1060 w 2698"/>
                <a:gd name="T33" fmla="*/ 309 h 1581"/>
                <a:gd name="T34" fmla="*/ 976 w 2698"/>
                <a:gd name="T35" fmla="*/ 494 h 1581"/>
                <a:gd name="T36" fmla="*/ 1022 w 2698"/>
                <a:gd name="T37" fmla="*/ 675 h 1581"/>
                <a:gd name="T38" fmla="*/ 849 w 2698"/>
                <a:gd name="T39" fmla="*/ 823 h 1581"/>
                <a:gd name="T40" fmla="*/ 605 w 2698"/>
                <a:gd name="T41" fmla="*/ 806 h 1581"/>
                <a:gd name="T42" fmla="*/ 415 w 2698"/>
                <a:gd name="T43" fmla="*/ 680 h 1581"/>
                <a:gd name="T44" fmla="*/ 73 w 2698"/>
                <a:gd name="T45" fmla="*/ 852 h 1581"/>
                <a:gd name="T46" fmla="*/ 0 w 2698"/>
                <a:gd name="T47" fmla="*/ 905 h 1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98" h="1581">
                  <a:moveTo>
                    <a:pt x="0" y="905"/>
                  </a:moveTo>
                  <a:cubicBezTo>
                    <a:pt x="0" y="905"/>
                    <a:pt x="192" y="1179"/>
                    <a:pt x="195" y="1306"/>
                  </a:cubicBezTo>
                  <a:cubicBezTo>
                    <a:pt x="199" y="1433"/>
                    <a:pt x="234" y="1440"/>
                    <a:pt x="298" y="1510"/>
                  </a:cubicBezTo>
                  <a:cubicBezTo>
                    <a:pt x="361" y="1581"/>
                    <a:pt x="537" y="1549"/>
                    <a:pt x="552" y="1433"/>
                  </a:cubicBezTo>
                  <a:cubicBezTo>
                    <a:pt x="566" y="1316"/>
                    <a:pt x="597" y="1352"/>
                    <a:pt x="732" y="1331"/>
                  </a:cubicBezTo>
                  <a:cubicBezTo>
                    <a:pt x="866" y="1309"/>
                    <a:pt x="1084" y="1352"/>
                    <a:pt x="1236" y="1278"/>
                  </a:cubicBezTo>
                  <a:cubicBezTo>
                    <a:pt x="1388" y="1204"/>
                    <a:pt x="1395" y="1242"/>
                    <a:pt x="1525" y="1200"/>
                  </a:cubicBezTo>
                  <a:cubicBezTo>
                    <a:pt x="1656" y="1158"/>
                    <a:pt x="1730" y="1069"/>
                    <a:pt x="1786" y="1101"/>
                  </a:cubicBezTo>
                  <a:cubicBezTo>
                    <a:pt x="1843" y="1133"/>
                    <a:pt x="1906" y="1228"/>
                    <a:pt x="2065" y="1246"/>
                  </a:cubicBezTo>
                  <a:cubicBezTo>
                    <a:pt x="2144" y="1255"/>
                    <a:pt x="2244" y="1275"/>
                    <a:pt x="2333" y="1289"/>
                  </a:cubicBezTo>
                  <a:cubicBezTo>
                    <a:pt x="2349" y="1254"/>
                    <a:pt x="2370" y="1219"/>
                    <a:pt x="2393" y="1191"/>
                  </a:cubicBezTo>
                  <a:cubicBezTo>
                    <a:pt x="2471" y="1091"/>
                    <a:pt x="2599" y="1049"/>
                    <a:pt x="2648" y="956"/>
                  </a:cubicBezTo>
                  <a:cubicBezTo>
                    <a:pt x="2698" y="864"/>
                    <a:pt x="2457" y="807"/>
                    <a:pt x="2435" y="538"/>
                  </a:cubicBezTo>
                  <a:cubicBezTo>
                    <a:pt x="2420" y="341"/>
                    <a:pt x="2366" y="151"/>
                    <a:pt x="2267" y="0"/>
                  </a:cubicBezTo>
                  <a:cubicBezTo>
                    <a:pt x="2167" y="62"/>
                    <a:pt x="1980" y="135"/>
                    <a:pt x="1798" y="148"/>
                  </a:cubicBezTo>
                  <a:cubicBezTo>
                    <a:pt x="1575" y="165"/>
                    <a:pt x="1629" y="153"/>
                    <a:pt x="1511" y="224"/>
                  </a:cubicBezTo>
                  <a:cubicBezTo>
                    <a:pt x="1393" y="296"/>
                    <a:pt x="1208" y="254"/>
                    <a:pt x="1060" y="309"/>
                  </a:cubicBezTo>
                  <a:cubicBezTo>
                    <a:pt x="913" y="363"/>
                    <a:pt x="1022" y="384"/>
                    <a:pt x="976" y="494"/>
                  </a:cubicBezTo>
                  <a:cubicBezTo>
                    <a:pt x="929" y="604"/>
                    <a:pt x="988" y="595"/>
                    <a:pt x="1022" y="675"/>
                  </a:cubicBezTo>
                  <a:cubicBezTo>
                    <a:pt x="1056" y="756"/>
                    <a:pt x="946" y="815"/>
                    <a:pt x="849" y="823"/>
                  </a:cubicBezTo>
                  <a:cubicBezTo>
                    <a:pt x="752" y="831"/>
                    <a:pt x="664" y="806"/>
                    <a:pt x="605" y="806"/>
                  </a:cubicBezTo>
                  <a:cubicBezTo>
                    <a:pt x="546" y="806"/>
                    <a:pt x="499" y="709"/>
                    <a:pt x="415" y="680"/>
                  </a:cubicBezTo>
                  <a:cubicBezTo>
                    <a:pt x="331" y="650"/>
                    <a:pt x="103" y="810"/>
                    <a:pt x="73" y="852"/>
                  </a:cubicBezTo>
                  <a:cubicBezTo>
                    <a:pt x="56" y="877"/>
                    <a:pt x="30" y="906"/>
                    <a:pt x="0" y="90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455BE70D-D094-18B8-4773-4DF2064EAEC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0329" y="4127755"/>
              <a:ext cx="805870" cy="937773"/>
            </a:xfrm>
            <a:custGeom>
              <a:avLst/>
              <a:gdLst>
                <a:gd name="T0" fmla="*/ 1429 w 2496"/>
                <a:gd name="T1" fmla="*/ 793 h 3147"/>
                <a:gd name="T2" fmla="*/ 1534 w 2496"/>
                <a:gd name="T3" fmla="*/ 1167 h 3147"/>
                <a:gd name="T4" fmla="*/ 1644 w 2496"/>
                <a:gd name="T5" fmla="*/ 1345 h 3147"/>
                <a:gd name="T6" fmla="*/ 1759 w 2496"/>
                <a:gd name="T7" fmla="*/ 1554 h 3147"/>
                <a:gd name="T8" fmla="*/ 1958 w 2496"/>
                <a:gd name="T9" fmla="*/ 1794 h 3147"/>
                <a:gd name="T10" fmla="*/ 2203 w 2496"/>
                <a:gd name="T11" fmla="*/ 1831 h 3147"/>
                <a:gd name="T12" fmla="*/ 2323 w 2496"/>
                <a:gd name="T13" fmla="*/ 1993 h 3147"/>
                <a:gd name="T14" fmla="*/ 2428 w 2496"/>
                <a:gd name="T15" fmla="*/ 2275 h 3147"/>
                <a:gd name="T16" fmla="*/ 2470 w 2496"/>
                <a:gd name="T17" fmla="*/ 2468 h 3147"/>
                <a:gd name="T18" fmla="*/ 2360 w 2496"/>
                <a:gd name="T19" fmla="*/ 2719 h 3147"/>
                <a:gd name="T20" fmla="*/ 2240 w 2496"/>
                <a:gd name="T21" fmla="*/ 2803 h 3147"/>
                <a:gd name="T22" fmla="*/ 1895 w 2496"/>
                <a:gd name="T23" fmla="*/ 2917 h 3147"/>
                <a:gd name="T24" fmla="*/ 1749 w 2496"/>
                <a:gd name="T25" fmla="*/ 3147 h 3147"/>
                <a:gd name="T26" fmla="*/ 1566 w 2496"/>
                <a:gd name="T27" fmla="*/ 2923 h 3147"/>
                <a:gd name="T28" fmla="*/ 1472 w 2496"/>
                <a:gd name="T29" fmla="*/ 2635 h 3147"/>
                <a:gd name="T30" fmla="*/ 1231 w 2496"/>
                <a:gd name="T31" fmla="*/ 2348 h 3147"/>
                <a:gd name="T32" fmla="*/ 1048 w 2496"/>
                <a:gd name="T33" fmla="*/ 2055 h 3147"/>
                <a:gd name="T34" fmla="*/ 886 w 2496"/>
                <a:gd name="T35" fmla="*/ 1925 h 3147"/>
                <a:gd name="T36" fmla="*/ 813 w 2496"/>
                <a:gd name="T37" fmla="*/ 1784 h 3147"/>
                <a:gd name="T38" fmla="*/ 677 w 2496"/>
                <a:gd name="T39" fmla="*/ 1413 h 3147"/>
                <a:gd name="T40" fmla="*/ 432 w 2496"/>
                <a:gd name="T41" fmla="*/ 1151 h 3147"/>
                <a:gd name="T42" fmla="*/ 254 w 2496"/>
                <a:gd name="T43" fmla="*/ 1036 h 3147"/>
                <a:gd name="T44" fmla="*/ 270 w 2496"/>
                <a:gd name="T45" fmla="*/ 822 h 3147"/>
                <a:gd name="T46" fmla="*/ 0 w 2496"/>
                <a:gd name="T47" fmla="*/ 363 h 3147"/>
                <a:gd name="T48" fmla="*/ 81 w 2496"/>
                <a:gd name="T49" fmla="*/ 88 h 3147"/>
                <a:gd name="T50" fmla="*/ 115 w 2496"/>
                <a:gd name="T51" fmla="*/ 76 h 3147"/>
                <a:gd name="T52" fmla="*/ 158 w 2496"/>
                <a:gd name="T53" fmla="*/ 212 h 3147"/>
                <a:gd name="T54" fmla="*/ 301 w 2496"/>
                <a:gd name="T55" fmla="*/ 334 h 3147"/>
                <a:gd name="T56" fmla="*/ 553 w 2496"/>
                <a:gd name="T57" fmla="*/ 327 h 3147"/>
                <a:gd name="T58" fmla="*/ 890 w 2496"/>
                <a:gd name="T59" fmla="*/ 28 h 3147"/>
                <a:gd name="T60" fmla="*/ 915 w 2496"/>
                <a:gd name="T61" fmla="*/ 16 h 3147"/>
                <a:gd name="T62" fmla="*/ 915 w 2496"/>
                <a:gd name="T63" fmla="*/ 16 h 3147"/>
                <a:gd name="T64" fmla="*/ 915 w 2496"/>
                <a:gd name="T65" fmla="*/ 16 h 3147"/>
                <a:gd name="T66" fmla="*/ 1065 w 2496"/>
                <a:gd name="T67" fmla="*/ 127 h 3147"/>
                <a:gd name="T68" fmla="*/ 1117 w 2496"/>
                <a:gd name="T69" fmla="*/ 185 h 3147"/>
                <a:gd name="T70" fmla="*/ 1131 w 2496"/>
                <a:gd name="T71" fmla="*/ 188 h 3147"/>
                <a:gd name="T72" fmla="*/ 1131 w 2496"/>
                <a:gd name="T73" fmla="*/ 188 h 3147"/>
                <a:gd name="T74" fmla="*/ 1326 w 2496"/>
                <a:gd name="T75" fmla="*/ 589 h 3147"/>
                <a:gd name="T76" fmla="*/ 1429 w 2496"/>
                <a:gd name="T77" fmla="*/ 793 h 3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496" h="3147">
                  <a:moveTo>
                    <a:pt x="1429" y="793"/>
                  </a:moveTo>
                  <a:cubicBezTo>
                    <a:pt x="1429" y="793"/>
                    <a:pt x="1445" y="1062"/>
                    <a:pt x="1534" y="1167"/>
                  </a:cubicBezTo>
                  <a:cubicBezTo>
                    <a:pt x="1623" y="1271"/>
                    <a:pt x="1555" y="1292"/>
                    <a:pt x="1644" y="1345"/>
                  </a:cubicBezTo>
                  <a:cubicBezTo>
                    <a:pt x="1733" y="1397"/>
                    <a:pt x="1696" y="1449"/>
                    <a:pt x="1759" y="1554"/>
                  </a:cubicBezTo>
                  <a:cubicBezTo>
                    <a:pt x="1822" y="1658"/>
                    <a:pt x="1884" y="1794"/>
                    <a:pt x="1958" y="1794"/>
                  </a:cubicBezTo>
                  <a:cubicBezTo>
                    <a:pt x="2031" y="1794"/>
                    <a:pt x="2114" y="1778"/>
                    <a:pt x="2203" y="1831"/>
                  </a:cubicBezTo>
                  <a:cubicBezTo>
                    <a:pt x="2292" y="1883"/>
                    <a:pt x="2292" y="1878"/>
                    <a:pt x="2323" y="1993"/>
                  </a:cubicBezTo>
                  <a:cubicBezTo>
                    <a:pt x="2355" y="2108"/>
                    <a:pt x="2464" y="2191"/>
                    <a:pt x="2428" y="2275"/>
                  </a:cubicBezTo>
                  <a:cubicBezTo>
                    <a:pt x="2391" y="2358"/>
                    <a:pt x="2444" y="2400"/>
                    <a:pt x="2470" y="2468"/>
                  </a:cubicBezTo>
                  <a:cubicBezTo>
                    <a:pt x="2496" y="2536"/>
                    <a:pt x="2428" y="2661"/>
                    <a:pt x="2360" y="2719"/>
                  </a:cubicBezTo>
                  <a:cubicBezTo>
                    <a:pt x="2292" y="2776"/>
                    <a:pt x="2276" y="2787"/>
                    <a:pt x="2240" y="2803"/>
                  </a:cubicBezTo>
                  <a:cubicBezTo>
                    <a:pt x="2203" y="2818"/>
                    <a:pt x="1968" y="2808"/>
                    <a:pt x="1895" y="2917"/>
                  </a:cubicBezTo>
                  <a:cubicBezTo>
                    <a:pt x="1822" y="3027"/>
                    <a:pt x="1749" y="3147"/>
                    <a:pt x="1749" y="3147"/>
                  </a:cubicBezTo>
                  <a:cubicBezTo>
                    <a:pt x="1749" y="3147"/>
                    <a:pt x="1670" y="3017"/>
                    <a:pt x="1566" y="2923"/>
                  </a:cubicBezTo>
                  <a:cubicBezTo>
                    <a:pt x="1461" y="2829"/>
                    <a:pt x="1571" y="2771"/>
                    <a:pt x="1472" y="2635"/>
                  </a:cubicBezTo>
                  <a:cubicBezTo>
                    <a:pt x="1372" y="2499"/>
                    <a:pt x="1304" y="2447"/>
                    <a:pt x="1231" y="2348"/>
                  </a:cubicBezTo>
                  <a:cubicBezTo>
                    <a:pt x="1158" y="2249"/>
                    <a:pt x="1163" y="2155"/>
                    <a:pt x="1048" y="2055"/>
                  </a:cubicBezTo>
                  <a:cubicBezTo>
                    <a:pt x="933" y="1956"/>
                    <a:pt x="912" y="1972"/>
                    <a:pt x="886" y="1925"/>
                  </a:cubicBezTo>
                  <a:cubicBezTo>
                    <a:pt x="860" y="1878"/>
                    <a:pt x="839" y="1893"/>
                    <a:pt x="813" y="1784"/>
                  </a:cubicBezTo>
                  <a:cubicBezTo>
                    <a:pt x="787" y="1674"/>
                    <a:pt x="750" y="1590"/>
                    <a:pt x="677" y="1413"/>
                  </a:cubicBezTo>
                  <a:cubicBezTo>
                    <a:pt x="604" y="1235"/>
                    <a:pt x="536" y="1204"/>
                    <a:pt x="432" y="1151"/>
                  </a:cubicBezTo>
                  <a:cubicBezTo>
                    <a:pt x="327" y="1099"/>
                    <a:pt x="233" y="1125"/>
                    <a:pt x="254" y="1036"/>
                  </a:cubicBezTo>
                  <a:cubicBezTo>
                    <a:pt x="275" y="947"/>
                    <a:pt x="312" y="979"/>
                    <a:pt x="270" y="822"/>
                  </a:cubicBezTo>
                  <a:cubicBezTo>
                    <a:pt x="228" y="665"/>
                    <a:pt x="0" y="363"/>
                    <a:pt x="0" y="363"/>
                  </a:cubicBezTo>
                  <a:cubicBezTo>
                    <a:pt x="0" y="363"/>
                    <a:pt x="32" y="206"/>
                    <a:pt x="81" y="88"/>
                  </a:cubicBezTo>
                  <a:cubicBezTo>
                    <a:pt x="91" y="82"/>
                    <a:pt x="102" y="78"/>
                    <a:pt x="115" y="76"/>
                  </a:cubicBezTo>
                  <a:cubicBezTo>
                    <a:pt x="251" y="54"/>
                    <a:pt x="201" y="162"/>
                    <a:pt x="158" y="212"/>
                  </a:cubicBezTo>
                  <a:cubicBezTo>
                    <a:pt x="115" y="263"/>
                    <a:pt x="273" y="270"/>
                    <a:pt x="301" y="334"/>
                  </a:cubicBezTo>
                  <a:cubicBezTo>
                    <a:pt x="330" y="399"/>
                    <a:pt x="352" y="578"/>
                    <a:pt x="553" y="327"/>
                  </a:cubicBezTo>
                  <a:cubicBezTo>
                    <a:pt x="710" y="131"/>
                    <a:pt x="840" y="53"/>
                    <a:pt x="890" y="28"/>
                  </a:cubicBezTo>
                  <a:cubicBezTo>
                    <a:pt x="899" y="27"/>
                    <a:pt x="907" y="24"/>
                    <a:pt x="915" y="16"/>
                  </a:cubicBezTo>
                  <a:lnTo>
                    <a:pt x="915" y="16"/>
                  </a:lnTo>
                  <a:lnTo>
                    <a:pt x="915" y="16"/>
                  </a:lnTo>
                  <a:cubicBezTo>
                    <a:pt x="942" y="0"/>
                    <a:pt x="1013" y="26"/>
                    <a:pt x="1065" y="127"/>
                  </a:cubicBezTo>
                  <a:cubicBezTo>
                    <a:pt x="1083" y="161"/>
                    <a:pt x="1100" y="178"/>
                    <a:pt x="1117" y="185"/>
                  </a:cubicBezTo>
                  <a:cubicBezTo>
                    <a:pt x="1121" y="189"/>
                    <a:pt x="1125" y="190"/>
                    <a:pt x="1131" y="188"/>
                  </a:cubicBezTo>
                  <a:lnTo>
                    <a:pt x="1131" y="188"/>
                  </a:lnTo>
                  <a:cubicBezTo>
                    <a:pt x="1131" y="188"/>
                    <a:pt x="1323" y="462"/>
                    <a:pt x="1326" y="589"/>
                  </a:cubicBezTo>
                  <a:cubicBezTo>
                    <a:pt x="1330" y="716"/>
                    <a:pt x="1365" y="723"/>
                    <a:pt x="1429" y="79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0A35209C-3071-ABFC-BFC8-B0F7A259EF5F}"/>
                </a:ext>
              </a:extLst>
            </p:cNvPr>
            <p:cNvSpPr>
              <a:spLocks/>
            </p:cNvSpPr>
            <p:nvPr/>
          </p:nvSpPr>
          <p:spPr bwMode="auto">
            <a:xfrm>
              <a:off x="9104415" y="4007322"/>
              <a:ext cx="1220120" cy="1064628"/>
            </a:xfrm>
            <a:custGeom>
              <a:avLst/>
              <a:gdLst>
                <a:gd name="T0" fmla="*/ 1780 w 3774"/>
                <a:gd name="T1" fmla="*/ 0 h 3575"/>
                <a:gd name="T2" fmla="*/ 1774 w 3774"/>
                <a:gd name="T3" fmla="*/ 1114 h 3575"/>
                <a:gd name="T4" fmla="*/ 1947 w 3774"/>
                <a:gd name="T5" fmla="*/ 1154 h 3575"/>
                <a:gd name="T6" fmla="*/ 2454 w 3774"/>
                <a:gd name="T7" fmla="*/ 1054 h 3575"/>
                <a:gd name="T8" fmla="*/ 2907 w 3774"/>
                <a:gd name="T9" fmla="*/ 1148 h 3575"/>
                <a:gd name="T10" fmla="*/ 3767 w 3774"/>
                <a:gd name="T11" fmla="*/ 2681 h 3575"/>
                <a:gd name="T12" fmla="*/ 3440 w 3774"/>
                <a:gd name="T13" fmla="*/ 3055 h 3575"/>
                <a:gd name="T14" fmla="*/ 2747 w 3774"/>
                <a:gd name="T15" fmla="*/ 3535 h 3575"/>
                <a:gd name="T16" fmla="*/ 1974 w 3774"/>
                <a:gd name="T17" fmla="*/ 3161 h 3575"/>
                <a:gd name="T18" fmla="*/ 1820 w 3774"/>
                <a:gd name="T19" fmla="*/ 3248 h 3575"/>
                <a:gd name="T20" fmla="*/ 1640 w 3774"/>
                <a:gd name="T21" fmla="*/ 3268 h 3575"/>
                <a:gd name="T22" fmla="*/ 1267 w 3774"/>
                <a:gd name="T23" fmla="*/ 3168 h 3575"/>
                <a:gd name="T24" fmla="*/ 960 w 3774"/>
                <a:gd name="T25" fmla="*/ 3055 h 3575"/>
                <a:gd name="T26" fmla="*/ 613 w 3774"/>
                <a:gd name="T27" fmla="*/ 2995 h 3575"/>
                <a:gd name="T28" fmla="*/ 453 w 3774"/>
                <a:gd name="T29" fmla="*/ 2755 h 3575"/>
                <a:gd name="T30" fmla="*/ 280 w 3774"/>
                <a:gd name="T31" fmla="*/ 2441 h 3575"/>
                <a:gd name="T32" fmla="*/ 107 w 3774"/>
                <a:gd name="T33" fmla="*/ 2174 h 3575"/>
                <a:gd name="T34" fmla="*/ 40 w 3774"/>
                <a:gd name="T35" fmla="*/ 1708 h 3575"/>
                <a:gd name="T36" fmla="*/ 113 w 3774"/>
                <a:gd name="T37" fmla="*/ 1614 h 3575"/>
                <a:gd name="T38" fmla="*/ 154 w 3774"/>
                <a:gd name="T39" fmla="*/ 1427 h 3575"/>
                <a:gd name="T40" fmla="*/ 253 w 3774"/>
                <a:gd name="T41" fmla="*/ 1136 h 3575"/>
                <a:gd name="T42" fmla="*/ 289 w 3774"/>
                <a:gd name="T43" fmla="*/ 1016 h 3575"/>
                <a:gd name="T44" fmla="*/ 700 w 3774"/>
                <a:gd name="T45" fmla="*/ 1001 h 3575"/>
                <a:gd name="T46" fmla="*/ 1176 w 3774"/>
                <a:gd name="T47" fmla="*/ 732 h 3575"/>
                <a:gd name="T48" fmla="*/ 1552 w 3774"/>
                <a:gd name="T49" fmla="*/ 270 h 3575"/>
                <a:gd name="T50" fmla="*/ 1780 w 3774"/>
                <a:gd name="T51" fmla="*/ 0 h 3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774" h="3575">
                  <a:moveTo>
                    <a:pt x="1780" y="0"/>
                  </a:moveTo>
                  <a:lnTo>
                    <a:pt x="1774" y="1114"/>
                  </a:lnTo>
                  <a:cubicBezTo>
                    <a:pt x="1774" y="1114"/>
                    <a:pt x="1854" y="1048"/>
                    <a:pt x="1947" y="1154"/>
                  </a:cubicBezTo>
                  <a:cubicBezTo>
                    <a:pt x="2040" y="1261"/>
                    <a:pt x="2300" y="1081"/>
                    <a:pt x="2454" y="1054"/>
                  </a:cubicBezTo>
                  <a:cubicBezTo>
                    <a:pt x="2607" y="1028"/>
                    <a:pt x="2800" y="968"/>
                    <a:pt x="2907" y="1148"/>
                  </a:cubicBezTo>
                  <a:cubicBezTo>
                    <a:pt x="3014" y="1328"/>
                    <a:pt x="3760" y="2548"/>
                    <a:pt x="3767" y="2681"/>
                  </a:cubicBezTo>
                  <a:cubicBezTo>
                    <a:pt x="3774" y="2815"/>
                    <a:pt x="3440" y="2961"/>
                    <a:pt x="3440" y="3055"/>
                  </a:cubicBezTo>
                  <a:cubicBezTo>
                    <a:pt x="3440" y="3148"/>
                    <a:pt x="2840" y="3575"/>
                    <a:pt x="2747" y="3535"/>
                  </a:cubicBezTo>
                  <a:cubicBezTo>
                    <a:pt x="2654" y="3495"/>
                    <a:pt x="1974" y="3161"/>
                    <a:pt x="1974" y="3161"/>
                  </a:cubicBezTo>
                  <a:cubicBezTo>
                    <a:pt x="1974" y="3161"/>
                    <a:pt x="1807" y="3188"/>
                    <a:pt x="1820" y="3248"/>
                  </a:cubicBezTo>
                  <a:cubicBezTo>
                    <a:pt x="1834" y="3308"/>
                    <a:pt x="1780" y="3268"/>
                    <a:pt x="1640" y="3268"/>
                  </a:cubicBezTo>
                  <a:cubicBezTo>
                    <a:pt x="1500" y="3268"/>
                    <a:pt x="1334" y="3281"/>
                    <a:pt x="1267" y="3168"/>
                  </a:cubicBezTo>
                  <a:cubicBezTo>
                    <a:pt x="1200" y="3055"/>
                    <a:pt x="1087" y="3161"/>
                    <a:pt x="960" y="3055"/>
                  </a:cubicBezTo>
                  <a:cubicBezTo>
                    <a:pt x="833" y="2948"/>
                    <a:pt x="713" y="3035"/>
                    <a:pt x="613" y="2995"/>
                  </a:cubicBezTo>
                  <a:cubicBezTo>
                    <a:pt x="513" y="2955"/>
                    <a:pt x="480" y="2948"/>
                    <a:pt x="453" y="2755"/>
                  </a:cubicBezTo>
                  <a:cubicBezTo>
                    <a:pt x="427" y="2561"/>
                    <a:pt x="387" y="2481"/>
                    <a:pt x="280" y="2441"/>
                  </a:cubicBezTo>
                  <a:cubicBezTo>
                    <a:pt x="173" y="2401"/>
                    <a:pt x="213" y="2294"/>
                    <a:pt x="107" y="2174"/>
                  </a:cubicBezTo>
                  <a:cubicBezTo>
                    <a:pt x="0" y="2054"/>
                    <a:pt x="40" y="1708"/>
                    <a:pt x="40" y="1708"/>
                  </a:cubicBezTo>
                  <a:cubicBezTo>
                    <a:pt x="40" y="1708"/>
                    <a:pt x="27" y="1748"/>
                    <a:pt x="113" y="1614"/>
                  </a:cubicBezTo>
                  <a:cubicBezTo>
                    <a:pt x="200" y="1481"/>
                    <a:pt x="154" y="1427"/>
                    <a:pt x="154" y="1427"/>
                  </a:cubicBezTo>
                  <a:cubicBezTo>
                    <a:pt x="154" y="1427"/>
                    <a:pt x="310" y="1236"/>
                    <a:pt x="253" y="1136"/>
                  </a:cubicBezTo>
                  <a:cubicBezTo>
                    <a:pt x="196" y="1037"/>
                    <a:pt x="218" y="945"/>
                    <a:pt x="289" y="1016"/>
                  </a:cubicBezTo>
                  <a:cubicBezTo>
                    <a:pt x="360" y="1087"/>
                    <a:pt x="629" y="1143"/>
                    <a:pt x="700" y="1001"/>
                  </a:cubicBezTo>
                  <a:cubicBezTo>
                    <a:pt x="771" y="859"/>
                    <a:pt x="1006" y="867"/>
                    <a:pt x="1176" y="732"/>
                  </a:cubicBezTo>
                  <a:cubicBezTo>
                    <a:pt x="1347" y="597"/>
                    <a:pt x="1517" y="533"/>
                    <a:pt x="1552" y="270"/>
                  </a:cubicBezTo>
                  <a:cubicBezTo>
                    <a:pt x="1588" y="8"/>
                    <a:pt x="1737" y="71"/>
                    <a:pt x="1780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id="{A32A1E29-A217-9428-3245-7297BD42FAA5}"/>
                </a:ext>
              </a:extLst>
            </p:cNvPr>
            <p:cNvSpPr>
              <a:spLocks/>
            </p:cNvSpPr>
            <p:nvPr/>
          </p:nvSpPr>
          <p:spPr bwMode="auto">
            <a:xfrm>
              <a:off x="9497777" y="4916191"/>
              <a:ext cx="776282" cy="1371331"/>
            </a:xfrm>
            <a:custGeom>
              <a:avLst/>
              <a:gdLst>
                <a:gd name="T0" fmla="*/ 121 w 2402"/>
                <a:gd name="T1" fmla="*/ 2503 h 4604"/>
                <a:gd name="T2" fmla="*/ 188 w 2402"/>
                <a:gd name="T3" fmla="*/ 2815 h 4604"/>
                <a:gd name="T4" fmla="*/ 364 w 2402"/>
                <a:gd name="T5" fmla="*/ 3245 h 4604"/>
                <a:gd name="T6" fmla="*/ 577 w 2402"/>
                <a:gd name="T7" fmla="*/ 3250 h 4604"/>
                <a:gd name="T8" fmla="*/ 762 w 2402"/>
                <a:gd name="T9" fmla="*/ 3372 h 4604"/>
                <a:gd name="T10" fmla="*/ 826 w 2402"/>
                <a:gd name="T11" fmla="*/ 3601 h 4604"/>
                <a:gd name="T12" fmla="*/ 921 w 2402"/>
                <a:gd name="T13" fmla="*/ 3814 h 4604"/>
                <a:gd name="T14" fmla="*/ 1110 w 2402"/>
                <a:gd name="T15" fmla="*/ 3936 h 4604"/>
                <a:gd name="T16" fmla="*/ 982 w 2402"/>
                <a:gd name="T17" fmla="*/ 4115 h 4604"/>
                <a:gd name="T18" fmla="*/ 1296 w 2402"/>
                <a:gd name="T19" fmla="*/ 4516 h 4604"/>
                <a:gd name="T20" fmla="*/ 1545 w 2402"/>
                <a:gd name="T21" fmla="*/ 4547 h 4604"/>
                <a:gd name="T22" fmla="*/ 1761 w 2402"/>
                <a:gd name="T23" fmla="*/ 4307 h 4604"/>
                <a:gd name="T24" fmla="*/ 2139 w 2402"/>
                <a:gd name="T25" fmla="*/ 3936 h 4604"/>
                <a:gd name="T26" fmla="*/ 2079 w 2402"/>
                <a:gd name="T27" fmla="*/ 3716 h 4604"/>
                <a:gd name="T28" fmla="*/ 2082 w 2402"/>
                <a:gd name="T29" fmla="*/ 3527 h 4604"/>
                <a:gd name="T30" fmla="*/ 1812 w 2402"/>
                <a:gd name="T31" fmla="*/ 3456 h 4604"/>
                <a:gd name="T32" fmla="*/ 1704 w 2402"/>
                <a:gd name="T33" fmla="*/ 3365 h 4604"/>
                <a:gd name="T34" fmla="*/ 1626 w 2402"/>
                <a:gd name="T35" fmla="*/ 3196 h 4604"/>
                <a:gd name="T36" fmla="*/ 1512 w 2402"/>
                <a:gd name="T37" fmla="*/ 3149 h 4604"/>
                <a:gd name="T38" fmla="*/ 1434 w 2402"/>
                <a:gd name="T39" fmla="*/ 3068 h 4604"/>
                <a:gd name="T40" fmla="*/ 1326 w 2402"/>
                <a:gd name="T41" fmla="*/ 3082 h 4604"/>
                <a:gd name="T42" fmla="*/ 1252 w 2402"/>
                <a:gd name="T43" fmla="*/ 3109 h 4604"/>
                <a:gd name="T44" fmla="*/ 1177 w 2402"/>
                <a:gd name="T45" fmla="*/ 2920 h 4604"/>
                <a:gd name="T46" fmla="*/ 1309 w 2402"/>
                <a:gd name="T47" fmla="*/ 2849 h 4604"/>
                <a:gd name="T48" fmla="*/ 1390 w 2402"/>
                <a:gd name="T49" fmla="*/ 2879 h 4604"/>
                <a:gd name="T50" fmla="*/ 1234 w 2402"/>
                <a:gd name="T51" fmla="*/ 2611 h 4604"/>
                <a:gd name="T52" fmla="*/ 1293 w 2402"/>
                <a:gd name="T53" fmla="*/ 2533 h 4604"/>
                <a:gd name="T54" fmla="*/ 1435 w 2402"/>
                <a:gd name="T55" fmla="*/ 2460 h 4604"/>
                <a:gd name="T56" fmla="*/ 1595 w 2402"/>
                <a:gd name="T57" fmla="*/ 2579 h 4604"/>
                <a:gd name="T58" fmla="*/ 1832 w 2402"/>
                <a:gd name="T59" fmla="*/ 2679 h 4604"/>
                <a:gd name="T60" fmla="*/ 1964 w 2402"/>
                <a:gd name="T61" fmla="*/ 2492 h 4604"/>
                <a:gd name="T62" fmla="*/ 1946 w 2402"/>
                <a:gd name="T63" fmla="*/ 2346 h 4604"/>
                <a:gd name="T64" fmla="*/ 1877 w 2402"/>
                <a:gd name="T65" fmla="*/ 1954 h 4604"/>
                <a:gd name="T66" fmla="*/ 1992 w 2402"/>
                <a:gd name="T67" fmla="*/ 1721 h 4604"/>
                <a:gd name="T68" fmla="*/ 2165 w 2402"/>
                <a:gd name="T69" fmla="*/ 1520 h 4604"/>
                <a:gd name="T70" fmla="*/ 2302 w 2402"/>
                <a:gd name="T71" fmla="*/ 1351 h 4604"/>
                <a:gd name="T72" fmla="*/ 2206 w 2402"/>
                <a:gd name="T73" fmla="*/ 1114 h 4604"/>
                <a:gd name="T74" fmla="*/ 2174 w 2402"/>
                <a:gd name="T75" fmla="*/ 927 h 4604"/>
                <a:gd name="T76" fmla="*/ 2142 w 2402"/>
                <a:gd name="T77" fmla="*/ 762 h 4604"/>
                <a:gd name="T78" fmla="*/ 2202 w 2402"/>
                <a:gd name="T79" fmla="*/ 616 h 4604"/>
                <a:gd name="T80" fmla="*/ 2226 w 2402"/>
                <a:gd name="T81" fmla="*/ 4 h 4604"/>
                <a:gd name="T82" fmla="*/ 2226 w 2402"/>
                <a:gd name="T83" fmla="*/ 4 h 4604"/>
                <a:gd name="T84" fmla="*/ 1533 w 2402"/>
                <a:gd name="T85" fmla="*/ 484 h 4604"/>
                <a:gd name="T86" fmla="*/ 801 w 2402"/>
                <a:gd name="T87" fmla="*/ 130 h 4604"/>
                <a:gd name="T88" fmla="*/ 752 w 2402"/>
                <a:gd name="T89" fmla="*/ 467 h 4604"/>
                <a:gd name="T90" fmla="*/ 532 w 2402"/>
                <a:gd name="T91" fmla="*/ 772 h 4604"/>
                <a:gd name="T92" fmla="*/ 325 w 2402"/>
                <a:gd name="T93" fmla="*/ 940 h 4604"/>
                <a:gd name="T94" fmla="*/ 338 w 2402"/>
                <a:gd name="T95" fmla="*/ 1200 h 4604"/>
                <a:gd name="T96" fmla="*/ 227 w 2402"/>
                <a:gd name="T97" fmla="*/ 1589 h 4604"/>
                <a:gd name="T98" fmla="*/ 26 w 2402"/>
                <a:gd name="T99" fmla="*/ 1854 h 4604"/>
                <a:gd name="T100" fmla="*/ 169 w 2402"/>
                <a:gd name="T101" fmla="*/ 2127 h 4604"/>
                <a:gd name="T102" fmla="*/ 169 w 2402"/>
                <a:gd name="T103" fmla="*/ 2341 h 4604"/>
                <a:gd name="T104" fmla="*/ 121 w 2402"/>
                <a:gd name="T105" fmla="*/ 2503 h 4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402" h="4604">
                  <a:moveTo>
                    <a:pt x="121" y="2503"/>
                  </a:moveTo>
                  <a:cubicBezTo>
                    <a:pt x="121" y="2503"/>
                    <a:pt x="124" y="2702"/>
                    <a:pt x="188" y="2815"/>
                  </a:cubicBezTo>
                  <a:cubicBezTo>
                    <a:pt x="251" y="2927"/>
                    <a:pt x="322" y="3209"/>
                    <a:pt x="364" y="3245"/>
                  </a:cubicBezTo>
                  <a:cubicBezTo>
                    <a:pt x="406" y="3280"/>
                    <a:pt x="479" y="3267"/>
                    <a:pt x="577" y="3250"/>
                  </a:cubicBezTo>
                  <a:cubicBezTo>
                    <a:pt x="674" y="3233"/>
                    <a:pt x="728" y="3301"/>
                    <a:pt x="762" y="3372"/>
                  </a:cubicBezTo>
                  <a:cubicBezTo>
                    <a:pt x="796" y="3443"/>
                    <a:pt x="840" y="3534"/>
                    <a:pt x="826" y="3601"/>
                  </a:cubicBezTo>
                  <a:cubicBezTo>
                    <a:pt x="813" y="3669"/>
                    <a:pt x="820" y="3753"/>
                    <a:pt x="921" y="3814"/>
                  </a:cubicBezTo>
                  <a:cubicBezTo>
                    <a:pt x="1022" y="3875"/>
                    <a:pt x="1167" y="3861"/>
                    <a:pt x="1110" y="3936"/>
                  </a:cubicBezTo>
                  <a:cubicBezTo>
                    <a:pt x="1052" y="4010"/>
                    <a:pt x="934" y="3993"/>
                    <a:pt x="982" y="4115"/>
                  </a:cubicBezTo>
                  <a:cubicBezTo>
                    <a:pt x="1029" y="4236"/>
                    <a:pt x="1201" y="4516"/>
                    <a:pt x="1296" y="4516"/>
                  </a:cubicBezTo>
                  <a:cubicBezTo>
                    <a:pt x="1390" y="4516"/>
                    <a:pt x="1485" y="4604"/>
                    <a:pt x="1545" y="4547"/>
                  </a:cubicBezTo>
                  <a:cubicBezTo>
                    <a:pt x="1606" y="4489"/>
                    <a:pt x="1714" y="4422"/>
                    <a:pt x="1761" y="4307"/>
                  </a:cubicBezTo>
                  <a:cubicBezTo>
                    <a:pt x="1809" y="4192"/>
                    <a:pt x="2156" y="4003"/>
                    <a:pt x="2139" y="3936"/>
                  </a:cubicBezTo>
                  <a:cubicBezTo>
                    <a:pt x="2123" y="3868"/>
                    <a:pt x="2035" y="3784"/>
                    <a:pt x="2079" y="3716"/>
                  </a:cubicBezTo>
                  <a:cubicBezTo>
                    <a:pt x="2123" y="3649"/>
                    <a:pt x="2204" y="3534"/>
                    <a:pt x="2082" y="3527"/>
                  </a:cubicBezTo>
                  <a:cubicBezTo>
                    <a:pt x="1961" y="3520"/>
                    <a:pt x="1863" y="3531"/>
                    <a:pt x="1812" y="3456"/>
                  </a:cubicBezTo>
                  <a:cubicBezTo>
                    <a:pt x="1761" y="3382"/>
                    <a:pt x="1670" y="3517"/>
                    <a:pt x="1704" y="3365"/>
                  </a:cubicBezTo>
                  <a:cubicBezTo>
                    <a:pt x="1738" y="3213"/>
                    <a:pt x="1691" y="3186"/>
                    <a:pt x="1626" y="3196"/>
                  </a:cubicBezTo>
                  <a:cubicBezTo>
                    <a:pt x="1562" y="3206"/>
                    <a:pt x="1572" y="3210"/>
                    <a:pt x="1512" y="3149"/>
                  </a:cubicBezTo>
                  <a:cubicBezTo>
                    <a:pt x="1451" y="3088"/>
                    <a:pt x="1488" y="3139"/>
                    <a:pt x="1434" y="3068"/>
                  </a:cubicBezTo>
                  <a:cubicBezTo>
                    <a:pt x="1380" y="2997"/>
                    <a:pt x="1306" y="3034"/>
                    <a:pt x="1326" y="3082"/>
                  </a:cubicBezTo>
                  <a:cubicBezTo>
                    <a:pt x="1346" y="3129"/>
                    <a:pt x="1329" y="3210"/>
                    <a:pt x="1252" y="3109"/>
                  </a:cubicBezTo>
                  <a:cubicBezTo>
                    <a:pt x="1174" y="3007"/>
                    <a:pt x="1073" y="2936"/>
                    <a:pt x="1177" y="2920"/>
                  </a:cubicBezTo>
                  <a:cubicBezTo>
                    <a:pt x="1282" y="2903"/>
                    <a:pt x="1269" y="2808"/>
                    <a:pt x="1309" y="2849"/>
                  </a:cubicBezTo>
                  <a:cubicBezTo>
                    <a:pt x="1350" y="2889"/>
                    <a:pt x="1444" y="2984"/>
                    <a:pt x="1390" y="2879"/>
                  </a:cubicBezTo>
                  <a:cubicBezTo>
                    <a:pt x="1336" y="2774"/>
                    <a:pt x="1234" y="2611"/>
                    <a:pt x="1234" y="2611"/>
                  </a:cubicBezTo>
                  <a:cubicBezTo>
                    <a:pt x="1234" y="2611"/>
                    <a:pt x="1248" y="2593"/>
                    <a:pt x="1293" y="2533"/>
                  </a:cubicBezTo>
                  <a:cubicBezTo>
                    <a:pt x="1339" y="2474"/>
                    <a:pt x="1403" y="2483"/>
                    <a:pt x="1435" y="2460"/>
                  </a:cubicBezTo>
                  <a:cubicBezTo>
                    <a:pt x="1467" y="2437"/>
                    <a:pt x="1480" y="2478"/>
                    <a:pt x="1595" y="2579"/>
                  </a:cubicBezTo>
                  <a:cubicBezTo>
                    <a:pt x="1709" y="2679"/>
                    <a:pt x="1795" y="2757"/>
                    <a:pt x="1832" y="2679"/>
                  </a:cubicBezTo>
                  <a:cubicBezTo>
                    <a:pt x="1868" y="2602"/>
                    <a:pt x="1887" y="2538"/>
                    <a:pt x="1964" y="2492"/>
                  </a:cubicBezTo>
                  <a:cubicBezTo>
                    <a:pt x="2042" y="2447"/>
                    <a:pt x="2033" y="2465"/>
                    <a:pt x="1946" y="2346"/>
                  </a:cubicBezTo>
                  <a:cubicBezTo>
                    <a:pt x="1859" y="2227"/>
                    <a:pt x="1718" y="2072"/>
                    <a:pt x="1877" y="1954"/>
                  </a:cubicBezTo>
                  <a:cubicBezTo>
                    <a:pt x="2037" y="1835"/>
                    <a:pt x="1855" y="1826"/>
                    <a:pt x="1992" y="1721"/>
                  </a:cubicBezTo>
                  <a:cubicBezTo>
                    <a:pt x="2129" y="1616"/>
                    <a:pt x="2183" y="1657"/>
                    <a:pt x="2165" y="1520"/>
                  </a:cubicBezTo>
                  <a:cubicBezTo>
                    <a:pt x="2147" y="1383"/>
                    <a:pt x="2288" y="1470"/>
                    <a:pt x="2302" y="1351"/>
                  </a:cubicBezTo>
                  <a:cubicBezTo>
                    <a:pt x="2316" y="1232"/>
                    <a:pt x="2238" y="1251"/>
                    <a:pt x="2206" y="1114"/>
                  </a:cubicBezTo>
                  <a:cubicBezTo>
                    <a:pt x="2174" y="977"/>
                    <a:pt x="2224" y="1000"/>
                    <a:pt x="2174" y="927"/>
                  </a:cubicBezTo>
                  <a:cubicBezTo>
                    <a:pt x="2124" y="854"/>
                    <a:pt x="2097" y="813"/>
                    <a:pt x="2142" y="762"/>
                  </a:cubicBezTo>
                  <a:cubicBezTo>
                    <a:pt x="2188" y="712"/>
                    <a:pt x="2192" y="680"/>
                    <a:pt x="2202" y="616"/>
                  </a:cubicBezTo>
                  <a:cubicBezTo>
                    <a:pt x="2211" y="552"/>
                    <a:pt x="2402" y="0"/>
                    <a:pt x="2226" y="4"/>
                  </a:cubicBezTo>
                  <a:lnTo>
                    <a:pt x="2226" y="4"/>
                  </a:lnTo>
                  <a:cubicBezTo>
                    <a:pt x="2223" y="100"/>
                    <a:pt x="1626" y="523"/>
                    <a:pt x="1533" y="484"/>
                  </a:cubicBezTo>
                  <a:cubicBezTo>
                    <a:pt x="1454" y="450"/>
                    <a:pt x="949" y="203"/>
                    <a:pt x="801" y="130"/>
                  </a:cubicBezTo>
                  <a:cubicBezTo>
                    <a:pt x="789" y="245"/>
                    <a:pt x="769" y="420"/>
                    <a:pt x="752" y="467"/>
                  </a:cubicBezTo>
                  <a:cubicBezTo>
                    <a:pt x="726" y="539"/>
                    <a:pt x="571" y="571"/>
                    <a:pt x="532" y="772"/>
                  </a:cubicBezTo>
                  <a:cubicBezTo>
                    <a:pt x="493" y="973"/>
                    <a:pt x="383" y="921"/>
                    <a:pt x="325" y="940"/>
                  </a:cubicBezTo>
                  <a:cubicBezTo>
                    <a:pt x="266" y="960"/>
                    <a:pt x="312" y="1051"/>
                    <a:pt x="338" y="1200"/>
                  </a:cubicBezTo>
                  <a:cubicBezTo>
                    <a:pt x="363" y="1349"/>
                    <a:pt x="292" y="1427"/>
                    <a:pt x="227" y="1589"/>
                  </a:cubicBezTo>
                  <a:cubicBezTo>
                    <a:pt x="162" y="1751"/>
                    <a:pt x="0" y="1744"/>
                    <a:pt x="26" y="1854"/>
                  </a:cubicBezTo>
                  <a:cubicBezTo>
                    <a:pt x="52" y="1965"/>
                    <a:pt x="221" y="1997"/>
                    <a:pt x="169" y="2127"/>
                  </a:cubicBezTo>
                  <a:cubicBezTo>
                    <a:pt x="117" y="2256"/>
                    <a:pt x="169" y="2224"/>
                    <a:pt x="169" y="2341"/>
                  </a:cubicBezTo>
                  <a:cubicBezTo>
                    <a:pt x="169" y="2410"/>
                    <a:pt x="148" y="2480"/>
                    <a:pt x="121" y="250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lang="es-PE" sz="1600" kern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6" name="Forma libre 1">
              <a:extLst>
                <a:ext uri="{FF2B5EF4-FFF2-40B4-BE49-F238E27FC236}">
                  <a16:creationId xmlns:a16="http://schemas.microsoft.com/office/drawing/2014/main" id="{C3E12471-9B7F-B84F-59DA-AF0339C5715A}"/>
                </a:ext>
              </a:extLst>
            </p:cNvPr>
            <p:cNvSpPr/>
            <p:nvPr/>
          </p:nvSpPr>
          <p:spPr>
            <a:xfrm>
              <a:off x="9840663" y="5626985"/>
              <a:ext cx="516502" cy="423133"/>
            </a:xfrm>
            <a:custGeom>
              <a:avLst/>
              <a:gdLst>
                <a:gd name="connsiteX0" fmla="*/ 210584 w 480164"/>
                <a:gd name="connsiteY0" fmla="*/ 79468 h 428882"/>
                <a:gd name="connsiteX1" fmla="*/ 222491 w 480164"/>
                <a:gd name="connsiteY1" fmla="*/ 86612 h 428882"/>
                <a:gd name="connsiteX2" fmla="*/ 229634 w 480164"/>
                <a:gd name="connsiteY2" fmla="*/ 91375 h 428882"/>
                <a:gd name="connsiteX3" fmla="*/ 236778 w 480164"/>
                <a:gd name="connsiteY3" fmla="*/ 93756 h 428882"/>
                <a:gd name="connsiteX4" fmla="*/ 243922 w 480164"/>
                <a:gd name="connsiteY4" fmla="*/ 100900 h 428882"/>
                <a:gd name="connsiteX5" fmla="*/ 248684 w 480164"/>
                <a:gd name="connsiteY5" fmla="*/ 115187 h 428882"/>
                <a:gd name="connsiteX6" fmla="*/ 251066 w 480164"/>
                <a:gd name="connsiteY6" fmla="*/ 122331 h 428882"/>
                <a:gd name="connsiteX7" fmla="*/ 258209 w 480164"/>
                <a:gd name="connsiteY7" fmla="*/ 127093 h 428882"/>
                <a:gd name="connsiteX8" fmla="*/ 265353 w 480164"/>
                <a:gd name="connsiteY8" fmla="*/ 129475 h 428882"/>
                <a:gd name="connsiteX9" fmla="*/ 277259 w 480164"/>
                <a:gd name="connsiteY9" fmla="*/ 131856 h 428882"/>
                <a:gd name="connsiteX10" fmla="*/ 296309 w 480164"/>
                <a:gd name="connsiteY10" fmla="*/ 134237 h 428882"/>
                <a:gd name="connsiteX11" fmla="*/ 339172 w 480164"/>
                <a:gd name="connsiteY11" fmla="*/ 146143 h 428882"/>
                <a:gd name="connsiteX12" fmla="*/ 362984 w 480164"/>
                <a:gd name="connsiteY12" fmla="*/ 160431 h 428882"/>
                <a:gd name="connsiteX13" fmla="*/ 365366 w 480164"/>
                <a:gd name="connsiteY13" fmla="*/ 167575 h 428882"/>
                <a:gd name="connsiteX14" fmla="*/ 370128 w 480164"/>
                <a:gd name="connsiteY14" fmla="*/ 186625 h 428882"/>
                <a:gd name="connsiteX15" fmla="*/ 372509 w 480164"/>
                <a:gd name="connsiteY15" fmla="*/ 203293 h 428882"/>
                <a:gd name="connsiteX16" fmla="*/ 384416 w 480164"/>
                <a:gd name="connsiteY16" fmla="*/ 215200 h 428882"/>
                <a:gd name="connsiteX17" fmla="*/ 391559 w 480164"/>
                <a:gd name="connsiteY17" fmla="*/ 217581 h 428882"/>
                <a:gd name="connsiteX18" fmla="*/ 398703 w 480164"/>
                <a:gd name="connsiteY18" fmla="*/ 222343 h 428882"/>
                <a:gd name="connsiteX19" fmla="*/ 396322 w 480164"/>
                <a:gd name="connsiteY19" fmla="*/ 229487 h 428882"/>
                <a:gd name="connsiteX20" fmla="*/ 389178 w 480164"/>
                <a:gd name="connsiteY20" fmla="*/ 234250 h 428882"/>
                <a:gd name="connsiteX21" fmla="*/ 384416 w 480164"/>
                <a:gd name="connsiteY21" fmla="*/ 241393 h 428882"/>
                <a:gd name="connsiteX22" fmla="*/ 382034 w 480164"/>
                <a:gd name="connsiteY22" fmla="*/ 250918 h 428882"/>
                <a:gd name="connsiteX23" fmla="*/ 379653 w 480164"/>
                <a:gd name="connsiteY23" fmla="*/ 258062 h 428882"/>
                <a:gd name="connsiteX24" fmla="*/ 382034 w 480164"/>
                <a:gd name="connsiteY24" fmla="*/ 265206 h 428882"/>
                <a:gd name="connsiteX25" fmla="*/ 408228 w 480164"/>
                <a:gd name="connsiteY25" fmla="*/ 269968 h 428882"/>
                <a:gd name="connsiteX26" fmla="*/ 424897 w 480164"/>
                <a:gd name="connsiteY26" fmla="*/ 274731 h 428882"/>
                <a:gd name="connsiteX27" fmla="*/ 427278 w 480164"/>
                <a:gd name="connsiteY27" fmla="*/ 284256 h 428882"/>
                <a:gd name="connsiteX28" fmla="*/ 429659 w 480164"/>
                <a:gd name="connsiteY28" fmla="*/ 303306 h 428882"/>
                <a:gd name="connsiteX29" fmla="*/ 439184 w 480164"/>
                <a:gd name="connsiteY29" fmla="*/ 317593 h 428882"/>
                <a:gd name="connsiteX30" fmla="*/ 453472 w 480164"/>
                <a:gd name="connsiteY30" fmla="*/ 331881 h 428882"/>
                <a:gd name="connsiteX31" fmla="*/ 479666 w 480164"/>
                <a:gd name="connsiteY31" fmla="*/ 329500 h 428882"/>
                <a:gd name="connsiteX32" fmla="*/ 472522 w 480164"/>
                <a:gd name="connsiteY32" fmla="*/ 331881 h 428882"/>
                <a:gd name="connsiteX33" fmla="*/ 467759 w 480164"/>
                <a:gd name="connsiteY33" fmla="*/ 339025 h 428882"/>
                <a:gd name="connsiteX34" fmla="*/ 470141 w 480164"/>
                <a:gd name="connsiteY34" fmla="*/ 360456 h 428882"/>
                <a:gd name="connsiteX35" fmla="*/ 477284 w 480164"/>
                <a:gd name="connsiteY35" fmla="*/ 365218 h 428882"/>
                <a:gd name="connsiteX36" fmla="*/ 474903 w 480164"/>
                <a:gd name="connsiteY36" fmla="*/ 389031 h 428882"/>
                <a:gd name="connsiteX37" fmla="*/ 384416 w 480164"/>
                <a:gd name="connsiteY37" fmla="*/ 405700 h 428882"/>
                <a:gd name="connsiteX38" fmla="*/ 382034 w 480164"/>
                <a:gd name="connsiteY38" fmla="*/ 424750 h 428882"/>
                <a:gd name="connsiteX39" fmla="*/ 339172 w 480164"/>
                <a:gd name="connsiteY39" fmla="*/ 417606 h 428882"/>
                <a:gd name="connsiteX40" fmla="*/ 334409 w 480164"/>
                <a:gd name="connsiteY40" fmla="*/ 410462 h 428882"/>
                <a:gd name="connsiteX41" fmla="*/ 332028 w 480164"/>
                <a:gd name="connsiteY41" fmla="*/ 417606 h 428882"/>
                <a:gd name="connsiteX42" fmla="*/ 329647 w 480164"/>
                <a:gd name="connsiteY42" fmla="*/ 360456 h 428882"/>
                <a:gd name="connsiteX43" fmla="*/ 324884 w 480164"/>
                <a:gd name="connsiteY43" fmla="*/ 346168 h 428882"/>
                <a:gd name="connsiteX44" fmla="*/ 305834 w 480164"/>
                <a:gd name="connsiteY44" fmla="*/ 343787 h 428882"/>
                <a:gd name="connsiteX45" fmla="*/ 301072 w 480164"/>
                <a:gd name="connsiteY45" fmla="*/ 336643 h 428882"/>
                <a:gd name="connsiteX46" fmla="*/ 258209 w 480164"/>
                <a:gd name="connsiteY46" fmla="*/ 334262 h 428882"/>
                <a:gd name="connsiteX47" fmla="*/ 248684 w 480164"/>
                <a:gd name="connsiteY47" fmla="*/ 331881 h 428882"/>
                <a:gd name="connsiteX48" fmla="*/ 241541 w 480164"/>
                <a:gd name="connsiteY48" fmla="*/ 324737 h 428882"/>
                <a:gd name="connsiteX49" fmla="*/ 234397 w 480164"/>
                <a:gd name="connsiteY49" fmla="*/ 322356 h 428882"/>
                <a:gd name="connsiteX50" fmla="*/ 186772 w 480164"/>
                <a:gd name="connsiteY50" fmla="*/ 317593 h 428882"/>
                <a:gd name="connsiteX51" fmla="*/ 182009 w 480164"/>
                <a:gd name="connsiteY51" fmla="*/ 310450 h 428882"/>
                <a:gd name="connsiteX52" fmla="*/ 177247 w 480164"/>
                <a:gd name="connsiteY52" fmla="*/ 293781 h 428882"/>
                <a:gd name="connsiteX53" fmla="*/ 179628 w 480164"/>
                <a:gd name="connsiteY53" fmla="*/ 277112 h 428882"/>
                <a:gd name="connsiteX54" fmla="*/ 179628 w 480164"/>
                <a:gd name="connsiteY54" fmla="*/ 258062 h 428882"/>
                <a:gd name="connsiteX55" fmla="*/ 174866 w 480164"/>
                <a:gd name="connsiteY55" fmla="*/ 250918 h 428882"/>
                <a:gd name="connsiteX56" fmla="*/ 162959 w 480164"/>
                <a:gd name="connsiteY56" fmla="*/ 248537 h 428882"/>
                <a:gd name="connsiteX57" fmla="*/ 143909 w 480164"/>
                <a:gd name="connsiteY57" fmla="*/ 246156 h 428882"/>
                <a:gd name="connsiteX58" fmla="*/ 122478 w 480164"/>
                <a:gd name="connsiteY58" fmla="*/ 236631 h 428882"/>
                <a:gd name="connsiteX59" fmla="*/ 105809 w 480164"/>
                <a:gd name="connsiteY59" fmla="*/ 219962 h 428882"/>
                <a:gd name="connsiteX60" fmla="*/ 101047 w 480164"/>
                <a:gd name="connsiteY60" fmla="*/ 212818 h 428882"/>
                <a:gd name="connsiteX61" fmla="*/ 93903 w 480164"/>
                <a:gd name="connsiteY61" fmla="*/ 200912 h 428882"/>
                <a:gd name="connsiteX62" fmla="*/ 86759 w 480164"/>
                <a:gd name="connsiteY62" fmla="*/ 198531 h 428882"/>
                <a:gd name="connsiteX63" fmla="*/ 74853 w 480164"/>
                <a:gd name="connsiteY63" fmla="*/ 200912 h 428882"/>
                <a:gd name="connsiteX64" fmla="*/ 79616 w 480164"/>
                <a:gd name="connsiteY64" fmla="*/ 217581 h 428882"/>
                <a:gd name="connsiteX65" fmla="*/ 39134 w 480164"/>
                <a:gd name="connsiteY65" fmla="*/ 231868 h 428882"/>
                <a:gd name="connsiteX66" fmla="*/ 34372 w 480164"/>
                <a:gd name="connsiteY66" fmla="*/ 222343 h 428882"/>
                <a:gd name="connsiteX67" fmla="*/ 27228 w 480164"/>
                <a:gd name="connsiteY67" fmla="*/ 208056 h 428882"/>
                <a:gd name="connsiteX68" fmla="*/ 17703 w 480164"/>
                <a:gd name="connsiteY68" fmla="*/ 193768 h 428882"/>
                <a:gd name="connsiteX69" fmla="*/ 5797 w 480164"/>
                <a:gd name="connsiteY69" fmla="*/ 179481 h 428882"/>
                <a:gd name="connsiteX70" fmla="*/ 3416 w 480164"/>
                <a:gd name="connsiteY70" fmla="*/ 172337 h 428882"/>
                <a:gd name="connsiteX71" fmla="*/ 3416 w 480164"/>
                <a:gd name="connsiteY71" fmla="*/ 131856 h 428882"/>
                <a:gd name="connsiteX72" fmla="*/ 10559 w 480164"/>
                <a:gd name="connsiteY72" fmla="*/ 127093 h 428882"/>
                <a:gd name="connsiteX73" fmla="*/ 31991 w 480164"/>
                <a:gd name="connsiteY73" fmla="*/ 124712 h 428882"/>
                <a:gd name="connsiteX74" fmla="*/ 46278 w 480164"/>
                <a:gd name="connsiteY74" fmla="*/ 117568 h 428882"/>
                <a:gd name="connsiteX75" fmla="*/ 53422 w 480164"/>
                <a:gd name="connsiteY75" fmla="*/ 119950 h 428882"/>
                <a:gd name="connsiteX76" fmla="*/ 43897 w 480164"/>
                <a:gd name="connsiteY76" fmla="*/ 100900 h 428882"/>
                <a:gd name="connsiteX77" fmla="*/ 34372 w 480164"/>
                <a:gd name="connsiteY77" fmla="*/ 86612 h 428882"/>
                <a:gd name="connsiteX78" fmla="*/ 31991 w 480164"/>
                <a:gd name="connsiteY78" fmla="*/ 77087 h 428882"/>
                <a:gd name="connsiteX79" fmla="*/ 27228 w 480164"/>
                <a:gd name="connsiteY79" fmla="*/ 62800 h 428882"/>
                <a:gd name="connsiteX80" fmla="*/ 29609 w 480164"/>
                <a:gd name="connsiteY80" fmla="*/ 46131 h 428882"/>
                <a:gd name="connsiteX81" fmla="*/ 51041 w 480164"/>
                <a:gd name="connsiteY81" fmla="*/ 27081 h 428882"/>
                <a:gd name="connsiteX82" fmla="*/ 62947 w 480164"/>
                <a:gd name="connsiteY82" fmla="*/ 12793 h 428882"/>
                <a:gd name="connsiteX83" fmla="*/ 65328 w 480164"/>
                <a:gd name="connsiteY83" fmla="*/ 5650 h 428882"/>
                <a:gd name="connsiteX84" fmla="*/ 101047 w 480164"/>
                <a:gd name="connsiteY84" fmla="*/ 3268 h 428882"/>
                <a:gd name="connsiteX85" fmla="*/ 108191 w 480164"/>
                <a:gd name="connsiteY85" fmla="*/ 8031 h 428882"/>
                <a:gd name="connsiteX86" fmla="*/ 122478 w 480164"/>
                <a:gd name="connsiteY86" fmla="*/ 12793 h 428882"/>
                <a:gd name="connsiteX87" fmla="*/ 129622 w 480164"/>
                <a:gd name="connsiteY87" fmla="*/ 15175 h 428882"/>
                <a:gd name="connsiteX88" fmla="*/ 151053 w 480164"/>
                <a:gd name="connsiteY88" fmla="*/ 17556 h 428882"/>
                <a:gd name="connsiteX89" fmla="*/ 170103 w 480164"/>
                <a:gd name="connsiteY89" fmla="*/ 41368 h 428882"/>
                <a:gd name="connsiteX90" fmla="*/ 179628 w 480164"/>
                <a:gd name="connsiteY90" fmla="*/ 43750 h 428882"/>
                <a:gd name="connsiteX91" fmla="*/ 184391 w 480164"/>
                <a:gd name="connsiteY91" fmla="*/ 50893 h 428882"/>
                <a:gd name="connsiteX92" fmla="*/ 198678 w 480164"/>
                <a:gd name="connsiteY92" fmla="*/ 60418 h 428882"/>
                <a:gd name="connsiteX93" fmla="*/ 210584 w 480164"/>
                <a:gd name="connsiteY93" fmla="*/ 72325 h 428882"/>
                <a:gd name="connsiteX94" fmla="*/ 210584 w 480164"/>
                <a:gd name="connsiteY94" fmla="*/ 79468 h 42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480164" h="428882">
                  <a:moveTo>
                    <a:pt x="210584" y="79468"/>
                  </a:moveTo>
                  <a:cubicBezTo>
                    <a:pt x="212568" y="81849"/>
                    <a:pt x="218566" y="84159"/>
                    <a:pt x="222491" y="86612"/>
                  </a:cubicBezTo>
                  <a:cubicBezTo>
                    <a:pt x="224918" y="88129"/>
                    <a:pt x="227074" y="90095"/>
                    <a:pt x="229634" y="91375"/>
                  </a:cubicBezTo>
                  <a:cubicBezTo>
                    <a:pt x="231879" y="92498"/>
                    <a:pt x="234397" y="92962"/>
                    <a:pt x="236778" y="93756"/>
                  </a:cubicBezTo>
                  <a:cubicBezTo>
                    <a:pt x="239159" y="96137"/>
                    <a:pt x="242287" y="97956"/>
                    <a:pt x="243922" y="100900"/>
                  </a:cubicBezTo>
                  <a:cubicBezTo>
                    <a:pt x="246360" y="105288"/>
                    <a:pt x="247097" y="110425"/>
                    <a:pt x="248684" y="115187"/>
                  </a:cubicBezTo>
                  <a:cubicBezTo>
                    <a:pt x="249478" y="117568"/>
                    <a:pt x="248977" y="120939"/>
                    <a:pt x="251066" y="122331"/>
                  </a:cubicBezTo>
                  <a:cubicBezTo>
                    <a:pt x="253447" y="123918"/>
                    <a:pt x="255650" y="125813"/>
                    <a:pt x="258209" y="127093"/>
                  </a:cubicBezTo>
                  <a:cubicBezTo>
                    <a:pt x="260454" y="128216"/>
                    <a:pt x="262918" y="128866"/>
                    <a:pt x="265353" y="129475"/>
                  </a:cubicBezTo>
                  <a:cubicBezTo>
                    <a:pt x="269279" y="130457"/>
                    <a:pt x="273259" y="131241"/>
                    <a:pt x="277259" y="131856"/>
                  </a:cubicBezTo>
                  <a:cubicBezTo>
                    <a:pt x="283584" y="132829"/>
                    <a:pt x="289959" y="133443"/>
                    <a:pt x="296309" y="134237"/>
                  </a:cubicBezTo>
                  <a:cubicBezTo>
                    <a:pt x="318550" y="149064"/>
                    <a:pt x="304893" y="143287"/>
                    <a:pt x="339172" y="146143"/>
                  </a:cubicBezTo>
                  <a:cubicBezTo>
                    <a:pt x="354568" y="171804"/>
                    <a:pt x="335229" y="146553"/>
                    <a:pt x="362984" y="160431"/>
                  </a:cubicBezTo>
                  <a:cubicBezTo>
                    <a:pt x="365229" y="161554"/>
                    <a:pt x="364757" y="165140"/>
                    <a:pt x="365366" y="167575"/>
                  </a:cubicBezTo>
                  <a:cubicBezTo>
                    <a:pt x="371117" y="190578"/>
                    <a:pt x="364682" y="170286"/>
                    <a:pt x="370128" y="186625"/>
                  </a:cubicBezTo>
                  <a:cubicBezTo>
                    <a:pt x="370922" y="192181"/>
                    <a:pt x="370896" y="197917"/>
                    <a:pt x="372509" y="203293"/>
                  </a:cubicBezTo>
                  <a:cubicBezTo>
                    <a:pt x="374190" y="208896"/>
                    <a:pt x="379560" y="212772"/>
                    <a:pt x="384416" y="215200"/>
                  </a:cubicBezTo>
                  <a:cubicBezTo>
                    <a:pt x="386661" y="216322"/>
                    <a:pt x="389314" y="216459"/>
                    <a:pt x="391559" y="217581"/>
                  </a:cubicBezTo>
                  <a:cubicBezTo>
                    <a:pt x="394119" y="218861"/>
                    <a:pt x="396322" y="220756"/>
                    <a:pt x="398703" y="222343"/>
                  </a:cubicBezTo>
                  <a:cubicBezTo>
                    <a:pt x="397909" y="224724"/>
                    <a:pt x="397890" y="227527"/>
                    <a:pt x="396322" y="229487"/>
                  </a:cubicBezTo>
                  <a:cubicBezTo>
                    <a:pt x="394534" y="231722"/>
                    <a:pt x="391202" y="232226"/>
                    <a:pt x="389178" y="234250"/>
                  </a:cubicBezTo>
                  <a:cubicBezTo>
                    <a:pt x="387155" y="236273"/>
                    <a:pt x="386003" y="239012"/>
                    <a:pt x="384416" y="241393"/>
                  </a:cubicBezTo>
                  <a:cubicBezTo>
                    <a:pt x="383622" y="244568"/>
                    <a:pt x="382933" y="247771"/>
                    <a:pt x="382034" y="250918"/>
                  </a:cubicBezTo>
                  <a:cubicBezTo>
                    <a:pt x="381344" y="253332"/>
                    <a:pt x="379653" y="255552"/>
                    <a:pt x="379653" y="258062"/>
                  </a:cubicBezTo>
                  <a:cubicBezTo>
                    <a:pt x="379653" y="260572"/>
                    <a:pt x="379717" y="264241"/>
                    <a:pt x="382034" y="265206"/>
                  </a:cubicBezTo>
                  <a:cubicBezTo>
                    <a:pt x="390226" y="268619"/>
                    <a:pt x="399526" y="268228"/>
                    <a:pt x="408228" y="269968"/>
                  </a:cubicBezTo>
                  <a:cubicBezTo>
                    <a:pt x="415695" y="271461"/>
                    <a:pt x="418094" y="272464"/>
                    <a:pt x="424897" y="274731"/>
                  </a:cubicBezTo>
                  <a:cubicBezTo>
                    <a:pt x="425691" y="277906"/>
                    <a:pt x="426740" y="281028"/>
                    <a:pt x="427278" y="284256"/>
                  </a:cubicBezTo>
                  <a:cubicBezTo>
                    <a:pt x="428330" y="290568"/>
                    <a:pt x="427507" y="297279"/>
                    <a:pt x="429659" y="303306"/>
                  </a:cubicBezTo>
                  <a:cubicBezTo>
                    <a:pt x="431584" y="308696"/>
                    <a:pt x="435137" y="313546"/>
                    <a:pt x="439184" y="317593"/>
                  </a:cubicBezTo>
                  <a:lnTo>
                    <a:pt x="453472" y="331881"/>
                  </a:lnTo>
                  <a:cubicBezTo>
                    <a:pt x="462203" y="331087"/>
                    <a:pt x="470899" y="329500"/>
                    <a:pt x="479666" y="329500"/>
                  </a:cubicBezTo>
                  <a:cubicBezTo>
                    <a:pt x="482176" y="329500"/>
                    <a:pt x="474482" y="330313"/>
                    <a:pt x="472522" y="331881"/>
                  </a:cubicBezTo>
                  <a:cubicBezTo>
                    <a:pt x="470287" y="333669"/>
                    <a:pt x="469347" y="336644"/>
                    <a:pt x="467759" y="339025"/>
                  </a:cubicBezTo>
                  <a:cubicBezTo>
                    <a:pt x="468553" y="346169"/>
                    <a:pt x="467685" y="353701"/>
                    <a:pt x="470141" y="360456"/>
                  </a:cubicBezTo>
                  <a:cubicBezTo>
                    <a:pt x="471119" y="363145"/>
                    <a:pt x="476814" y="362395"/>
                    <a:pt x="477284" y="365218"/>
                  </a:cubicBezTo>
                  <a:cubicBezTo>
                    <a:pt x="478595" y="373087"/>
                    <a:pt x="476116" y="381146"/>
                    <a:pt x="474903" y="389031"/>
                  </a:cubicBezTo>
                  <a:cubicBezTo>
                    <a:pt x="469429" y="424614"/>
                    <a:pt x="386416" y="405641"/>
                    <a:pt x="384416" y="405700"/>
                  </a:cubicBezTo>
                  <a:cubicBezTo>
                    <a:pt x="383622" y="412050"/>
                    <a:pt x="387897" y="422185"/>
                    <a:pt x="382034" y="424750"/>
                  </a:cubicBezTo>
                  <a:cubicBezTo>
                    <a:pt x="361075" y="433919"/>
                    <a:pt x="352020" y="426170"/>
                    <a:pt x="339172" y="417606"/>
                  </a:cubicBezTo>
                  <a:cubicBezTo>
                    <a:pt x="337584" y="415225"/>
                    <a:pt x="337271" y="410462"/>
                    <a:pt x="334409" y="410462"/>
                  </a:cubicBezTo>
                  <a:cubicBezTo>
                    <a:pt x="331899" y="410462"/>
                    <a:pt x="332266" y="420105"/>
                    <a:pt x="332028" y="417606"/>
                  </a:cubicBezTo>
                  <a:cubicBezTo>
                    <a:pt x="330220" y="398625"/>
                    <a:pt x="331544" y="379428"/>
                    <a:pt x="329647" y="360456"/>
                  </a:cubicBezTo>
                  <a:cubicBezTo>
                    <a:pt x="329147" y="355461"/>
                    <a:pt x="328997" y="349047"/>
                    <a:pt x="324884" y="346168"/>
                  </a:cubicBezTo>
                  <a:cubicBezTo>
                    <a:pt x="319641" y="342498"/>
                    <a:pt x="312184" y="344581"/>
                    <a:pt x="305834" y="343787"/>
                  </a:cubicBezTo>
                  <a:cubicBezTo>
                    <a:pt x="304247" y="341406"/>
                    <a:pt x="303878" y="337204"/>
                    <a:pt x="301072" y="336643"/>
                  </a:cubicBezTo>
                  <a:cubicBezTo>
                    <a:pt x="287040" y="333837"/>
                    <a:pt x="272460" y="335557"/>
                    <a:pt x="258209" y="334262"/>
                  </a:cubicBezTo>
                  <a:cubicBezTo>
                    <a:pt x="254950" y="333966"/>
                    <a:pt x="251859" y="332675"/>
                    <a:pt x="248684" y="331881"/>
                  </a:cubicBezTo>
                  <a:cubicBezTo>
                    <a:pt x="246303" y="329500"/>
                    <a:pt x="244343" y="326605"/>
                    <a:pt x="241541" y="324737"/>
                  </a:cubicBezTo>
                  <a:cubicBezTo>
                    <a:pt x="239452" y="323345"/>
                    <a:pt x="236847" y="322900"/>
                    <a:pt x="234397" y="322356"/>
                  </a:cubicBezTo>
                  <a:cubicBezTo>
                    <a:pt x="218435" y="318809"/>
                    <a:pt x="203433" y="318783"/>
                    <a:pt x="186772" y="317593"/>
                  </a:cubicBezTo>
                  <a:cubicBezTo>
                    <a:pt x="185184" y="315212"/>
                    <a:pt x="183289" y="313010"/>
                    <a:pt x="182009" y="310450"/>
                  </a:cubicBezTo>
                  <a:cubicBezTo>
                    <a:pt x="180302" y="307035"/>
                    <a:pt x="178009" y="296831"/>
                    <a:pt x="177247" y="293781"/>
                  </a:cubicBezTo>
                  <a:cubicBezTo>
                    <a:pt x="178041" y="288225"/>
                    <a:pt x="178527" y="282616"/>
                    <a:pt x="179628" y="277112"/>
                  </a:cubicBezTo>
                  <a:cubicBezTo>
                    <a:pt x="181791" y="266293"/>
                    <a:pt x="184915" y="272163"/>
                    <a:pt x="179628" y="258062"/>
                  </a:cubicBezTo>
                  <a:cubicBezTo>
                    <a:pt x="178623" y="255382"/>
                    <a:pt x="177351" y="252338"/>
                    <a:pt x="174866" y="250918"/>
                  </a:cubicBezTo>
                  <a:cubicBezTo>
                    <a:pt x="171352" y="248910"/>
                    <a:pt x="166960" y="249152"/>
                    <a:pt x="162959" y="248537"/>
                  </a:cubicBezTo>
                  <a:cubicBezTo>
                    <a:pt x="156634" y="247564"/>
                    <a:pt x="150259" y="246950"/>
                    <a:pt x="143909" y="246156"/>
                  </a:cubicBezTo>
                  <a:cubicBezTo>
                    <a:pt x="126907" y="240488"/>
                    <a:pt x="133799" y="244177"/>
                    <a:pt x="122478" y="236631"/>
                  </a:cubicBezTo>
                  <a:cubicBezTo>
                    <a:pt x="111561" y="220254"/>
                    <a:pt x="118383" y="224153"/>
                    <a:pt x="105809" y="219962"/>
                  </a:cubicBezTo>
                  <a:cubicBezTo>
                    <a:pt x="104222" y="217581"/>
                    <a:pt x="102564" y="215245"/>
                    <a:pt x="101047" y="212818"/>
                  </a:cubicBezTo>
                  <a:cubicBezTo>
                    <a:pt x="98594" y="208893"/>
                    <a:pt x="97176" y="204185"/>
                    <a:pt x="93903" y="200912"/>
                  </a:cubicBezTo>
                  <a:cubicBezTo>
                    <a:pt x="92128" y="199137"/>
                    <a:pt x="89140" y="199325"/>
                    <a:pt x="86759" y="198531"/>
                  </a:cubicBezTo>
                  <a:cubicBezTo>
                    <a:pt x="82790" y="199325"/>
                    <a:pt x="77381" y="197752"/>
                    <a:pt x="74853" y="200912"/>
                  </a:cubicBezTo>
                  <a:cubicBezTo>
                    <a:pt x="74148" y="201793"/>
                    <a:pt x="79032" y="215831"/>
                    <a:pt x="79616" y="217581"/>
                  </a:cubicBezTo>
                  <a:cubicBezTo>
                    <a:pt x="76004" y="242855"/>
                    <a:pt x="81543" y="243649"/>
                    <a:pt x="39134" y="231868"/>
                  </a:cubicBezTo>
                  <a:cubicBezTo>
                    <a:pt x="35714" y="230918"/>
                    <a:pt x="35770" y="225606"/>
                    <a:pt x="34372" y="222343"/>
                  </a:cubicBezTo>
                  <a:cubicBezTo>
                    <a:pt x="28458" y="208544"/>
                    <a:pt x="36380" y="221782"/>
                    <a:pt x="27228" y="208056"/>
                  </a:cubicBezTo>
                  <a:cubicBezTo>
                    <a:pt x="23044" y="195502"/>
                    <a:pt x="27613" y="205659"/>
                    <a:pt x="17703" y="193768"/>
                  </a:cubicBezTo>
                  <a:cubicBezTo>
                    <a:pt x="1126" y="173876"/>
                    <a:pt x="26670" y="200354"/>
                    <a:pt x="5797" y="179481"/>
                  </a:cubicBezTo>
                  <a:cubicBezTo>
                    <a:pt x="5003" y="177100"/>
                    <a:pt x="4106" y="174751"/>
                    <a:pt x="3416" y="172337"/>
                  </a:cubicBezTo>
                  <a:cubicBezTo>
                    <a:pt x="-752" y="157752"/>
                    <a:pt x="-1510" y="150329"/>
                    <a:pt x="3416" y="131856"/>
                  </a:cubicBezTo>
                  <a:cubicBezTo>
                    <a:pt x="4153" y="129091"/>
                    <a:pt x="7783" y="127787"/>
                    <a:pt x="10559" y="127093"/>
                  </a:cubicBezTo>
                  <a:cubicBezTo>
                    <a:pt x="17532" y="125350"/>
                    <a:pt x="24847" y="125506"/>
                    <a:pt x="31991" y="124712"/>
                  </a:cubicBezTo>
                  <a:cubicBezTo>
                    <a:pt x="35602" y="122305"/>
                    <a:pt x="41350" y="117568"/>
                    <a:pt x="46278" y="117568"/>
                  </a:cubicBezTo>
                  <a:cubicBezTo>
                    <a:pt x="48788" y="117568"/>
                    <a:pt x="51041" y="119156"/>
                    <a:pt x="53422" y="119950"/>
                  </a:cubicBezTo>
                  <a:cubicBezTo>
                    <a:pt x="48724" y="91761"/>
                    <a:pt x="56153" y="114906"/>
                    <a:pt x="43897" y="100900"/>
                  </a:cubicBezTo>
                  <a:cubicBezTo>
                    <a:pt x="40128" y="96592"/>
                    <a:pt x="34372" y="86612"/>
                    <a:pt x="34372" y="86612"/>
                  </a:cubicBezTo>
                  <a:cubicBezTo>
                    <a:pt x="33578" y="83437"/>
                    <a:pt x="32931" y="80222"/>
                    <a:pt x="31991" y="77087"/>
                  </a:cubicBezTo>
                  <a:cubicBezTo>
                    <a:pt x="30548" y="72279"/>
                    <a:pt x="27228" y="62800"/>
                    <a:pt x="27228" y="62800"/>
                  </a:cubicBezTo>
                  <a:cubicBezTo>
                    <a:pt x="28022" y="57244"/>
                    <a:pt x="26948" y="51073"/>
                    <a:pt x="29609" y="46131"/>
                  </a:cubicBezTo>
                  <a:cubicBezTo>
                    <a:pt x="37152" y="32123"/>
                    <a:pt x="42019" y="34600"/>
                    <a:pt x="51041" y="27081"/>
                  </a:cubicBezTo>
                  <a:cubicBezTo>
                    <a:pt x="57914" y="21354"/>
                    <a:pt x="58266" y="19815"/>
                    <a:pt x="62947" y="12793"/>
                  </a:cubicBezTo>
                  <a:cubicBezTo>
                    <a:pt x="63741" y="10412"/>
                    <a:pt x="63760" y="7610"/>
                    <a:pt x="65328" y="5650"/>
                  </a:cubicBezTo>
                  <a:cubicBezTo>
                    <a:pt x="73820" y="-4965"/>
                    <a:pt x="91675" y="2487"/>
                    <a:pt x="101047" y="3268"/>
                  </a:cubicBezTo>
                  <a:cubicBezTo>
                    <a:pt x="103428" y="4856"/>
                    <a:pt x="105576" y="6869"/>
                    <a:pt x="108191" y="8031"/>
                  </a:cubicBezTo>
                  <a:cubicBezTo>
                    <a:pt x="112778" y="10070"/>
                    <a:pt x="117716" y="11206"/>
                    <a:pt x="122478" y="12793"/>
                  </a:cubicBezTo>
                  <a:cubicBezTo>
                    <a:pt x="124859" y="13587"/>
                    <a:pt x="127127" y="14898"/>
                    <a:pt x="129622" y="15175"/>
                  </a:cubicBezTo>
                  <a:lnTo>
                    <a:pt x="151053" y="17556"/>
                  </a:lnTo>
                  <a:cubicBezTo>
                    <a:pt x="155034" y="25517"/>
                    <a:pt x="160505" y="38968"/>
                    <a:pt x="170103" y="41368"/>
                  </a:cubicBezTo>
                  <a:lnTo>
                    <a:pt x="179628" y="43750"/>
                  </a:lnTo>
                  <a:cubicBezTo>
                    <a:pt x="181216" y="46131"/>
                    <a:pt x="182237" y="49009"/>
                    <a:pt x="184391" y="50893"/>
                  </a:cubicBezTo>
                  <a:cubicBezTo>
                    <a:pt x="188699" y="54662"/>
                    <a:pt x="198678" y="60418"/>
                    <a:pt x="198678" y="60418"/>
                  </a:cubicBezTo>
                  <a:cubicBezTo>
                    <a:pt x="202718" y="66478"/>
                    <a:pt x="203370" y="69439"/>
                    <a:pt x="210584" y="72325"/>
                  </a:cubicBezTo>
                  <a:cubicBezTo>
                    <a:pt x="212058" y="72915"/>
                    <a:pt x="208600" y="77087"/>
                    <a:pt x="210584" y="79468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6E7E31FE-9AC0-2B0A-A8C5-013B02DF991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6386" y="2006529"/>
              <a:ext cx="316779" cy="250500"/>
            </a:xfrm>
            <a:custGeom>
              <a:avLst/>
              <a:gdLst>
                <a:gd name="T0" fmla="*/ 600 w 976"/>
                <a:gd name="T1" fmla="*/ 713 h 839"/>
                <a:gd name="T2" fmla="*/ 778 w 976"/>
                <a:gd name="T3" fmla="*/ 625 h 839"/>
                <a:gd name="T4" fmla="*/ 922 w 976"/>
                <a:gd name="T5" fmla="*/ 417 h 839"/>
                <a:gd name="T6" fmla="*/ 914 w 976"/>
                <a:gd name="T7" fmla="*/ 128 h 839"/>
                <a:gd name="T8" fmla="*/ 783 w 976"/>
                <a:gd name="T9" fmla="*/ 0 h 839"/>
                <a:gd name="T10" fmla="*/ 489 w 976"/>
                <a:gd name="T11" fmla="*/ 245 h 839"/>
                <a:gd name="T12" fmla="*/ 139 w 976"/>
                <a:gd name="T13" fmla="*/ 566 h 839"/>
                <a:gd name="T14" fmla="*/ 0 w 976"/>
                <a:gd name="T15" fmla="*/ 762 h 839"/>
                <a:gd name="T16" fmla="*/ 18 w 976"/>
                <a:gd name="T17" fmla="*/ 759 h 839"/>
                <a:gd name="T18" fmla="*/ 337 w 976"/>
                <a:gd name="T19" fmla="*/ 816 h 839"/>
                <a:gd name="T20" fmla="*/ 502 w 976"/>
                <a:gd name="T21" fmla="*/ 771 h 839"/>
                <a:gd name="T22" fmla="*/ 600 w 976"/>
                <a:gd name="T23" fmla="*/ 713 h 8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6" h="839">
                  <a:moveTo>
                    <a:pt x="600" y="713"/>
                  </a:moveTo>
                  <a:cubicBezTo>
                    <a:pt x="600" y="713"/>
                    <a:pt x="652" y="636"/>
                    <a:pt x="778" y="625"/>
                  </a:cubicBezTo>
                  <a:cubicBezTo>
                    <a:pt x="903" y="614"/>
                    <a:pt x="976" y="526"/>
                    <a:pt x="922" y="417"/>
                  </a:cubicBezTo>
                  <a:cubicBezTo>
                    <a:pt x="869" y="307"/>
                    <a:pt x="952" y="221"/>
                    <a:pt x="914" y="128"/>
                  </a:cubicBezTo>
                  <a:cubicBezTo>
                    <a:pt x="877" y="34"/>
                    <a:pt x="783" y="0"/>
                    <a:pt x="783" y="0"/>
                  </a:cubicBezTo>
                  <a:cubicBezTo>
                    <a:pt x="783" y="0"/>
                    <a:pt x="700" y="139"/>
                    <a:pt x="489" y="245"/>
                  </a:cubicBezTo>
                  <a:cubicBezTo>
                    <a:pt x="278" y="352"/>
                    <a:pt x="233" y="449"/>
                    <a:pt x="139" y="566"/>
                  </a:cubicBezTo>
                  <a:cubicBezTo>
                    <a:pt x="69" y="654"/>
                    <a:pt x="17" y="724"/>
                    <a:pt x="0" y="762"/>
                  </a:cubicBezTo>
                  <a:cubicBezTo>
                    <a:pt x="6" y="761"/>
                    <a:pt x="12" y="759"/>
                    <a:pt x="18" y="759"/>
                  </a:cubicBezTo>
                  <a:cubicBezTo>
                    <a:pt x="81" y="759"/>
                    <a:pt x="246" y="816"/>
                    <a:pt x="337" y="816"/>
                  </a:cubicBezTo>
                  <a:cubicBezTo>
                    <a:pt x="428" y="816"/>
                    <a:pt x="451" y="839"/>
                    <a:pt x="502" y="771"/>
                  </a:cubicBezTo>
                  <a:cubicBezTo>
                    <a:pt x="543" y="716"/>
                    <a:pt x="581" y="687"/>
                    <a:pt x="600" y="71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4D85AF23-0D50-FCDB-34EE-E8A54EF9B7B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0548" y="3432455"/>
              <a:ext cx="692734" cy="868724"/>
            </a:xfrm>
            <a:custGeom>
              <a:avLst/>
              <a:gdLst>
                <a:gd name="T0" fmla="*/ 0 w 2148"/>
                <a:gd name="T1" fmla="*/ 953 h 2915"/>
                <a:gd name="T2" fmla="*/ 132 w 2148"/>
                <a:gd name="T3" fmla="*/ 1250 h 2915"/>
                <a:gd name="T4" fmla="*/ 290 w 2148"/>
                <a:gd name="T5" fmla="*/ 1595 h 2915"/>
                <a:gd name="T6" fmla="*/ 462 w 2148"/>
                <a:gd name="T7" fmla="*/ 1997 h 2915"/>
                <a:gd name="T8" fmla="*/ 835 w 2148"/>
                <a:gd name="T9" fmla="*/ 2700 h 2915"/>
                <a:gd name="T10" fmla="*/ 950 w 2148"/>
                <a:gd name="T11" fmla="*/ 2413 h 2915"/>
                <a:gd name="T12" fmla="*/ 993 w 2148"/>
                <a:gd name="T13" fmla="*/ 2549 h 2915"/>
                <a:gd name="T14" fmla="*/ 1136 w 2148"/>
                <a:gd name="T15" fmla="*/ 2671 h 2915"/>
                <a:gd name="T16" fmla="*/ 1388 w 2148"/>
                <a:gd name="T17" fmla="*/ 2664 h 2915"/>
                <a:gd name="T18" fmla="*/ 1747 w 2148"/>
                <a:gd name="T19" fmla="*/ 2356 h 2915"/>
                <a:gd name="T20" fmla="*/ 1790 w 2148"/>
                <a:gd name="T21" fmla="*/ 2104 h 2915"/>
                <a:gd name="T22" fmla="*/ 1639 w 2148"/>
                <a:gd name="T23" fmla="*/ 1774 h 2915"/>
                <a:gd name="T24" fmla="*/ 1840 w 2148"/>
                <a:gd name="T25" fmla="*/ 1430 h 2915"/>
                <a:gd name="T26" fmla="*/ 1919 w 2148"/>
                <a:gd name="T27" fmla="*/ 1107 h 2915"/>
                <a:gd name="T28" fmla="*/ 1538 w 2148"/>
                <a:gd name="T29" fmla="*/ 827 h 2915"/>
                <a:gd name="T30" fmla="*/ 1395 w 2148"/>
                <a:gd name="T31" fmla="*/ 529 h 2915"/>
                <a:gd name="T32" fmla="*/ 1285 w 2148"/>
                <a:gd name="T33" fmla="*/ 372 h 2915"/>
                <a:gd name="T34" fmla="*/ 1109 w 2148"/>
                <a:gd name="T35" fmla="*/ 119 h 2915"/>
                <a:gd name="T36" fmla="*/ 981 w 2148"/>
                <a:gd name="T37" fmla="*/ 38 h 2915"/>
                <a:gd name="T38" fmla="*/ 776 w 2148"/>
                <a:gd name="T39" fmla="*/ 62 h 2915"/>
                <a:gd name="T40" fmla="*/ 495 w 2148"/>
                <a:gd name="T41" fmla="*/ 381 h 2915"/>
                <a:gd name="T42" fmla="*/ 281 w 2148"/>
                <a:gd name="T43" fmla="*/ 724 h 2915"/>
                <a:gd name="T44" fmla="*/ 0 w 2148"/>
                <a:gd name="T45" fmla="*/ 953 h 29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48" h="2915">
                  <a:moveTo>
                    <a:pt x="0" y="953"/>
                  </a:moveTo>
                  <a:cubicBezTo>
                    <a:pt x="0" y="953"/>
                    <a:pt x="38" y="1107"/>
                    <a:pt x="132" y="1250"/>
                  </a:cubicBezTo>
                  <a:cubicBezTo>
                    <a:pt x="225" y="1394"/>
                    <a:pt x="225" y="1430"/>
                    <a:pt x="290" y="1595"/>
                  </a:cubicBezTo>
                  <a:cubicBezTo>
                    <a:pt x="354" y="1760"/>
                    <a:pt x="354" y="1717"/>
                    <a:pt x="462" y="1997"/>
                  </a:cubicBezTo>
                  <a:cubicBezTo>
                    <a:pt x="570" y="2277"/>
                    <a:pt x="835" y="2700"/>
                    <a:pt x="835" y="2700"/>
                  </a:cubicBezTo>
                  <a:cubicBezTo>
                    <a:pt x="835" y="2700"/>
                    <a:pt x="814" y="2434"/>
                    <a:pt x="950" y="2413"/>
                  </a:cubicBezTo>
                  <a:cubicBezTo>
                    <a:pt x="1086" y="2391"/>
                    <a:pt x="1036" y="2499"/>
                    <a:pt x="993" y="2549"/>
                  </a:cubicBezTo>
                  <a:cubicBezTo>
                    <a:pt x="950" y="2600"/>
                    <a:pt x="1108" y="2607"/>
                    <a:pt x="1136" y="2671"/>
                  </a:cubicBezTo>
                  <a:cubicBezTo>
                    <a:pt x="1165" y="2736"/>
                    <a:pt x="1187" y="2915"/>
                    <a:pt x="1388" y="2664"/>
                  </a:cubicBezTo>
                  <a:cubicBezTo>
                    <a:pt x="1589" y="2413"/>
                    <a:pt x="1747" y="2356"/>
                    <a:pt x="1747" y="2356"/>
                  </a:cubicBezTo>
                  <a:cubicBezTo>
                    <a:pt x="1747" y="2356"/>
                    <a:pt x="1890" y="2262"/>
                    <a:pt x="1790" y="2104"/>
                  </a:cubicBezTo>
                  <a:cubicBezTo>
                    <a:pt x="1689" y="1946"/>
                    <a:pt x="1639" y="1774"/>
                    <a:pt x="1639" y="1774"/>
                  </a:cubicBezTo>
                  <a:cubicBezTo>
                    <a:pt x="1639" y="1774"/>
                    <a:pt x="1847" y="1645"/>
                    <a:pt x="1840" y="1430"/>
                  </a:cubicBezTo>
                  <a:cubicBezTo>
                    <a:pt x="1833" y="1214"/>
                    <a:pt x="2148" y="1200"/>
                    <a:pt x="1919" y="1107"/>
                  </a:cubicBezTo>
                  <a:cubicBezTo>
                    <a:pt x="1689" y="1013"/>
                    <a:pt x="1682" y="1125"/>
                    <a:pt x="1538" y="827"/>
                  </a:cubicBezTo>
                  <a:cubicBezTo>
                    <a:pt x="1395" y="529"/>
                    <a:pt x="1395" y="529"/>
                    <a:pt x="1395" y="529"/>
                  </a:cubicBezTo>
                  <a:cubicBezTo>
                    <a:pt x="1366" y="529"/>
                    <a:pt x="1328" y="419"/>
                    <a:pt x="1285" y="372"/>
                  </a:cubicBezTo>
                  <a:cubicBezTo>
                    <a:pt x="1243" y="324"/>
                    <a:pt x="1162" y="210"/>
                    <a:pt x="1109" y="119"/>
                  </a:cubicBezTo>
                  <a:cubicBezTo>
                    <a:pt x="1057" y="29"/>
                    <a:pt x="1028" y="15"/>
                    <a:pt x="981" y="38"/>
                  </a:cubicBezTo>
                  <a:cubicBezTo>
                    <a:pt x="933" y="62"/>
                    <a:pt x="833" y="0"/>
                    <a:pt x="776" y="62"/>
                  </a:cubicBezTo>
                  <a:cubicBezTo>
                    <a:pt x="719" y="124"/>
                    <a:pt x="638" y="224"/>
                    <a:pt x="495" y="381"/>
                  </a:cubicBezTo>
                  <a:cubicBezTo>
                    <a:pt x="352" y="539"/>
                    <a:pt x="457" y="629"/>
                    <a:pt x="281" y="724"/>
                  </a:cubicBezTo>
                  <a:cubicBezTo>
                    <a:pt x="104" y="820"/>
                    <a:pt x="23" y="924"/>
                    <a:pt x="0" y="95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9" name="Freeform 47">
              <a:extLst>
                <a:ext uri="{FF2B5EF4-FFF2-40B4-BE49-F238E27FC236}">
                  <a16:creationId xmlns:a16="http://schemas.microsoft.com/office/drawing/2014/main" id="{3A8929BF-7D7A-1160-4BC4-7CD0B7ABAB1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8698" y="2645626"/>
              <a:ext cx="476909" cy="542751"/>
            </a:xfrm>
            <a:custGeom>
              <a:avLst/>
              <a:gdLst>
                <a:gd name="T0" fmla="*/ 0 w 1479"/>
                <a:gd name="T1" fmla="*/ 956 h 1821"/>
                <a:gd name="T2" fmla="*/ 473 w 1479"/>
                <a:gd name="T3" fmla="*/ 1218 h 1821"/>
                <a:gd name="T4" fmla="*/ 973 w 1479"/>
                <a:gd name="T5" fmla="*/ 1787 h 1821"/>
                <a:gd name="T6" fmla="*/ 1280 w 1479"/>
                <a:gd name="T7" fmla="*/ 1582 h 1821"/>
                <a:gd name="T8" fmla="*/ 1360 w 1479"/>
                <a:gd name="T9" fmla="*/ 1514 h 1821"/>
                <a:gd name="T10" fmla="*/ 1354 w 1479"/>
                <a:gd name="T11" fmla="*/ 1297 h 1821"/>
                <a:gd name="T12" fmla="*/ 1229 w 1479"/>
                <a:gd name="T13" fmla="*/ 1127 h 1821"/>
                <a:gd name="T14" fmla="*/ 1315 w 1479"/>
                <a:gd name="T15" fmla="*/ 848 h 1821"/>
                <a:gd name="T16" fmla="*/ 1388 w 1479"/>
                <a:gd name="T17" fmla="*/ 638 h 1821"/>
                <a:gd name="T18" fmla="*/ 1206 w 1479"/>
                <a:gd name="T19" fmla="*/ 530 h 1821"/>
                <a:gd name="T20" fmla="*/ 1047 w 1479"/>
                <a:gd name="T21" fmla="*/ 490 h 1821"/>
                <a:gd name="T22" fmla="*/ 871 w 1479"/>
                <a:gd name="T23" fmla="*/ 296 h 1821"/>
                <a:gd name="T24" fmla="*/ 643 w 1479"/>
                <a:gd name="T25" fmla="*/ 131 h 1821"/>
                <a:gd name="T26" fmla="*/ 592 w 1479"/>
                <a:gd name="T27" fmla="*/ 410 h 1821"/>
                <a:gd name="T28" fmla="*/ 217 w 1479"/>
                <a:gd name="T29" fmla="*/ 581 h 1821"/>
                <a:gd name="T30" fmla="*/ 0 w 1479"/>
                <a:gd name="T31" fmla="*/ 956 h 1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79" h="1821">
                  <a:moveTo>
                    <a:pt x="0" y="956"/>
                  </a:moveTo>
                  <a:cubicBezTo>
                    <a:pt x="0" y="956"/>
                    <a:pt x="234" y="1036"/>
                    <a:pt x="473" y="1218"/>
                  </a:cubicBezTo>
                  <a:cubicBezTo>
                    <a:pt x="712" y="1400"/>
                    <a:pt x="905" y="1821"/>
                    <a:pt x="973" y="1787"/>
                  </a:cubicBezTo>
                  <a:cubicBezTo>
                    <a:pt x="1041" y="1753"/>
                    <a:pt x="1063" y="1548"/>
                    <a:pt x="1280" y="1582"/>
                  </a:cubicBezTo>
                  <a:cubicBezTo>
                    <a:pt x="1300" y="1569"/>
                    <a:pt x="1336" y="1558"/>
                    <a:pt x="1360" y="1514"/>
                  </a:cubicBezTo>
                  <a:cubicBezTo>
                    <a:pt x="1406" y="1428"/>
                    <a:pt x="1388" y="1315"/>
                    <a:pt x="1354" y="1297"/>
                  </a:cubicBezTo>
                  <a:cubicBezTo>
                    <a:pt x="1320" y="1280"/>
                    <a:pt x="1292" y="1241"/>
                    <a:pt x="1229" y="1127"/>
                  </a:cubicBezTo>
                  <a:cubicBezTo>
                    <a:pt x="1167" y="1013"/>
                    <a:pt x="1201" y="911"/>
                    <a:pt x="1315" y="848"/>
                  </a:cubicBezTo>
                  <a:cubicBezTo>
                    <a:pt x="1428" y="786"/>
                    <a:pt x="1297" y="774"/>
                    <a:pt x="1388" y="638"/>
                  </a:cubicBezTo>
                  <a:cubicBezTo>
                    <a:pt x="1479" y="501"/>
                    <a:pt x="1206" y="530"/>
                    <a:pt x="1206" y="530"/>
                  </a:cubicBezTo>
                  <a:cubicBezTo>
                    <a:pt x="1206" y="530"/>
                    <a:pt x="1121" y="535"/>
                    <a:pt x="1047" y="490"/>
                  </a:cubicBezTo>
                  <a:cubicBezTo>
                    <a:pt x="973" y="444"/>
                    <a:pt x="916" y="416"/>
                    <a:pt x="871" y="296"/>
                  </a:cubicBezTo>
                  <a:cubicBezTo>
                    <a:pt x="825" y="177"/>
                    <a:pt x="621" y="0"/>
                    <a:pt x="643" y="131"/>
                  </a:cubicBezTo>
                  <a:cubicBezTo>
                    <a:pt x="666" y="262"/>
                    <a:pt x="740" y="330"/>
                    <a:pt x="592" y="410"/>
                  </a:cubicBezTo>
                  <a:cubicBezTo>
                    <a:pt x="444" y="490"/>
                    <a:pt x="347" y="404"/>
                    <a:pt x="217" y="581"/>
                  </a:cubicBezTo>
                  <a:cubicBezTo>
                    <a:pt x="86" y="757"/>
                    <a:pt x="0" y="956"/>
                    <a:pt x="0" y="95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279CA4A8-511D-D857-294B-305BB382AF1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7778" y="3180349"/>
              <a:ext cx="1853675" cy="1302283"/>
            </a:xfrm>
            <a:custGeom>
              <a:avLst/>
              <a:gdLst>
                <a:gd name="T0" fmla="*/ 28 w 5736"/>
                <a:gd name="T1" fmla="*/ 1444 h 4372"/>
                <a:gd name="T2" fmla="*/ 71 w 5736"/>
                <a:gd name="T3" fmla="*/ 1617 h 4372"/>
                <a:gd name="T4" fmla="*/ 199 w 5736"/>
                <a:gd name="T5" fmla="*/ 1887 h 4372"/>
                <a:gd name="T6" fmla="*/ 270 w 5736"/>
                <a:gd name="T7" fmla="*/ 2114 h 4372"/>
                <a:gd name="T8" fmla="*/ 475 w 5736"/>
                <a:gd name="T9" fmla="*/ 2199 h 4372"/>
                <a:gd name="T10" fmla="*/ 788 w 5736"/>
                <a:gd name="T11" fmla="*/ 1937 h 4372"/>
                <a:gd name="T12" fmla="*/ 1221 w 5736"/>
                <a:gd name="T13" fmla="*/ 1468 h 4372"/>
                <a:gd name="T14" fmla="*/ 1512 w 5736"/>
                <a:gd name="T15" fmla="*/ 1560 h 4372"/>
                <a:gd name="T16" fmla="*/ 1384 w 5736"/>
                <a:gd name="T17" fmla="*/ 1958 h 4372"/>
                <a:gd name="T18" fmla="*/ 1384 w 5736"/>
                <a:gd name="T19" fmla="*/ 2313 h 4372"/>
                <a:gd name="T20" fmla="*/ 1682 w 5736"/>
                <a:gd name="T21" fmla="*/ 3002 h 4372"/>
                <a:gd name="T22" fmla="*/ 1895 w 5736"/>
                <a:gd name="T23" fmla="*/ 3420 h 4372"/>
                <a:gd name="T24" fmla="*/ 1640 w 5736"/>
                <a:gd name="T25" fmla="*/ 3655 h 4372"/>
                <a:gd name="T26" fmla="*/ 1633 w 5736"/>
                <a:gd name="T27" fmla="*/ 3932 h 4372"/>
                <a:gd name="T28" fmla="*/ 1910 w 5736"/>
                <a:gd name="T29" fmla="*/ 3854 h 4372"/>
                <a:gd name="T30" fmla="*/ 2222 w 5736"/>
                <a:gd name="T31" fmla="*/ 3719 h 4372"/>
                <a:gd name="T32" fmla="*/ 2556 w 5736"/>
                <a:gd name="T33" fmla="*/ 3797 h 4372"/>
                <a:gd name="T34" fmla="*/ 2634 w 5736"/>
                <a:gd name="T35" fmla="*/ 4201 h 4372"/>
                <a:gd name="T36" fmla="*/ 2861 w 5736"/>
                <a:gd name="T37" fmla="*/ 4201 h 4372"/>
                <a:gd name="T38" fmla="*/ 3188 w 5736"/>
                <a:gd name="T39" fmla="*/ 4180 h 4372"/>
                <a:gd name="T40" fmla="*/ 3422 w 5736"/>
                <a:gd name="T41" fmla="*/ 4280 h 4372"/>
                <a:gd name="T42" fmla="*/ 3734 w 5736"/>
                <a:gd name="T43" fmla="*/ 4180 h 4372"/>
                <a:gd name="T44" fmla="*/ 3919 w 5736"/>
                <a:gd name="T45" fmla="*/ 4201 h 4372"/>
                <a:gd name="T46" fmla="*/ 4018 w 5736"/>
                <a:gd name="T47" fmla="*/ 3910 h 4372"/>
                <a:gd name="T48" fmla="*/ 4054 w 5736"/>
                <a:gd name="T49" fmla="*/ 3790 h 4372"/>
                <a:gd name="T50" fmla="*/ 4465 w 5736"/>
                <a:gd name="T51" fmla="*/ 3775 h 4372"/>
                <a:gd name="T52" fmla="*/ 4941 w 5736"/>
                <a:gd name="T53" fmla="*/ 3506 h 4372"/>
                <a:gd name="T54" fmla="*/ 5317 w 5736"/>
                <a:gd name="T55" fmla="*/ 3044 h 4372"/>
                <a:gd name="T56" fmla="*/ 5545 w 5736"/>
                <a:gd name="T57" fmla="*/ 2774 h 4372"/>
                <a:gd name="T58" fmla="*/ 5573 w 5736"/>
                <a:gd name="T59" fmla="*/ 2455 h 4372"/>
                <a:gd name="T60" fmla="*/ 5587 w 5736"/>
                <a:gd name="T61" fmla="*/ 2256 h 4372"/>
                <a:gd name="T62" fmla="*/ 5332 w 5736"/>
                <a:gd name="T63" fmla="*/ 2533 h 4372"/>
                <a:gd name="T64" fmla="*/ 5033 w 5736"/>
                <a:gd name="T65" fmla="*/ 2732 h 4372"/>
                <a:gd name="T66" fmla="*/ 4544 w 5736"/>
                <a:gd name="T67" fmla="*/ 2838 h 4372"/>
                <a:gd name="T68" fmla="*/ 3976 w 5736"/>
                <a:gd name="T69" fmla="*/ 2753 h 4372"/>
                <a:gd name="T70" fmla="*/ 3848 w 5736"/>
                <a:gd name="T71" fmla="*/ 2498 h 4372"/>
                <a:gd name="T72" fmla="*/ 3606 w 5736"/>
                <a:gd name="T73" fmla="*/ 2292 h 4372"/>
                <a:gd name="T74" fmla="*/ 3216 w 5736"/>
                <a:gd name="T75" fmla="*/ 2185 h 4372"/>
                <a:gd name="T76" fmla="*/ 2967 w 5736"/>
                <a:gd name="T77" fmla="*/ 2128 h 4372"/>
                <a:gd name="T78" fmla="*/ 3088 w 5736"/>
                <a:gd name="T79" fmla="*/ 1738 h 4372"/>
                <a:gd name="T80" fmla="*/ 2797 w 5736"/>
                <a:gd name="T81" fmla="*/ 1433 h 4372"/>
                <a:gd name="T82" fmla="*/ 2662 w 5736"/>
                <a:gd name="T83" fmla="*/ 1163 h 4372"/>
                <a:gd name="T84" fmla="*/ 2485 w 5736"/>
                <a:gd name="T85" fmla="*/ 936 h 4372"/>
                <a:gd name="T86" fmla="*/ 2300 w 5736"/>
                <a:gd name="T87" fmla="*/ 687 h 4372"/>
                <a:gd name="T88" fmla="*/ 2279 w 5736"/>
                <a:gd name="T89" fmla="*/ 510 h 4372"/>
                <a:gd name="T90" fmla="*/ 2039 w 5736"/>
                <a:gd name="T91" fmla="*/ 248 h 4372"/>
                <a:gd name="T92" fmla="*/ 1680 w 5736"/>
                <a:gd name="T93" fmla="*/ 147 h 4372"/>
                <a:gd name="T94" fmla="*/ 1422 w 5736"/>
                <a:gd name="T95" fmla="*/ 106 h 4372"/>
                <a:gd name="T96" fmla="*/ 1437 w 5736"/>
                <a:gd name="T97" fmla="*/ 577 h 4372"/>
                <a:gd name="T98" fmla="*/ 1275 w 5736"/>
                <a:gd name="T99" fmla="*/ 739 h 4372"/>
                <a:gd name="T100" fmla="*/ 907 w 5736"/>
                <a:gd name="T101" fmla="*/ 900 h 4372"/>
                <a:gd name="T102" fmla="*/ 619 w 5736"/>
                <a:gd name="T103" fmla="*/ 942 h 4372"/>
                <a:gd name="T104" fmla="*/ 533 w 5736"/>
                <a:gd name="T105" fmla="*/ 1130 h 4372"/>
                <a:gd name="T106" fmla="*/ 539 w 5736"/>
                <a:gd name="T107" fmla="*/ 1255 h 4372"/>
                <a:gd name="T108" fmla="*/ 419 w 5736"/>
                <a:gd name="T109" fmla="*/ 1157 h 4372"/>
                <a:gd name="T110" fmla="*/ 31 w 5736"/>
                <a:gd name="T111" fmla="*/ 1450 h 4372"/>
                <a:gd name="T112" fmla="*/ 28 w 5736"/>
                <a:gd name="T113" fmla="*/ 1444 h 4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736" h="4372">
                  <a:moveTo>
                    <a:pt x="28" y="1444"/>
                  </a:moveTo>
                  <a:cubicBezTo>
                    <a:pt x="28" y="1445"/>
                    <a:pt x="0" y="1568"/>
                    <a:pt x="71" y="1617"/>
                  </a:cubicBezTo>
                  <a:cubicBezTo>
                    <a:pt x="142" y="1667"/>
                    <a:pt x="113" y="1816"/>
                    <a:pt x="199" y="1887"/>
                  </a:cubicBezTo>
                  <a:cubicBezTo>
                    <a:pt x="284" y="1958"/>
                    <a:pt x="156" y="2064"/>
                    <a:pt x="270" y="2114"/>
                  </a:cubicBezTo>
                  <a:cubicBezTo>
                    <a:pt x="383" y="2164"/>
                    <a:pt x="397" y="2320"/>
                    <a:pt x="475" y="2199"/>
                  </a:cubicBezTo>
                  <a:cubicBezTo>
                    <a:pt x="554" y="2079"/>
                    <a:pt x="639" y="2199"/>
                    <a:pt x="788" y="1937"/>
                  </a:cubicBezTo>
                  <a:cubicBezTo>
                    <a:pt x="937" y="1674"/>
                    <a:pt x="1086" y="1504"/>
                    <a:pt x="1221" y="1468"/>
                  </a:cubicBezTo>
                  <a:cubicBezTo>
                    <a:pt x="1356" y="1433"/>
                    <a:pt x="1654" y="1347"/>
                    <a:pt x="1512" y="1560"/>
                  </a:cubicBezTo>
                  <a:cubicBezTo>
                    <a:pt x="1370" y="1773"/>
                    <a:pt x="1384" y="1709"/>
                    <a:pt x="1384" y="1958"/>
                  </a:cubicBezTo>
                  <a:cubicBezTo>
                    <a:pt x="1384" y="2206"/>
                    <a:pt x="1200" y="2150"/>
                    <a:pt x="1384" y="2313"/>
                  </a:cubicBezTo>
                  <a:cubicBezTo>
                    <a:pt x="1569" y="2476"/>
                    <a:pt x="1661" y="2732"/>
                    <a:pt x="1682" y="3002"/>
                  </a:cubicBezTo>
                  <a:cubicBezTo>
                    <a:pt x="1704" y="3271"/>
                    <a:pt x="1945" y="3328"/>
                    <a:pt x="1895" y="3420"/>
                  </a:cubicBezTo>
                  <a:cubicBezTo>
                    <a:pt x="1846" y="3513"/>
                    <a:pt x="1718" y="3555"/>
                    <a:pt x="1640" y="3655"/>
                  </a:cubicBezTo>
                  <a:cubicBezTo>
                    <a:pt x="1562" y="3754"/>
                    <a:pt x="1498" y="3925"/>
                    <a:pt x="1633" y="3932"/>
                  </a:cubicBezTo>
                  <a:cubicBezTo>
                    <a:pt x="1768" y="3939"/>
                    <a:pt x="1810" y="3868"/>
                    <a:pt x="1910" y="3854"/>
                  </a:cubicBezTo>
                  <a:cubicBezTo>
                    <a:pt x="2009" y="3839"/>
                    <a:pt x="2130" y="3811"/>
                    <a:pt x="2222" y="3719"/>
                  </a:cubicBezTo>
                  <a:cubicBezTo>
                    <a:pt x="2314" y="3626"/>
                    <a:pt x="2478" y="3619"/>
                    <a:pt x="2556" y="3797"/>
                  </a:cubicBezTo>
                  <a:cubicBezTo>
                    <a:pt x="2634" y="3974"/>
                    <a:pt x="2598" y="4152"/>
                    <a:pt x="2634" y="4201"/>
                  </a:cubicBezTo>
                  <a:cubicBezTo>
                    <a:pt x="2669" y="4251"/>
                    <a:pt x="2740" y="4244"/>
                    <a:pt x="2861" y="4201"/>
                  </a:cubicBezTo>
                  <a:cubicBezTo>
                    <a:pt x="2982" y="4159"/>
                    <a:pt x="3131" y="4102"/>
                    <a:pt x="3188" y="4180"/>
                  </a:cubicBezTo>
                  <a:cubicBezTo>
                    <a:pt x="3244" y="4258"/>
                    <a:pt x="3294" y="4187"/>
                    <a:pt x="3422" y="4280"/>
                  </a:cubicBezTo>
                  <a:cubicBezTo>
                    <a:pt x="3550" y="4372"/>
                    <a:pt x="3656" y="4223"/>
                    <a:pt x="3734" y="4180"/>
                  </a:cubicBezTo>
                  <a:cubicBezTo>
                    <a:pt x="3812" y="4138"/>
                    <a:pt x="3919" y="4201"/>
                    <a:pt x="3919" y="4201"/>
                  </a:cubicBezTo>
                  <a:cubicBezTo>
                    <a:pt x="3919" y="4201"/>
                    <a:pt x="4075" y="4010"/>
                    <a:pt x="4018" y="3910"/>
                  </a:cubicBezTo>
                  <a:cubicBezTo>
                    <a:pt x="3961" y="3811"/>
                    <a:pt x="3983" y="3719"/>
                    <a:pt x="4054" y="3790"/>
                  </a:cubicBezTo>
                  <a:cubicBezTo>
                    <a:pt x="4125" y="3861"/>
                    <a:pt x="4394" y="3917"/>
                    <a:pt x="4465" y="3775"/>
                  </a:cubicBezTo>
                  <a:cubicBezTo>
                    <a:pt x="4536" y="3633"/>
                    <a:pt x="4771" y="3641"/>
                    <a:pt x="4941" y="3506"/>
                  </a:cubicBezTo>
                  <a:cubicBezTo>
                    <a:pt x="5112" y="3371"/>
                    <a:pt x="5282" y="3307"/>
                    <a:pt x="5317" y="3044"/>
                  </a:cubicBezTo>
                  <a:cubicBezTo>
                    <a:pt x="5353" y="2782"/>
                    <a:pt x="5502" y="2845"/>
                    <a:pt x="5545" y="2774"/>
                  </a:cubicBezTo>
                  <a:cubicBezTo>
                    <a:pt x="5587" y="2703"/>
                    <a:pt x="5616" y="2554"/>
                    <a:pt x="5573" y="2455"/>
                  </a:cubicBezTo>
                  <a:cubicBezTo>
                    <a:pt x="5530" y="2356"/>
                    <a:pt x="5736" y="2206"/>
                    <a:pt x="5587" y="2256"/>
                  </a:cubicBezTo>
                  <a:cubicBezTo>
                    <a:pt x="5438" y="2306"/>
                    <a:pt x="5481" y="2462"/>
                    <a:pt x="5332" y="2533"/>
                  </a:cubicBezTo>
                  <a:cubicBezTo>
                    <a:pt x="5183" y="2604"/>
                    <a:pt x="5126" y="2668"/>
                    <a:pt x="5033" y="2732"/>
                  </a:cubicBezTo>
                  <a:cubicBezTo>
                    <a:pt x="4941" y="2796"/>
                    <a:pt x="4806" y="2867"/>
                    <a:pt x="4544" y="2838"/>
                  </a:cubicBezTo>
                  <a:cubicBezTo>
                    <a:pt x="4281" y="2810"/>
                    <a:pt x="4018" y="2916"/>
                    <a:pt x="3976" y="2753"/>
                  </a:cubicBezTo>
                  <a:cubicBezTo>
                    <a:pt x="3933" y="2590"/>
                    <a:pt x="3897" y="2696"/>
                    <a:pt x="3848" y="2498"/>
                  </a:cubicBezTo>
                  <a:cubicBezTo>
                    <a:pt x="3798" y="2299"/>
                    <a:pt x="3798" y="2277"/>
                    <a:pt x="3606" y="2292"/>
                  </a:cubicBezTo>
                  <a:cubicBezTo>
                    <a:pt x="3415" y="2306"/>
                    <a:pt x="3393" y="2150"/>
                    <a:pt x="3216" y="2185"/>
                  </a:cubicBezTo>
                  <a:cubicBezTo>
                    <a:pt x="3038" y="2221"/>
                    <a:pt x="2811" y="2320"/>
                    <a:pt x="2967" y="2128"/>
                  </a:cubicBezTo>
                  <a:cubicBezTo>
                    <a:pt x="3124" y="1937"/>
                    <a:pt x="3251" y="1922"/>
                    <a:pt x="3088" y="1738"/>
                  </a:cubicBezTo>
                  <a:cubicBezTo>
                    <a:pt x="2925" y="1553"/>
                    <a:pt x="2868" y="1539"/>
                    <a:pt x="2797" y="1433"/>
                  </a:cubicBezTo>
                  <a:cubicBezTo>
                    <a:pt x="2726" y="1326"/>
                    <a:pt x="2762" y="1241"/>
                    <a:pt x="2662" y="1163"/>
                  </a:cubicBezTo>
                  <a:cubicBezTo>
                    <a:pt x="2563" y="1085"/>
                    <a:pt x="2541" y="1141"/>
                    <a:pt x="2485" y="936"/>
                  </a:cubicBezTo>
                  <a:cubicBezTo>
                    <a:pt x="2428" y="730"/>
                    <a:pt x="2208" y="787"/>
                    <a:pt x="2300" y="687"/>
                  </a:cubicBezTo>
                  <a:cubicBezTo>
                    <a:pt x="2392" y="588"/>
                    <a:pt x="2414" y="602"/>
                    <a:pt x="2279" y="510"/>
                  </a:cubicBezTo>
                  <a:cubicBezTo>
                    <a:pt x="2144" y="417"/>
                    <a:pt x="2289" y="519"/>
                    <a:pt x="2039" y="248"/>
                  </a:cubicBezTo>
                  <a:cubicBezTo>
                    <a:pt x="1877" y="177"/>
                    <a:pt x="1781" y="162"/>
                    <a:pt x="1680" y="147"/>
                  </a:cubicBezTo>
                  <a:cubicBezTo>
                    <a:pt x="1579" y="131"/>
                    <a:pt x="1396" y="0"/>
                    <a:pt x="1422" y="106"/>
                  </a:cubicBezTo>
                  <a:cubicBezTo>
                    <a:pt x="1447" y="212"/>
                    <a:pt x="1518" y="557"/>
                    <a:pt x="1437" y="577"/>
                  </a:cubicBezTo>
                  <a:cubicBezTo>
                    <a:pt x="1356" y="597"/>
                    <a:pt x="1396" y="718"/>
                    <a:pt x="1275" y="739"/>
                  </a:cubicBezTo>
                  <a:cubicBezTo>
                    <a:pt x="1154" y="759"/>
                    <a:pt x="975" y="897"/>
                    <a:pt x="907" y="900"/>
                  </a:cubicBezTo>
                  <a:cubicBezTo>
                    <a:pt x="838" y="903"/>
                    <a:pt x="649" y="873"/>
                    <a:pt x="619" y="942"/>
                  </a:cubicBezTo>
                  <a:cubicBezTo>
                    <a:pt x="590" y="1010"/>
                    <a:pt x="464" y="1034"/>
                    <a:pt x="533" y="1130"/>
                  </a:cubicBezTo>
                  <a:cubicBezTo>
                    <a:pt x="602" y="1226"/>
                    <a:pt x="581" y="1306"/>
                    <a:pt x="539" y="1255"/>
                  </a:cubicBezTo>
                  <a:cubicBezTo>
                    <a:pt x="497" y="1205"/>
                    <a:pt x="512" y="1085"/>
                    <a:pt x="419" y="1157"/>
                  </a:cubicBezTo>
                  <a:cubicBezTo>
                    <a:pt x="326" y="1229"/>
                    <a:pt x="60" y="1507"/>
                    <a:pt x="31" y="1450"/>
                  </a:cubicBezTo>
                  <a:cubicBezTo>
                    <a:pt x="30" y="1448"/>
                    <a:pt x="29" y="1446"/>
                    <a:pt x="28" y="1444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lang="es-PE" sz="105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s-PE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     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s-PE" sz="105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         </a:t>
              </a:r>
              <a:endParaRPr kumimoji="0" lang="es-PE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1" name="Freeform 25">
              <a:extLst>
                <a:ext uri="{FF2B5EF4-FFF2-40B4-BE49-F238E27FC236}">
                  <a16:creationId xmlns:a16="http://schemas.microsoft.com/office/drawing/2014/main" id="{F3D0C93B-B525-7FE5-99DE-ADD4840715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9422" y="4962756"/>
              <a:ext cx="593526" cy="732233"/>
            </a:xfrm>
            <a:custGeom>
              <a:avLst/>
              <a:gdLst>
                <a:gd name="T0" fmla="*/ 1408 w 1833"/>
                <a:gd name="T1" fmla="*/ 2456 h 2456"/>
                <a:gd name="T2" fmla="*/ 1285 w 1833"/>
                <a:gd name="T3" fmla="*/ 2260 h 2456"/>
                <a:gd name="T4" fmla="*/ 1036 w 1833"/>
                <a:gd name="T5" fmla="*/ 2043 h 2456"/>
                <a:gd name="T6" fmla="*/ 873 w 1833"/>
                <a:gd name="T7" fmla="*/ 1924 h 2456"/>
                <a:gd name="T8" fmla="*/ 493 w 1833"/>
                <a:gd name="T9" fmla="*/ 1550 h 2456"/>
                <a:gd name="T10" fmla="*/ 374 w 1833"/>
                <a:gd name="T11" fmla="*/ 1322 h 2456"/>
                <a:gd name="T12" fmla="*/ 200 w 1833"/>
                <a:gd name="T13" fmla="*/ 1176 h 2456"/>
                <a:gd name="T14" fmla="*/ 130 w 1833"/>
                <a:gd name="T15" fmla="*/ 872 h 2456"/>
                <a:gd name="T16" fmla="*/ 276 w 1833"/>
                <a:gd name="T17" fmla="*/ 655 h 2456"/>
                <a:gd name="T18" fmla="*/ 221 w 1833"/>
                <a:gd name="T19" fmla="*/ 327 h 2456"/>
                <a:gd name="T20" fmla="*/ 232 w 1833"/>
                <a:gd name="T21" fmla="*/ 344 h 2456"/>
                <a:gd name="T22" fmla="*/ 378 w 1833"/>
                <a:gd name="T23" fmla="*/ 114 h 2456"/>
                <a:gd name="T24" fmla="*/ 723 w 1833"/>
                <a:gd name="T25" fmla="*/ 0 h 2456"/>
                <a:gd name="T26" fmla="*/ 699 w 1833"/>
                <a:gd name="T27" fmla="*/ 297 h 2456"/>
                <a:gd name="T28" fmla="*/ 835 w 1833"/>
                <a:gd name="T29" fmla="*/ 460 h 2456"/>
                <a:gd name="T30" fmla="*/ 933 w 1833"/>
                <a:gd name="T31" fmla="*/ 671 h 2456"/>
                <a:gd name="T32" fmla="*/ 1014 w 1833"/>
                <a:gd name="T33" fmla="*/ 980 h 2456"/>
                <a:gd name="T34" fmla="*/ 1318 w 1833"/>
                <a:gd name="T35" fmla="*/ 1138 h 2456"/>
                <a:gd name="T36" fmla="*/ 1411 w 1833"/>
                <a:gd name="T37" fmla="*/ 1186 h 2456"/>
                <a:gd name="T38" fmla="*/ 1394 w 1833"/>
                <a:gd name="T39" fmla="*/ 1284 h 2456"/>
                <a:gd name="T40" fmla="*/ 1432 w 1833"/>
                <a:gd name="T41" fmla="*/ 1571 h 2456"/>
                <a:gd name="T42" fmla="*/ 1594 w 1833"/>
                <a:gd name="T43" fmla="*/ 1604 h 2456"/>
                <a:gd name="T44" fmla="*/ 1708 w 1833"/>
                <a:gd name="T45" fmla="*/ 1805 h 2456"/>
                <a:gd name="T46" fmla="*/ 1784 w 1833"/>
                <a:gd name="T47" fmla="*/ 2108 h 2456"/>
                <a:gd name="T48" fmla="*/ 1773 w 1833"/>
                <a:gd name="T49" fmla="*/ 2135 h 2456"/>
                <a:gd name="T50" fmla="*/ 1773 w 1833"/>
                <a:gd name="T51" fmla="*/ 2135 h 2456"/>
                <a:gd name="T52" fmla="*/ 1773 w 1833"/>
                <a:gd name="T53" fmla="*/ 2135 h 2456"/>
                <a:gd name="T54" fmla="*/ 1582 w 1833"/>
                <a:gd name="T55" fmla="*/ 2246 h 2456"/>
                <a:gd name="T56" fmla="*/ 1408 w 1833"/>
                <a:gd name="T57" fmla="*/ 2456 h 2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833" h="2456">
                  <a:moveTo>
                    <a:pt x="1408" y="2456"/>
                  </a:moveTo>
                  <a:cubicBezTo>
                    <a:pt x="1408" y="2456"/>
                    <a:pt x="1372" y="2385"/>
                    <a:pt x="1285" y="2260"/>
                  </a:cubicBezTo>
                  <a:cubicBezTo>
                    <a:pt x="1198" y="2136"/>
                    <a:pt x="1085" y="2179"/>
                    <a:pt x="1036" y="2043"/>
                  </a:cubicBezTo>
                  <a:cubicBezTo>
                    <a:pt x="987" y="1908"/>
                    <a:pt x="987" y="1957"/>
                    <a:pt x="873" y="1924"/>
                  </a:cubicBezTo>
                  <a:cubicBezTo>
                    <a:pt x="759" y="1891"/>
                    <a:pt x="591" y="1756"/>
                    <a:pt x="493" y="1550"/>
                  </a:cubicBezTo>
                  <a:cubicBezTo>
                    <a:pt x="396" y="1344"/>
                    <a:pt x="412" y="1474"/>
                    <a:pt x="374" y="1322"/>
                  </a:cubicBezTo>
                  <a:cubicBezTo>
                    <a:pt x="336" y="1170"/>
                    <a:pt x="141" y="1311"/>
                    <a:pt x="200" y="1176"/>
                  </a:cubicBezTo>
                  <a:cubicBezTo>
                    <a:pt x="260" y="1040"/>
                    <a:pt x="0" y="866"/>
                    <a:pt x="130" y="872"/>
                  </a:cubicBezTo>
                  <a:cubicBezTo>
                    <a:pt x="260" y="877"/>
                    <a:pt x="244" y="801"/>
                    <a:pt x="276" y="655"/>
                  </a:cubicBezTo>
                  <a:cubicBezTo>
                    <a:pt x="296" y="566"/>
                    <a:pt x="250" y="429"/>
                    <a:pt x="221" y="327"/>
                  </a:cubicBezTo>
                  <a:cubicBezTo>
                    <a:pt x="228" y="338"/>
                    <a:pt x="232" y="344"/>
                    <a:pt x="232" y="344"/>
                  </a:cubicBezTo>
                  <a:cubicBezTo>
                    <a:pt x="232" y="344"/>
                    <a:pt x="305" y="224"/>
                    <a:pt x="378" y="114"/>
                  </a:cubicBezTo>
                  <a:cubicBezTo>
                    <a:pt x="451" y="5"/>
                    <a:pt x="686" y="15"/>
                    <a:pt x="723" y="0"/>
                  </a:cubicBezTo>
                  <a:cubicBezTo>
                    <a:pt x="723" y="0"/>
                    <a:pt x="716" y="172"/>
                    <a:pt x="699" y="297"/>
                  </a:cubicBezTo>
                  <a:cubicBezTo>
                    <a:pt x="683" y="422"/>
                    <a:pt x="716" y="443"/>
                    <a:pt x="835" y="460"/>
                  </a:cubicBezTo>
                  <a:cubicBezTo>
                    <a:pt x="954" y="476"/>
                    <a:pt x="933" y="530"/>
                    <a:pt x="933" y="671"/>
                  </a:cubicBezTo>
                  <a:cubicBezTo>
                    <a:pt x="933" y="812"/>
                    <a:pt x="889" y="942"/>
                    <a:pt x="1014" y="980"/>
                  </a:cubicBezTo>
                  <a:cubicBezTo>
                    <a:pt x="1139" y="1018"/>
                    <a:pt x="1223" y="1091"/>
                    <a:pt x="1318" y="1138"/>
                  </a:cubicBezTo>
                  <a:cubicBezTo>
                    <a:pt x="1340" y="1149"/>
                    <a:pt x="1373" y="1167"/>
                    <a:pt x="1411" y="1186"/>
                  </a:cubicBezTo>
                  <a:cubicBezTo>
                    <a:pt x="1400" y="1210"/>
                    <a:pt x="1394" y="1241"/>
                    <a:pt x="1394" y="1284"/>
                  </a:cubicBezTo>
                  <a:cubicBezTo>
                    <a:pt x="1394" y="1463"/>
                    <a:pt x="1334" y="1436"/>
                    <a:pt x="1432" y="1571"/>
                  </a:cubicBezTo>
                  <a:cubicBezTo>
                    <a:pt x="1529" y="1707"/>
                    <a:pt x="1535" y="1631"/>
                    <a:pt x="1594" y="1604"/>
                  </a:cubicBezTo>
                  <a:cubicBezTo>
                    <a:pt x="1654" y="1577"/>
                    <a:pt x="1627" y="1691"/>
                    <a:pt x="1708" y="1805"/>
                  </a:cubicBezTo>
                  <a:cubicBezTo>
                    <a:pt x="1790" y="1919"/>
                    <a:pt x="1833" y="2011"/>
                    <a:pt x="1784" y="2108"/>
                  </a:cubicBezTo>
                  <a:cubicBezTo>
                    <a:pt x="1780" y="2117"/>
                    <a:pt x="1776" y="2126"/>
                    <a:pt x="1773" y="2135"/>
                  </a:cubicBezTo>
                  <a:lnTo>
                    <a:pt x="1773" y="2135"/>
                  </a:lnTo>
                  <a:lnTo>
                    <a:pt x="1773" y="2135"/>
                  </a:lnTo>
                  <a:cubicBezTo>
                    <a:pt x="1720" y="2121"/>
                    <a:pt x="1661" y="2163"/>
                    <a:pt x="1582" y="2246"/>
                  </a:cubicBezTo>
                  <a:cubicBezTo>
                    <a:pt x="1491" y="2342"/>
                    <a:pt x="1408" y="2456"/>
                    <a:pt x="1408" y="245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20A443BB-CBA6-D9BB-AF83-CCD11FDD6AA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0654" y="2207251"/>
              <a:ext cx="725805" cy="724204"/>
            </a:xfrm>
            <a:custGeom>
              <a:avLst/>
              <a:gdLst>
                <a:gd name="T0" fmla="*/ 2036 w 2247"/>
                <a:gd name="T1" fmla="*/ 2003 h 2429"/>
                <a:gd name="T2" fmla="*/ 1877 w 2247"/>
                <a:gd name="T3" fmla="*/ 1963 h 2429"/>
                <a:gd name="T4" fmla="*/ 1701 w 2247"/>
                <a:gd name="T5" fmla="*/ 1769 h 2429"/>
                <a:gd name="T6" fmla="*/ 1473 w 2247"/>
                <a:gd name="T7" fmla="*/ 1604 h 2429"/>
                <a:gd name="T8" fmla="*/ 1422 w 2247"/>
                <a:gd name="T9" fmla="*/ 1883 h 2429"/>
                <a:gd name="T10" fmla="*/ 1047 w 2247"/>
                <a:gd name="T11" fmla="*/ 2054 h 2429"/>
                <a:gd name="T12" fmla="*/ 830 w 2247"/>
                <a:gd name="T13" fmla="*/ 2429 h 2429"/>
                <a:gd name="T14" fmla="*/ 279 w 2247"/>
                <a:gd name="T15" fmla="*/ 2196 h 2429"/>
                <a:gd name="T16" fmla="*/ 398 w 2247"/>
                <a:gd name="T17" fmla="*/ 1934 h 2429"/>
                <a:gd name="T18" fmla="*/ 489 w 2247"/>
                <a:gd name="T19" fmla="*/ 1547 h 2429"/>
                <a:gd name="T20" fmla="*/ 210 w 2247"/>
                <a:gd name="T21" fmla="*/ 1132 h 2429"/>
                <a:gd name="T22" fmla="*/ 222 w 2247"/>
                <a:gd name="T23" fmla="*/ 888 h 2429"/>
                <a:gd name="T24" fmla="*/ 34 w 2247"/>
                <a:gd name="T25" fmla="*/ 643 h 2429"/>
                <a:gd name="T26" fmla="*/ 131 w 2247"/>
                <a:gd name="T27" fmla="*/ 307 h 2429"/>
                <a:gd name="T28" fmla="*/ 318 w 2247"/>
                <a:gd name="T29" fmla="*/ 85 h 2429"/>
                <a:gd name="T30" fmla="*/ 637 w 2247"/>
                <a:gd name="T31" fmla="*/ 142 h 2429"/>
                <a:gd name="T32" fmla="*/ 802 w 2247"/>
                <a:gd name="T33" fmla="*/ 97 h 2429"/>
                <a:gd name="T34" fmla="*/ 910 w 2247"/>
                <a:gd name="T35" fmla="*/ 68 h 2429"/>
                <a:gd name="T36" fmla="*/ 1052 w 2247"/>
                <a:gd name="T37" fmla="*/ 245 h 2429"/>
                <a:gd name="T38" fmla="*/ 1035 w 2247"/>
                <a:gd name="T39" fmla="*/ 467 h 2429"/>
                <a:gd name="T40" fmla="*/ 1325 w 2247"/>
                <a:gd name="T41" fmla="*/ 273 h 2429"/>
                <a:gd name="T42" fmla="*/ 1638 w 2247"/>
                <a:gd name="T43" fmla="*/ 438 h 2429"/>
                <a:gd name="T44" fmla="*/ 1906 w 2247"/>
                <a:gd name="T45" fmla="*/ 461 h 2429"/>
                <a:gd name="T46" fmla="*/ 2019 w 2247"/>
                <a:gd name="T47" fmla="*/ 654 h 2429"/>
                <a:gd name="T48" fmla="*/ 2247 w 2247"/>
                <a:gd name="T49" fmla="*/ 967 h 2429"/>
                <a:gd name="T50" fmla="*/ 2122 w 2247"/>
                <a:gd name="T51" fmla="*/ 1269 h 2429"/>
                <a:gd name="T52" fmla="*/ 2116 w 2247"/>
                <a:gd name="T53" fmla="*/ 1519 h 2429"/>
                <a:gd name="T54" fmla="*/ 2071 w 2247"/>
                <a:gd name="T55" fmla="*/ 1832 h 2429"/>
                <a:gd name="T56" fmla="*/ 2036 w 2247"/>
                <a:gd name="T57" fmla="*/ 2003 h 2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47" h="2429">
                  <a:moveTo>
                    <a:pt x="2036" y="2003"/>
                  </a:moveTo>
                  <a:cubicBezTo>
                    <a:pt x="2036" y="2003"/>
                    <a:pt x="1951" y="2008"/>
                    <a:pt x="1877" y="1963"/>
                  </a:cubicBezTo>
                  <a:cubicBezTo>
                    <a:pt x="1803" y="1917"/>
                    <a:pt x="1746" y="1889"/>
                    <a:pt x="1701" y="1769"/>
                  </a:cubicBezTo>
                  <a:cubicBezTo>
                    <a:pt x="1655" y="1650"/>
                    <a:pt x="1451" y="1473"/>
                    <a:pt x="1473" y="1604"/>
                  </a:cubicBezTo>
                  <a:cubicBezTo>
                    <a:pt x="1496" y="1735"/>
                    <a:pt x="1570" y="1803"/>
                    <a:pt x="1422" y="1883"/>
                  </a:cubicBezTo>
                  <a:cubicBezTo>
                    <a:pt x="1274" y="1963"/>
                    <a:pt x="1177" y="1877"/>
                    <a:pt x="1047" y="2054"/>
                  </a:cubicBezTo>
                  <a:cubicBezTo>
                    <a:pt x="916" y="2230"/>
                    <a:pt x="830" y="2429"/>
                    <a:pt x="830" y="2429"/>
                  </a:cubicBezTo>
                  <a:cubicBezTo>
                    <a:pt x="830" y="2429"/>
                    <a:pt x="364" y="2247"/>
                    <a:pt x="279" y="2196"/>
                  </a:cubicBezTo>
                  <a:cubicBezTo>
                    <a:pt x="193" y="2145"/>
                    <a:pt x="193" y="1929"/>
                    <a:pt x="398" y="1934"/>
                  </a:cubicBezTo>
                  <a:cubicBezTo>
                    <a:pt x="603" y="1940"/>
                    <a:pt x="552" y="1684"/>
                    <a:pt x="489" y="1547"/>
                  </a:cubicBezTo>
                  <a:cubicBezTo>
                    <a:pt x="427" y="1411"/>
                    <a:pt x="97" y="1320"/>
                    <a:pt x="210" y="1132"/>
                  </a:cubicBezTo>
                  <a:cubicBezTo>
                    <a:pt x="324" y="944"/>
                    <a:pt x="353" y="1001"/>
                    <a:pt x="222" y="888"/>
                  </a:cubicBezTo>
                  <a:cubicBezTo>
                    <a:pt x="91" y="774"/>
                    <a:pt x="0" y="774"/>
                    <a:pt x="34" y="643"/>
                  </a:cubicBezTo>
                  <a:cubicBezTo>
                    <a:pt x="68" y="512"/>
                    <a:pt x="28" y="438"/>
                    <a:pt x="131" y="307"/>
                  </a:cubicBezTo>
                  <a:cubicBezTo>
                    <a:pt x="233" y="176"/>
                    <a:pt x="256" y="85"/>
                    <a:pt x="318" y="85"/>
                  </a:cubicBezTo>
                  <a:cubicBezTo>
                    <a:pt x="381" y="85"/>
                    <a:pt x="546" y="142"/>
                    <a:pt x="637" y="142"/>
                  </a:cubicBezTo>
                  <a:cubicBezTo>
                    <a:pt x="728" y="142"/>
                    <a:pt x="751" y="165"/>
                    <a:pt x="802" y="97"/>
                  </a:cubicBezTo>
                  <a:cubicBezTo>
                    <a:pt x="853" y="29"/>
                    <a:pt x="899" y="0"/>
                    <a:pt x="910" y="68"/>
                  </a:cubicBezTo>
                  <a:cubicBezTo>
                    <a:pt x="921" y="137"/>
                    <a:pt x="1115" y="194"/>
                    <a:pt x="1052" y="245"/>
                  </a:cubicBezTo>
                  <a:cubicBezTo>
                    <a:pt x="990" y="296"/>
                    <a:pt x="882" y="461"/>
                    <a:pt x="1035" y="467"/>
                  </a:cubicBezTo>
                  <a:cubicBezTo>
                    <a:pt x="1189" y="472"/>
                    <a:pt x="1149" y="194"/>
                    <a:pt x="1325" y="273"/>
                  </a:cubicBezTo>
                  <a:cubicBezTo>
                    <a:pt x="1502" y="353"/>
                    <a:pt x="1553" y="444"/>
                    <a:pt x="1638" y="438"/>
                  </a:cubicBezTo>
                  <a:cubicBezTo>
                    <a:pt x="1724" y="432"/>
                    <a:pt x="1849" y="404"/>
                    <a:pt x="1906" y="461"/>
                  </a:cubicBezTo>
                  <a:cubicBezTo>
                    <a:pt x="1962" y="518"/>
                    <a:pt x="1980" y="529"/>
                    <a:pt x="2019" y="654"/>
                  </a:cubicBezTo>
                  <a:cubicBezTo>
                    <a:pt x="2059" y="779"/>
                    <a:pt x="2150" y="853"/>
                    <a:pt x="2247" y="967"/>
                  </a:cubicBezTo>
                  <a:cubicBezTo>
                    <a:pt x="2247" y="967"/>
                    <a:pt x="2002" y="1138"/>
                    <a:pt x="2122" y="1269"/>
                  </a:cubicBezTo>
                  <a:cubicBezTo>
                    <a:pt x="2241" y="1400"/>
                    <a:pt x="2179" y="1388"/>
                    <a:pt x="2116" y="1519"/>
                  </a:cubicBezTo>
                  <a:cubicBezTo>
                    <a:pt x="2054" y="1650"/>
                    <a:pt x="2088" y="1718"/>
                    <a:pt x="2071" y="1832"/>
                  </a:cubicBezTo>
                  <a:cubicBezTo>
                    <a:pt x="2054" y="1946"/>
                    <a:pt x="2036" y="2003"/>
                    <a:pt x="2036" y="200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6BA77C13-A2C4-4605-87F0-1C65A453B92C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5443" y="5430038"/>
              <a:ext cx="1385470" cy="846243"/>
            </a:xfrm>
            <a:custGeom>
              <a:avLst/>
              <a:gdLst>
                <a:gd name="T0" fmla="*/ 4271 w 4291"/>
                <a:gd name="T1" fmla="*/ 1445 h 2843"/>
                <a:gd name="T2" fmla="*/ 4222 w 4291"/>
                <a:gd name="T3" fmla="*/ 1620 h 2843"/>
                <a:gd name="T4" fmla="*/ 4181 w 4291"/>
                <a:gd name="T5" fmla="*/ 1798 h 2843"/>
                <a:gd name="T6" fmla="*/ 4117 w 4291"/>
                <a:gd name="T7" fmla="*/ 1990 h 2843"/>
                <a:gd name="T8" fmla="*/ 3775 w 4291"/>
                <a:gd name="T9" fmla="*/ 2118 h 2843"/>
                <a:gd name="T10" fmla="*/ 3684 w 4291"/>
                <a:gd name="T11" fmla="*/ 2455 h 2843"/>
                <a:gd name="T12" fmla="*/ 3720 w 4291"/>
                <a:gd name="T13" fmla="*/ 2661 h 2843"/>
                <a:gd name="T14" fmla="*/ 3592 w 4291"/>
                <a:gd name="T15" fmla="*/ 2807 h 2843"/>
                <a:gd name="T16" fmla="*/ 3200 w 4291"/>
                <a:gd name="T17" fmla="*/ 2602 h 2843"/>
                <a:gd name="T18" fmla="*/ 2949 w 4291"/>
                <a:gd name="T19" fmla="*/ 2446 h 2843"/>
                <a:gd name="T20" fmla="*/ 2826 w 4291"/>
                <a:gd name="T21" fmla="*/ 2323 h 2843"/>
                <a:gd name="T22" fmla="*/ 2091 w 4291"/>
                <a:gd name="T23" fmla="*/ 2013 h 2843"/>
                <a:gd name="T24" fmla="*/ 1607 w 4291"/>
                <a:gd name="T25" fmla="*/ 1748 h 2843"/>
                <a:gd name="T26" fmla="*/ 1132 w 4291"/>
                <a:gd name="T27" fmla="*/ 1502 h 2843"/>
                <a:gd name="T28" fmla="*/ 722 w 4291"/>
                <a:gd name="T29" fmla="*/ 1301 h 2843"/>
                <a:gd name="T30" fmla="*/ 165 w 4291"/>
                <a:gd name="T31" fmla="*/ 995 h 2843"/>
                <a:gd name="T32" fmla="*/ 0 w 4291"/>
                <a:gd name="T33" fmla="*/ 890 h 2843"/>
                <a:gd name="T34" fmla="*/ 174 w 4291"/>
                <a:gd name="T35" fmla="*/ 680 h 2843"/>
                <a:gd name="T36" fmla="*/ 388 w 4291"/>
                <a:gd name="T37" fmla="*/ 580 h 2843"/>
                <a:gd name="T38" fmla="*/ 621 w 4291"/>
                <a:gd name="T39" fmla="*/ 671 h 2843"/>
                <a:gd name="T40" fmla="*/ 918 w 4291"/>
                <a:gd name="T41" fmla="*/ 922 h 2843"/>
                <a:gd name="T42" fmla="*/ 1119 w 4291"/>
                <a:gd name="T43" fmla="*/ 1013 h 2843"/>
                <a:gd name="T44" fmla="*/ 1406 w 4291"/>
                <a:gd name="T45" fmla="*/ 895 h 2843"/>
                <a:gd name="T46" fmla="*/ 1707 w 4291"/>
                <a:gd name="T47" fmla="*/ 844 h 2843"/>
                <a:gd name="T48" fmla="*/ 1890 w 4291"/>
                <a:gd name="T49" fmla="*/ 744 h 2843"/>
                <a:gd name="T50" fmla="*/ 2045 w 4291"/>
                <a:gd name="T51" fmla="*/ 488 h 2843"/>
                <a:gd name="T52" fmla="*/ 2177 w 4291"/>
                <a:gd name="T53" fmla="*/ 228 h 2843"/>
                <a:gd name="T54" fmla="*/ 2365 w 4291"/>
                <a:gd name="T55" fmla="*/ 87 h 2843"/>
                <a:gd name="T56" fmla="*/ 2605 w 4291"/>
                <a:gd name="T57" fmla="*/ 73 h 2843"/>
                <a:gd name="T58" fmla="*/ 2740 w 4291"/>
                <a:gd name="T59" fmla="*/ 265 h 2843"/>
                <a:gd name="T60" fmla="*/ 2980 w 4291"/>
                <a:gd name="T61" fmla="*/ 265 h 2843"/>
                <a:gd name="T62" fmla="*/ 3064 w 4291"/>
                <a:gd name="T63" fmla="*/ 84 h 2843"/>
                <a:gd name="T64" fmla="*/ 3272 w 4291"/>
                <a:gd name="T65" fmla="*/ 389 h 2843"/>
                <a:gd name="T66" fmla="*/ 3557 w 4291"/>
                <a:gd name="T67" fmla="*/ 486 h 2843"/>
                <a:gd name="T68" fmla="*/ 3764 w 4291"/>
                <a:gd name="T69" fmla="*/ 518 h 2843"/>
                <a:gd name="T70" fmla="*/ 3991 w 4291"/>
                <a:gd name="T71" fmla="*/ 713 h 2843"/>
                <a:gd name="T72" fmla="*/ 4053 w 4291"/>
                <a:gd name="T73" fmla="*/ 745 h 2843"/>
                <a:gd name="T74" fmla="*/ 4053 w 4291"/>
                <a:gd name="T75" fmla="*/ 745 h 2843"/>
                <a:gd name="T76" fmla="*/ 4120 w 4291"/>
                <a:gd name="T77" fmla="*/ 1057 h 2843"/>
                <a:gd name="T78" fmla="*/ 4271 w 4291"/>
                <a:gd name="T79" fmla="*/ 1445 h 2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291" h="2843">
                  <a:moveTo>
                    <a:pt x="4271" y="1445"/>
                  </a:moveTo>
                  <a:cubicBezTo>
                    <a:pt x="4271" y="1445"/>
                    <a:pt x="4195" y="1529"/>
                    <a:pt x="4222" y="1620"/>
                  </a:cubicBezTo>
                  <a:cubicBezTo>
                    <a:pt x="4250" y="1712"/>
                    <a:pt x="4190" y="1721"/>
                    <a:pt x="4181" y="1798"/>
                  </a:cubicBezTo>
                  <a:cubicBezTo>
                    <a:pt x="4172" y="1876"/>
                    <a:pt x="4291" y="1990"/>
                    <a:pt x="4117" y="1990"/>
                  </a:cubicBezTo>
                  <a:cubicBezTo>
                    <a:pt x="3944" y="1990"/>
                    <a:pt x="3903" y="1926"/>
                    <a:pt x="3775" y="2118"/>
                  </a:cubicBezTo>
                  <a:cubicBezTo>
                    <a:pt x="3647" y="2309"/>
                    <a:pt x="3597" y="2364"/>
                    <a:pt x="3684" y="2455"/>
                  </a:cubicBezTo>
                  <a:cubicBezTo>
                    <a:pt x="3770" y="2547"/>
                    <a:pt x="3757" y="2624"/>
                    <a:pt x="3720" y="2661"/>
                  </a:cubicBezTo>
                  <a:cubicBezTo>
                    <a:pt x="3684" y="2697"/>
                    <a:pt x="3702" y="2843"/>
                    <a:pt x="3592" y="2807"/>
                  </a:cubicBezTo>
                  <a:cubicBezTo>
                    <a:pt x="3483" y="2770"/>
                    <a:pt x="3364" y="2647"/>
                    <a:pt x="3200" y="2602"/>
                  </a:cubicBezTo>
                  <a:cubicBezTo>
                    <a:pt x="3036" y="2556"/>
                    <a:pt x="3008" y="2538"/>
                    <a:pt x="2949" y="2446"/>
                  </a:cubicBezTo>
                  <a:cubicBezTo>
                    <a:pt x="2889" y="2355"/>
                    <a:pt x="2931" y="2451"/>
                    <a:pt x="2826" y="2323"/>
                  </a:cubicBezTo>
                  <a:cubicBezTo>
                    <a:pt x="2721" y="2195"/>
                    <a:pt x="2314" y="2118"/>
                    <a:pt x="2091" y="2013"/>
                  </a:cubicBezTo>
                  <a:cubicBezTo>
                    <a:pt x="1867" y="1908"/>
                    <a:pt x="1835" y="1803"/>
                    <a:pt x="1607" y="1748"/>
                  </a:cubicBezTo>
                  <a:cubicBezTo>
                    <a:pt x="1379" y="1693"/>
                    <a:pt x="1297" y="1680"/>
                    <a:pt x="1132" y="1502"/>
                  </a:cubicBezTo>
                  <a:cubicBezTo>
                    <a:pt x="968" y="1324"/>
                    <a:pt x="877" y="1438"/>
                    <a:pt x="722" y="1301"/>
                  </a:cubicBezTo>
                  <a:cubicBezTo>
                    <a:pt x="566" y="1164"/>
                    <a:pt x="320" y="1077"/>
                    <a:pt x="165" y="995"/>
                  </a:cubicBezTo>
                  <a:cubicBezTo>
                    <a:pt x="10" y="913"/>
                    <a:pt x="0" y="890"/>
                    <a:pt x="0" y="890"/>
                  </a:cubicBezTo>
                  <a:cubicBezTo>
                    <a:pt x="0" y="890"/>
                    <a:pt x="83" y="776"/>
                    <a:pt x="174" y="680"/>
                  </a:cubicBezTo>
                  <a:cubicBezTo>
                    <a:pt x="265" y="584"/>
                    <a:pt x="329" y="543"/>
                    <a:pt x="388" y="580"/>
                  </a:cubicBezTo>
                  <a:cubicBezTo>
                    <a:pt x="448" y="616"/>
                    <a:pt x="566" y="552"/>
                    <a:pt x="621" y="671"/>
                  </a:cubicBezTo>
                  <a:cubicBezTo>
                    <a:pt x="676" y="790"/>
                    <a:pt x="758" y="1000"/>
                    <a:pt x="918" y="922"/>
                  </a:cubicBezTo>
                  <a:cubicBezTo>
                    <a:pt x="1078" y="844"/>
                    <a:pt x="1009" y="1187"/>
                    <a:pt x="1119" y="1013"/>
                  </a:cubicBezTo>
                  <a:cubicBezTo>
                    <a:pt x="1228" y="840"/>
                    <a:pt x="1288" y="904"/>
                    <a:pt x="1406" y="895"/>
                  </a:cubicBezTo>
                  <a:cubicBezTo>
                    <a:pt x="1525" y="885"/>
                    <a:pt x="1593" y="840"/>
                    <a:pt x="1707" y="844"/>
                  </a:cubicBezTo>
                  <a:cubicBezTo>
                    <a:pt x="1822" y="849"/>
                    <a:pt x="1730" y="826"/>
                    <a:pt x="1890" y="744"/>
                  </a:cubicBezTo>
                  <a:cubicBezTo>
                    <a:pt x="2050" y="662"/>
                    <a:pt x="1977" y="671"/>
                    <a:pt x="2045" y="488"/>
                  </a:cubicBezTo>
                  <a:cubicBezTo>
                    <a:pt x="2114" y="306"/>
                    <a:pt x="2068" y="224"/>
                    <a:pt x="2177" y="228"/>
                  </a:cubicBezTo>
                  <a:cubicBezTo>
                    <a:pt x="2287" y="233"/>
                    <a:pt x="2251" y="64"/>
                    <a:pt x="2365" y="87"/>
                  </a:cubicBezTo>
                  <a:cubicBezTo>
                    <a:pt x="2463" y="106"/>
                    <a:pt x="2477" y="113"/>
                    <a:pt x="2605" y="73"/>
                  </a:cubicBezTo>
                  <a:cubicBezTo>
                    <a:pt x="2647" y="153"/>
                    <a:pt x="2629" y="288"/>
                    <a:pt x="2740" y="265"/>
                  </a:cubicBezTo>
                  <a:cubicBezTo>
                    <a:pt x="2870" y="240"/>
                    <a:pt x="2902" y="214"/>
                    <a:pt x="2980" y="265"/>
                  </a:cubicBezTo>
                  <a:cubicBezTo>
                    <a:pt x="3058" y="317"/>
                    <a:pt x="3058" y="168"/>
                    <a:pt x="3064" y="84"/>
                  </a:cubicBezTo>
                  <a:cubicBezTo>
                    <a:pt x="3071" y="0"/>
                    <a:pt x="3246" y="233"/>
                    <a:pt x="3272" y="389"/>
                  </a:cubicBezTo>
                  <a:cubicBezTo>
                    <a:pt x="3298" y="544"/>
                    <a:pt x="3466" y="557"/>
                    <a:pt x="3557" y="486"/>
                  </a:cubicBezTo>
                  <a:cubicBezTo>
                    <a:pt x="3648" y="415"/>
                    <a:pt x="3680" y="538"/>
                    <a:pt x="3764" y="518"/>
                  </a:cubicBezTo>
                  <a:cubicBezTo>
                    <a:pt x="3849" y="499"/>
                    <a:pt x="3939" y="609"/>
                    <a:pt x="3991" y="713"/>
                  </a:cubicBezTo>
                  <a:cubicBezTo>
                    <a:pt x="4012" y="755"/>
                    <a:pt x="4034" y="761"/>
                    <a:pt x="4053" y="745"/>
                  </a:cubicBezTo>
                  <a:lnTo>
                    <a:pt x="4053" y="745"/>
                  </a:lnTo>
                  <a:cubicBezTo>
                    <a:pt x="4053" y="745"/>
                    <a:pt x="4057" y="944"/>
                    <a:pt x="4120" y="1057"/>
                  </a:cubicBezTo>
                  <a:cubicBezTo>
                    <a:pt x="4172" y="1149"/>
                    <a:pt x="4229" y="1354"/>
                    <a:pt x="4271" y="144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24" name="Freeform 22">
              <a:extLst>
                <a:ext uri="{FF2B5EF4-FFF2-40B4-BE49-F238E27FC236}">
                  <a16:creationId xmlns:a16="http://schemas.microsoft.com/office/drawing/2014/main" id="{A02494C5-CAA1-D9BC-1298-4BCF04E90D11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1076" y="4694592"/>
              <a:ext cx="744951" cy="1098349"/>
            </a:xfrm>
            <a:custGeom>
              <a:avLst/>
              <a:gdLst>
                <a:gd name="T0" fmla="*/ 732 w 2307"/>
                <a:gd name="T1" fmla="*/ 0 h 3684"/>
                <a:gd name="T2" fmla="*/ 618 w 2307"/>
                <a:gd name="T3" fmla="*/ 328 h 3684"/>
                <a:gd name="T4" fmla="*/ 803 w 2307"/>
                <a:gd name="T5" fmla="*/ 621 h 3684"/>
                <a:gd name="T6" fmla="*/ 819 w 2307"/>
                <a:gd name="T7" fmla="*/ 898 h 3684"/>
                <a:gd name="T8" fmla="*/ 711 w 2307"/>
                <a:gd name="T9" fmla="*/ 1055 h 3684"/>
                <a:gd name="T10" fmla="*/ 526 w 2307"/>
                <a:gd name="T11" fmla="*/ 1239 h 3684"/>
                <a:gd name="T12" fmla="*/ 282 w 2307"/>
                <a:gd name="T13" fmla="*/ 1342 h 3684"/>
                <a:gd name="T14" fmla="*/ 282 w 2307"/>
                <a:gd name="T15" fmla="*/ 1982 h 3684"/>
                <a:gd name="T16" fmla="*/ 60 w 2307"/>
                <a:gd name="T17" fmla="*/ 2183 h 3684"/>
                <a:gd name="T18" fmla="*/ 98 w 2307"/>
                <a:gd name="T19" fmla="*/ 2470 h 3684"/>
                <a:gd name="T20" fmla="*/ 260 w 2307"/>
                <a:gd name="T21" fmla="*/ 2503 h 3684"/>
                <a:gd name="T22" fmla="*/ 374 w 2307"/>
                <a:gd name="T23" fmla="*/ 2704 h 3684"/>
                <a:gd name="T24" fmla="*/ 450 w 2307"/>
                <a:gd name="T25" fmla="*/ 3007 h 3684"/>
                <a:gd name="T26" fmla="*/ 429 w 2307"/>
                <a:gd name="T27" fmla="*/ 3064 h 3684"/>
                <a:gd name="T28" fmla="*/ 468 w 2307"/>
                <a:gd name="T29" fmla="*/ 3077 h 3684"/>
                <a:gd name="T30" fmla="*/ 701 w 2307"/>
                <a:gd name="T31" fmla="*/ 3168 h 3684"/>
                <a:gd name="T32" fmla="*/ 997 w 2307"/>
                <a:gd name="T33" fmla="*/ 3420 h 3684"/>
                <a:gd name="T34" fmla="*/ 1198 w 2307"/>
                <a:gd name="T35" fmla="*/ 3511 h 3684"/>
                <a:gd name="T36" fmla="*/ 1486 w 2307"/>
                <a:gd name="T37" fmla="*/ 3392 h 3684"/>
                <a:gd name="T38" fmla="*/ 1787 w 2307"/>
                <a:gd name="T39" fmla="*/ 3342 h 3684"/>
                <a:gd name="T40" fmla="*/ 1969 w 2307"/>
                <a:gd name="T41" fmla="*/ 3242 h 3684"/>
                <a:gd name="T42" fmla="*/ 2125 w 2307"/>
                <a:gd name="T43" fmla="*/ 2986 h 3684"/>
                <a:gd name="T44" fmla="*/ 2257 w 2307"/>
                <a:gd name="T45" fmla="*/ 2726 h 3684"/>
                <a:gd name="T46" fmla="*/ 2307 w 2307"/>
                <a:gd name="T47" fmla="*/ 2711 h 3684"/>
                <a:gd name="T48" fmla="*/ 2099 w 2307"/>
                <a:gd name="T49" fmla="*/ 2574 h 3684"/>
                <a:gd name="T50" fmla="*/ 1855 w 2307"/>
                <a:gd name="T51" fmla="*/ 2644 h 3684"/>
                <a:gd name="T52" fmla="*/ 1616 w 2307"/>
                <a:gd name="T53" fmla="*/ 2628 h 3684"/>
                <a:gd name="T54" fmla="*/ 1616 w 2307"/>
                <a:gd name="T55" fmla="*/ 2454 h 3684"/>
                <a:gd name="T56" fmla="*/ 1551 w 2307"/>
                <a:gd name="T57" fmla="*/ 1993 h 3684"/>
                <a:gd name="T58" fmla="*/ 1351 w 2307"/>
                <a:gd name="T59" fmla="*/ 1483 h 3684"/>
                <a:gd name="T60" fmla="*/ 1535 w 2307"/>
                <a:gd name="T61" fmla="*/ 1201 h 3684"/>
                <a:gd name="T62" fmla="*/ 2025 w 2307"/>
                <a:gd name="T63" fmla="*/ 1338 h 3684"/>
                <a:gd name="T64" fmla="*/ 2025 w 2307"/>
                <a:gd name="T65" fmla="*/ 1338 h 3684"/>
                <a:gd name="T66" fmla="*/ 1893 w 2307"/>
                <a:gd name="T67" fmla="*/ 1233 h 3684"/>
                <a:gd name="T68" fmla="*/ 1556 w 2307"/>
                <a:gd name="T69" fmla="*/ 779 h 3684"/>
                <a:gd name="T70" fmla="*/ 1368 w 2307"/>
                <a:gd name="T71" fmla="*/ 507 h 3684"/>
                <a:gd name="T72" fmla="*/ 1213 w 2307"/>
                <a:gd name="T73" fmla="*/ 109 h 3684"/>
                <a:gd name="T74" fmla="*/ 1097 w 2307"/>
                <a:gd name="T75" fmla="*/ 130 h 3684"/>
                <a:gd name="T76" fmla="*/ 732 w 2307"/>
                <a:gd name="T77" fmla="*/ 0 h 3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307" h="3684">
                  <a:moveTo>
                    <a:pt x="732" y="0"/>
                  </a:moveTo>
                  <a:cubicBezTo>
                    <a:pt x="732" y="0"/>
                    <a:pt x="494" y="263"/>
                    <a:pt x="618" y="328"/>
                  </a:cubicBezTo>
                  <a:cubicBezTo>
                    <a:pt x="743" y="393"/>
                    <a:pt x="765" y="458"/>
                    <a:pt x="803" y="621"/>
                  </a:cubicBezTo>
                  <a:cubicBezTo>
                    <a:pt x="841" y="784"/>
                    <a:pt x="862" y="898"/>
                    <a:pt x="819" y="898"/>
                  </a:cubicBezTo>
                  <a:cubicBezTo>
                    <a:pt x="776" y="898"/>
                    <a:pt x="705" y="957"/>
                    <a:pt x="711" y="1055"/>
                  </a:cubicBezTo>
                  <a:cubicBezTo>
                    <a:pt x="716" y="1152"/>
                    <a:pt x="456" y="1098"/>
                    <a:pt x="526" y="1239"/>
                  </a:cubicBezTo>
                  <a:cubicBezTo>
                    <a:pt x="597" y="1380"/>
                    <a:pt x="184" y="1109"/>
                    <a:pt x="282" y="1342"/>
                  </a:cubicBezTo>
                  <a:cubicBezTo>
                    <a:pt x="380" y="1576"/>
                    <a:pt x="391" y="1944"/>
                    <a:pt x="282" y="1982"/>
                  </a:cubicBezTo>
                  <a:cubicBezTo>
                    <a:pt x="174" y="2020"/>
                    <a:pt x="60" y="2004"/>
                    <a:pt x="60" y="2183"/>
                  </a:cubicBezTo>
                  <a:cubicBezTo>
                    <a:pt x="60" y="2362"/>
                    <a:pt x="0" y="2335"/>
                    <a:pt x="98" y="2470"/>
                  </a:cubicBezTo>
                  <a:cubicBezTo>
                    <a:pt x="195" y="2606"/>
                    <a:pt x="201" y="2530"/>
                    <a:pt x="260" y="2503"/>
                  </a:cubicBezTo>
                  <a:cubicBezTo>
                    <a:pt x="320" y="2476"/>
                    <a:pt x="293" y="2590"/>
                    <a:pt x="374" y="2704"/>
                  </a:cubicBezTo>
                  <a:cubicBezTo>
                    <a:pt x="456" y="2818"/>
                    <a:pt x="499" y="2910"/>
                    <a:pt x="450" y="3007"/>
                  </a:cubicBezTo>
                  <a:cubicBezTo>
                    <a:pt x="442" y="3024"/>
                    <a:pt x="435" y="3044"/>
                    <a:pt x="429" y="3064"/>
                  </a:cubicBezTo>
                  <a:cubicBezTo>
                    <a:pt x="442" y="3065"/>
                    <a:pt x="455" y="3069"/>
                    <a:pt x="468" y="3077"/>
                  </a:cubicBezTo>
                  <a:cubicBezTo>
                    <a:pt x="527" y="3114"/>
                    <a:pt x="646" y="3050"/>
                    <a:pt x="701" y="3168"/>
                  </a:cubicBezTo>
                  <a:cubicBezTo>
                    <a:pt x="755" y="3287"/>
                    <a:pt x="837" y="3497"/>
                    <a:pt x="997" y="3420"/>
                  </a:cubicBezTo>
                  <a:cubicBezTo>
                    <a:pt x="1157" y="3342"/>
                    <a:pt x="1089" y="3684"/>
                    <a:pt x="1198" y="3511"/>
                  </a:cubicBezTo>
                  <a:cubicBezTo>
                    <a:pt x="1308" y="3337"/>
                    <a:pt x="1367" y="3401"/>
                    <a:pt x="1486" y="3392"/>
                  </a:cubicBezTo>
                  <a:cubicBezTo>
                    <a:pt x="1604" y="3383"/>
                    <a:pt x="1673" y="3337"/>
                    <a:pt x="1787" y="3342"/>
                  </a:cubicBezTo>
                  <a:cubicBezTo>
                    <a:pt x="1901" y="3346"/>
                    <a:pt x="1810" y="3324"/>
                    <a:pt x="1969" y="3242"/>
                  </a:cubicBezTo>
                  <a:cubicBezTo>
                    <a:pt x="2129" y="3159"/>
                    <a:pt x="2056" y="3168"/>
                    <a:pt x="2125" y="2986"/>
                  </a:cubicBezTo>
                  <a:cubicBezTo>
                    <a:pt x="2193" y="2803"/>
                    <a:pt x="2147" y="2721"/>
                    <a:pt x="2257" y="2726"/>
                  </a:cubicBezTo>
                  <a:cubicBezTo>
                    <a:pt x="2279" y="2727"/>
                    <a:pt x="2295" y="2721"/>
                    <a:pt x="2307" y="2711"/>
                  </a:cubicBezTo>
                  <a:cubicBezTo>
                    <a:pt x="2263" y="2618"/>
                    <a:pt x="2205" y="2519"/>
                    <a:pt x="2099" y="2574"/>
                  </a:cubicBezTo>
                  <a:cubicBezTo>
                    <a:pt x="1953" y="2649"/>
                    <a:pt x="1947" y="2606"/>
                    <a:pt x="1855" y="2644"/>
                  </a:cubicBezTo>
                  <a:cubicBezTo>
                    <a:pt x="1763" y="2682"/>
                    <a:pt x="1535" y="2725"/>
                    <a:pt x="1616" y="2628"/>
                  </a:cubicBezTo>
                  <a:cubicBezTo>
                    <a:pt x="1698" y="2530"/>
                    <a:pt x="1606" y="2568"/>
                    <a:pt x="1616" y="2454"/>
                  </a:cubicBezTo>
                  <a:cubicBezTo>
                    <a:pt x="1627" y="2340"/>
                    <a:pt x="1692" y="2243"/>
                    <a:pt x="1551" y="1993"/>
                  </a:cubicBezTo>
                  <a:cubicBezTo>
                    <a:pt x="1410" y="1744"/>
                    <a:pt x="1437" y="1624"/>
                    <a:pt x="1351" y="1483"/>
                  </a:cubicBezTo>
                  <a:cubicBezTo>
                    <a:pt x="1264" y="1342"/>
                    <a:pt x="1231" y="984"/>
                    <a:pt x="1535" y="1201"/>
                  </a:cubicBezTo>
                  <a:cubicBezTo>
                    <a:pt x="1839" y="1418"/>
                    <a:pt x="1978" y="1431"/>
                    <a:pt x="2025" y="1338"/>
                  </a:cubicBezTo>
                  <a:lnTo>
                    <a:pt x="2025" y="1338"/>
                  </a:lnTo>
                  <a:cubicBezTo>
                    <a:pt x="1978" y="1324"/>
                    <a:pt x="1965" y="1274"/>
                    <a:pt x="1893" y="1233"/>
                  </a:cubicBezTo>
                  <a:cubicBezTo>
                    <a:pt x="1789" y="1175"/>
                    <a:pt x="1640" y="961"/>
                    <a:pt x="1556" y="779"/>
                  </a:cubicBezTo>
                  <a:cubicBezTo>
                    <a:pt x="1471" y="598"/>
                    <a:pt x="1471" y="546"/>
                    <a:pt x="1368" y="507"/>
                  </a:cubicBezTo>
                  <a:cubicBezTo>
                    <a:pt x="1264" y="468"/>
                    <a:pt x="1213" y="109"/>
                    <a:pt x="1213" y="109"/>
                  </a:cubicBezTo>
                  <a:cubicBezTo>
                    <a:pt x="1174" y="113"/>
                    <a:pt x="1135" y="120"/>
                    <a:pt x="1097" y="130"/>
                  </a:cubicBezTo>
                  <a:cubicBezTo>
                    <a:pt x="899" y="188"/>
                    <a:pt x="789" y="57"/>
                    <a:pt x="732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25" name="Freeform 49">
              <a:extLst>
                <a:ext uri="{FF2B5EF4-FFF2-40B4-BE49-F238E27FC236}">
                  <a16:creationId xmlns:a16="http://schemas.microsoft.com/office/drawing/2014/main" id="{E6DC774B-4D80-3894-9E1F-5EBB3D0CCB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1996" y="3111301"/>
              <a:ext cx="983407" cy="613405"/>
            </a:xfrm>
            <a:custGeom>
              <a:avLst/>
              <a:gdLst>
                <a:gd name="T0" fmla="*/ 0 w 3042"/>
                <a:gd name="T1" fmla="*/ 224 h 2056"/>
                <a:gd name="T2" fmla="*/ 110 w 3042"/>
                <a:gd name="T3" fmla="*/ 528 h 2056"/>
                <a:gd name="T4" fmla="*/ 324 w 3042"/>
                <a:gd name="T5" fmla="*/ 871 h 2056"/>
                <a:gd name="T6" fmla="*/ 763 w 3042"/>
                <a:gd name="T7" fmla="*/ 1314 h 2056"/>
                <a:gd name="T8" fmla="*/ 915 w 3042"/>
                <a:gd name="T9" fmla="*/ 1637 h 2056"/>
                <a:gd name="T10" fmla="*/ 991 w 3042"/>
                <a:gd name="T11" fmla="*/ 1918 h 2056"/>
                <a:gd name="T12" fmla="*/ 1106 w 3042"/>
                <a:gd name="T13" fmla="*/ 2028 h 2056"/>
                <a:gd name="T14" fmla="*/ 1387 w 3042"/>
                <a:gd name="T15" fmla="*/ 1799 h 2056"/>
                <a:gd name="T16" fmla="*/ 1601 w 3042"/>
                <a:gd name="T17" fmla="*/ 1456 h 2056"/>
                <a:gd name="T18" fmla="*/ 1882 w 3042"/>
                <a:gd name="T19" fmla="*/ 1137 h 2056"/>
                <a:gd name="T20" fmla="*/ 2087 w 3042"/>
                <a:gd name="T21" fmla="*/ 1113 h 2056"/>
                <a:gd name="T22" fmla="*/ 2215 w 3042"/>
                <a:gd name="T23" fmla="*/ 1194 h 2056"/>
                <a:gd name="T24" fmla="*/ 2391 w 3042"/>
                <a:gd name="T25" fmla="*/ 1447 h 2056"/>
                <a:gd name="T26" fmla="*/ 2501 w 3042"/>
                <a:gd name="T27" fmla="*/ 1604 h 2056"/>
                <a:gd name="T28" fmla="*/ 2715 w 3042"/>
                <a:gd name="T29" fmla="*/ 1571 h 2056"/>
                <a:gd name="T30" fmla="*/ 3002 w 3042"/>
                <a:gd name="T31" fmla="*/ 1611 h 2056"/>
                <a:gd name="T32" fmla="*/ 2974 w 3042"/>
                <a:gd name="T33" fmla="*/ 1607 h 2056"/>
                <a:gd name="T34" fmla="*/ 2826 w 3042"/>
                <a:gd name="T35" fmla="*/ 1216 h 2056"/>
                <a:gd name="T36" fmla="*/ 2401 w 3042"/>
                <a:gd name="T37" fmla="*/ 1081 h 2056"/>
                <a:gd name="T38" fmla="*/ 2300 w 3042"/>
                <a:gd name="T39" fmla="*/ 690 h 2056"/>
                <a:gd name="T40" fmla="*/ 2097 w 3042"/>
                <a:gd name="T41" fmla="*/ 265 h 2056"/>
                <a:gd name="T42" fmla="*/ 2010 w 3042"/>
                <a:gd name="T43" fmla="*/ 17 h 2056"/>
                <a:gd name="T44" fmla="*/ 1768 w 3042"/>
                <a:gd name="T45" fmla="*/ 0 h 2056"/>
                <a:gd name="T46" fmla="*/ 1766 w 3042"/>
                <a:gd name="T47" fmla="*/ 0 h 2056"/>
                <a:gd name="T48" fmla="*/ 1766 w 3042"/>
                <a:gd name="T49" fmla="*/ 0 h 2056"/>
                <a:gd name="T50" fmla="*/ 1759 w 3042"/>
                <a:gd name="T51" fmla="*/ 6 h 2056"/>
                <a:gd name="T52" fmla="*/ 1974 w 3042"/>
                <a:gd name="T53" fmla="*/ 400 h 2056"/>
                <a:gd name="T54" fmla="*/ 1940 w 3042"/>
                <a:gd name="T55" fmla="*/ 508 h 2056"/>
                <a:gd name="T56" fmla="*/ 1803 w 3042"/>
                <a:gd name="T57" fmla="*/ 684 h 2056"/>
                <a:gd name="T58" fmla="*/ 1587 w 3042"/>
                <a:gd name="T59" fmla="*/ 770 h 2056"/>
                <a:gd name="T60" fmla="*/ 1303 w 3042"/>
                <a:gd name="T61" fmla="*/ 707 h 2056"/>
                <a:gd name="T62" fmla="*/ 865 w 3042"/>
                <a:gd name="T63" fmla="*/ 650 h 2056"/>
                <a:gd name="T64" fmla="*/ 654 w 3042"/>
                <a:gd name="T65" fmla="*/ 673 h 2056"/>
                <a:gd name="T66" fmla="*/ 330 w 3042"/>
                <a:gd name="T67" fmla="*/ 372 h 2056"/>
                <a:gd name="T68" fmla="*/ 313 w 3042"/>
                <a:gd name="T69" fmla="*/ 93 h 2056"/>
                <a:gd name="T70" fmla="*/ 304 w 3042"/>
                <a:gd name="T71" fmla="*/ 21 h 2056"/>
                <a:gd name="T72" fmla="*/ 281 w 3042"/>
                <a:gd name="T73" fmla="*/ 16 h 2056"/>
                <a:gd name="T74" fmla="*/ 0 w 3042"/>
                <a:gd name="T75" fmla="*/ 224 h 2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42" h="2056">
                  <a:moveTo>
                    <a:pt x="0" y="224"/>
                  </a:moveTo>
                  <a:cubicBezTo>
                    <a:pt x="0" y="224"/>
                    <a:pt x="82" y="428"/>
                    <a:pt x="110" y="528"/>
                  </a:cubicBezTo>
                  <a:cubicBezTo>
                    <a:pt x="139" y="628"/>
                    <a:pt x="244" y="680"/>
                    <a:pt x="324" y="871"/>
                  </a:cubicBezTo>
                  <a:cubicBezTo>
                    <a:pt x="405" y="1061"/>
                    <a:pt x="686" y="1199"/>
                    <a:pt x="763" y="1314"/>
                  </a:cubicBezTo>
                  <a:cubicBezTo>
                    <a:pt x="839" y="1428"/>
                    <a:pt x="782" y="1552"/>
                    <a:pt x="915" y="1637"/>
                  </a:cubicBezTo>
                  <a:cubicBezTo>
                    <a:pt x="1048" y="1723"/>
                    <a:pt x="958" y="1828"/>
                    <a:pt x="991" y="1918"/>
                  </a:cubicBezTo>
                  <a:cubicBezTo>
                    <a:pt x="1025" y="2009"/>
                    <a:pt x="1082" y="2056"/>
                    <a:pt x="1106" y="2028"/>
                  </a:cubicBezTo>
                  <a:cubicBezTo>
                    <a:pt x="1129" y="1999"/>
                    <a:pt x="1210" y="1895"/>
                    <a:pt x="1387" y="1799"/>
                  </a:cubicBezTo>
                  <a:cubicBezTo>
                    <a:pt x="1563" y="1704"/>
                    <a:pt x="1458" y="1614"/>
                    <a:pt x="1601" y="1456"/>
                  </a:cubicBezTo>
                  <a:cubicBezTo>
                    <a:pt x="1744" y="1299"/>
                    <a:pt x="1825" y="1199"/>
                    <a:pt x="1882" y="1137"/>
                  </a:cubicBezTo>
                  <a:cubicBezTo>
                    <a:pt x="1939" y="1075"/>
                    <a:pt x="2039" y="1137"/>
                    <a:pt x="2087" y="1113"/>
                  </a:cubicBezTo>
                  <a:cubicBezTo>
                    <a:pt x="2134" y="1090"/>
                    <a:pt x="2163" y="1104"/>
                    <a:pt x="2215" y="1194"/>
                  </a:cubicBezTo>
                  <a:cubicBezTo>
                    <a:pt x="2268" y="1285"/>
                    <a:pt x="2349" y="1399"/>
                    <a:pt x="2391" y="1447"/>
                  </a:cubicBezTo>
                  <a:cubicBezTo>
                    <a:pt x="2434" y="1494"/>
                    <a:pt x="2472" y="1604"/>
                    <a:pt x="2501" y="1604"/>
                  </a:cubicBezTo>
                  <a:cubicBezTo>
                    <a:pt x="2530" y="1604"/>
                    <a:pt x="2687" y="1594"/>
                    <a:pt x="2715" y="1571"/>
                  </a:cubicBezTo>
                  <a:cubicBezTo>
                    <a:pt x="2742" y="1548"/>
                    <a:pt x="2842" y="1773"/>
                    <a:pt x="3002" y="1611"/>
                  </a:cubicBezTo>
                  <a:cubicBezTo>
                    <a:pt x="2993" y="1610"/>
                    <a:pt x="2984" y="1608"/>
                    <a:pt x="2974" y="1607"/>
                  </a:cubicBezTo>
                  <a:cubicBezTo>
                    <a:pt x="2813" y="1587"/>
                    <a:pt x="3042" y="1405"/>
                    <a:pt x="2826" y="1216"/>
                  </a:cubicBezTo>
                  <a:cubicBezTo>
                    <a:pt x="2610" y="1027"/>
                    <a:pt x="2374" y="1216"/>
                    <a:pt x="2401" y="1081"/>
                  </a:cubicBezTo>
                  <a:cubicBezTo>
                    <a:pt x="2428" y="946"/>
                    <a:pt x="2259" y="865"/>
                    <a:pt x="2300" y="690"/>
                  </a:cubicBezTo>
                  <a:cubicBezTo>
                    <a:pt x="2340" y="514"/>
                    <a:pt x="2138" y="427"/>
                    <a:pt x="2097" y="265"/>
                  </a:cubicBezTo>
                  <a:cubicBezTo>
                    <a:pt x="2057" y="103"/>
                    <a:pt x="2010" y="17"/>
                    <a:pt x="2010" y="17"/>
                  </a:cubicBezTo>
                  <a:cubicBezTo>
                    <a:pt x="2023" y="62"/>
                    <a:pt x="1836" y="6"/>
                    <a:pt x="1768" y="0"/>
                  </a:cubicBezTo>
                  <a:lnTo>
                    <a:pt x="1766" y="0"/>
                  </a:lnTo>
                  <a:lnTo>
                    <a:pt x="1766" y="0"/>
                  </a:lnTo>
                  <a:lnTo>
                    <a:pt x="1759" y="6"/>
                  </a:lnTo>
                  <a:cubicBezTo>
                    <a:pt x="1780" y="44"/>
                    <a:pt x="1892" y="256"/>
                    <a:pt x="1974" y="400"/>
                  </a:cubicBezTo>
                  <a:cubicBezTo>
                    <a:pt x="2065" y="559"/>
                    <a:pt x="1974" y="480"/>
                    <a:pt x="1940" y="508"/>
                  </a:cubicBezTo>
                  <a:cubicBezTo>
                    <a:pt x="1906" y="537"/>
                    <a:pt x="1838" y="611"/>
                    <a:pt x="1803" y="684"/>
                  </a:cubicBezTo>
                  <a:cubicBezTo>
                    <a:pt x="1769" y="758"/>
                    <a:pt x="1667" y="702"/>
                    <a:pt x="1587" y="770"/>
                  </a:cubicBezTo>
                  <a:cubicBezTo>
                    <a:pt x="1508" y="838"/>
                    <a:pt x="1485" y="758"/>
                    <a:pt x="1303" y="707"/>
                  </a:cubicBezTo>
                  <a:cubicBezTo>
                    <a:pt x="1121" y="656"/>
                    <a:pt x="996" y="576"/>
                    <a:pt x="865" y="650"/>
                  </a:cubicBezTo>
                  <a:cubicBezTo>
                    <a:pt x="734" y="724"/>
                    <a:pt x="683" y="798"/>
                    <a:pt x="654" y="673"/>
                  </a:cubicBezTo>
                  <a:cubicBezTo>
                    <a:pt x="626" y="548"/>
                    <a:pt x="421" y="423"/>
                    <a:pt x="330" y="372"/>
                  </a:cubicBezTo>
                  <a:cubicBezTo>
                    <a:pt x="239" y="320"/>
                    <a:pt x="376" y="190"/>
                    <a:pt x="313" y="93"/>
                  </a:cubicBezTo>
                  <a:cubicBezTo>
                    <a:pt x="285" y="49"/>
                    <a:pt x="288" y="33"/>
                    <a:pt x="304" y="21"/>
                  </a:cubicBezTo>
                  <a:lnTo>
                    <a:pt x="281" y="16"/>
                  </a:lnTo>
                  <a:cubicBezTo>
                    <a:pt x="89" y="2"/>
                    <a:pt x="66" y="191"/>
                    <a:pt x="0" y="224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D12FB5F5-6C35-20A1-E797-2ED705FDFF4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1573" y="4233737"/>
              <a:ext cx="1032141" cy="629463"/>
            </a:xfrm>
            <a:custGeom>
              <a:avLst/>
              <a:gdLst>
                <a:gd name="T0" fmla="*/ 1041 w 3194"/>
                <a:gd name="T1" fmla="*/ 2116 h 2116"/>
                <a:gd name="T2" fmla="*/ 1177 w 3194"/>
                <a:gd name="T3" fmla="*/ 1959 h 2116"/>
                <a:gd name="T4" fmla="*/ 1469 w 3194"/>
                <a:gd name="T5" fmla="*/ 1620 h 2116"/>
                <a:gd name="T6" fmla="*/ 1621 w 3194"/>
                <a:gd name="T7" fmla="*/ 1421 h 2116"/>
                <a:gd name="T8" fmla="*/ 1992 w 3194"/>
                <a:gd name="T9" fmla="*/ 1416 h 2116"/>
                <a:gd name="T10" fmla="*/ 2154 w 3194"/>
                <a:gd name="T11" fmla="*/ 1552 h 2116"/>
                <a:gd name="T12" fmla="*/ 2519 w 3194"/>
                <a:gd name="T13" fmla="*/ 1682 h 2116"/>
                <a:gd name="T14" fmla="*/ 2964 w 3194"/>
                <a:gd name="T15" fmla="*/ 1489 h 2116"/>
                <a:gd name="T16" fmla="*/ 3042 w 3194"/>
                <a:gd name="T17" fmla="*/ 1066 h 2116"/>
                <a:gd name="T18" fmla="*/ 2974 w 3194"/>
                <a:gd name="T19" fmla="*/ 914 h 2116"/>
                <a:gd name="T20" fmla="*/ 3112 w 3194"/>
                <a:gd name="T21" fmla="*/ 690 h 2116"/>
                <a:gd name="T22" fmla="*/ 3112 w 3194"/>
                <a:gd name="T23" fmla="*/ 690 h 2116"/>
                <a:gd name="T24" fmla="*/ 3089 w 3194"/>
                <a:gd name="T25" fmla="*/ 668 h 2116"/>
                <a:gd name="T26" fmla="*/ 3011 w 3194"/>
                <a:gd name="T27" fmla="*/ 264 h 2116"/>
                <a:gd name="T28" fmla="*/ 2677 w 3194"/>
                <a:gd name="T29" fmla="*/ 186 h 2116"/>
                <a:gd name="T30" fmla="*/ 2365 w 3194"/>
                <a:gd name="T31" fmla="*/ 321 h 2116"/>
                <a:gd name="T32" fmla="*/ 2088 w 3194"/>
                <a:gd name="T33" fmla="*/ 399 h 2116"/>
                <a:gd name="T34" fmla="*/ 2035 w 3194"/>
                <a:gd name="T35" fmla="*/ 220 h 2116"/>
                <a:gd name="T36" fmla="*/ 1767 w 3194"/>
                <a:gd name="T37" fmla="*/ 177 h 2116"/>
                <a:gd name="T38" fmla="*/ 1488 w 3194"/>
                <a:gd name="T39" fmla="*/ 32 h 2116"/>
                <a:gd name="T40" fmla="*/ 1227 w 3194"/>
                <a:gd name="T41" fmla="*/ 131 h 2116"/>
                <a:gd name="T42" fmla="*/ 938 w 3194"/>
                <a:gd name="T43" fmla="*/ 209 h 2116"/>
                <a:gd name="T44" fmla="*/ 434 w 3194"/>
                <a:gd name="T45" fmla="*/ 262 h 2116"/>
                <a:gd name="T46" fmla="*/ 254 w 3194"/>
                <a:gd name="T47" fmla="*/ 364 h 2116"/>
                <a:gd name="T48" fmla="*/ 0 w 3194"/>
                <a:gd name="T49" fmla="*/ 441 h 2116"/>
                <a:gd name="T50" fmla="*/ 105 w 3194"/>
                <a:gd name="T51" fmla="*/ 815 h 2116"/>
                <a:gd name="T52" fmla="*/ 215 w 3194"/>
                <a:gd name="T53" fmla="*/ 993 h 2116"/>
                <a:gd name="T54" fmla="*/ 330 w 3194"/>
                <a:gd name="T55" fmla="*/ 1202 h 2116"/>
                <a:gd name="T56" fmla="*/ 529 w 3194"/>
                <a:gd name="T57" fmla="*/ 1442 h 2116"/>
                <a:gd name="T58" fmla="*/ 774 w 3194"/>
                <a:gd name="T59" fmla="*/ 1479 h 2116"/>
                <a:gd name="T60" fmla="*/ 894 w 3194"/>
                <a:gd name="T61" fmla="*/ 1641 h 2116"/>
                <a:gd name="T62" fmla="*/ 999 w 3194"/>
                <a:gd name="T63" fmla="*/ 1923 h 2116"/>
                <a:gd name="T64" fmla="*/ 1041 w 3194"/>
                <a:gd name="T65" fmla="*/ 2116 h 2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194" h="2116">
                  <a:moveTo>
                    <a:pt x="1041" y="2116"/>
                  </a:moveTo>
                  <a:cubicBezTo>
                    <a:pt x="1041" y="2116"/>
                    <a:pt x="1114" y="2038"/>
                    <a:pt x="1177" y="1959"/>
                  </a:cubicBezTo>
                  <a:cubicBezTo>
                    <a:pt x="1239" y="1881"/>
                    <a:pt x="1464" y="1776"/>
                    <a:pt x="1469" y="1620"/>
                  </a:cubicBezTo>
                  <a:cubicBezTo>
                    <a:pt x="1474" y="1463"/>
                    <a:pt x="1506" y="1421"/>
                    <a:pt x="1621" y="1421"/>
                  </a:cubicBezTo>
                  <a:cubicBezTo>
                    <a:pt x="1736" y="1421"/>
                    <a:pt x="1908" y="1369"/>
                    <a:pt x="1992" y="1416"/>
                  </a:cubicBezTo>
                  <a:cubicBezTo>
                    <a:pt x="2075" y="1463"/>
                    <a:pt x="2096" y="1494"/>
                    <a:pt x="2154" y="1552"/>
                  </a:cubicBezTo>
                  <a:cubicBezTo>
                    <a:pt x="2211" y="1609"/>
                    <a:pt x="2321" y="1740"/>
                    <a:pt x="2519" y="1682"/>
                  </a:cubicBezTo>
                  <a:cubicBezTo>
                    <a:pt x="2718" y="1625"/>
                    <a:pt x="2964" y="1698"/>
                    <a:pt x="2964" y="1489"/>
                  </a:cubicBezTo>
                  <a:cubicBezTo>
                    <a:pt x="2964" y="1280"/>
                    <a:pt x="3194" y="1139"/>
                    <a:pt x="3042" y="1066"/>
                  </a:cubicBezTo>
                  <a:cubicBezTo>
                    <a:pt x="2891" y="993"/>
                    <a:pt x="2828" y="1071"/>
                    <a:pt x="2974" y="914"/>
                  </a:cubicBezTo>
                  <a:cubicBezTo>
                    <a:pt x="3120" y="757"/>
                    <a:pt x="3035" y="784"/>
                    <a:pt x="3112" y="690"/>
                  </a:cubicBezTo>
                  <a:lnTo>
                    <a:pt x="3112" y="690"/>
                  </a:lnTo>
                  <a:cubicBezTo>
                    <a:pt x="3103" y="685"/>
                    <a:pt x="3095" y="677"/>
                    <a:pt x="3089" y="668"/>
                  </a:cubicBezTo>
                  <a:cubicBezTo>
                    <a:pt x="3053" y="619"/>
                    <a:pt x="3089" y="441"/>
                    <a:pt x="3011" y="264"/>
                  </a:cubicBezTo>
                  <a:cubicBezTo>
                    <a:pt x="2933" y="86"/>
                    <a:pt x="2769" y="93"/>
                    <a:pt x="2677" y="186"/>
                  </a:cubicBezTo>
                  <a:cubicBezTo>
                    <a:pt x="2585" y="278"/>
                    <a:pt x="2464" y="306"/>
                    <a:pt x="2365" y="321"/>
                  </a:cubicBezTo>
                  <a:cubicBezTo>
                    <a:pt x="2265" y="335"/>
                    <a:pt x="2223" y="406"/>
                    <a:pt x="2088" y="399"/>
                  </a:cubicBezTo>
                  <a:cubicBezTo>
                    <a:pt x="1992" y="394"/>
                    <a:pt x="1996" y="306"/>
                    <a:pt x="2035" y="220"/>
                  </a:cubicBezTo>
                  <a:cubicBezTo>
                    <a:pt x="1946" y="206"/>
                    <a:pt x="1846" y="186"/>
                    <a:pt x="1767" y="177"/>
                  </a:cubicBezTo>
                  <a:cubicBezTo>
                    <a:pt x="1608" y="159"/>
                    <a:pt x="1545" y="64"/>
                    <a:pt x="1488" y="32"/>
                  </a:cubicBezTo>
                  <a:cubicBezTo>
                    <a:pt x="1432" y="0"/>
                    <a:pt x="1358" y="89"/>
                    <a:pt x="1227" y="131"/>
                  </a:cubicBezTo>
                  <a:cubicBezTo>
                    <a:pt x="1097" y="173"/>
                    <a:pt x="1090" y="135"/>
                    <a:pt x="938" y="209"/>
                  </a:cubicBezTo>
                  <a:cubicBezTo>
                    <a:pt x="786" y="283"/>
                    <a:pt x="568" y="240"/>
                    <a:pt x="434" y="262"/>
                  </a:cubicBezTo>
                  <a:cubicBezTo>
                    <a:pt x="299" y="283"/>
                    <a:pt x="268" y="247"/>
                    <a:pt x="254" y="364"/>
                  </a:cubicBezTo>
                  <a:cubicBezTo>
                    <a:pt x="239" y="480"/>
                    <a:pt x="63" y="512"/>
                    <a:pt x="0" y="441"/>
                  </a:cubicBezTo>
                  <a:cubicBezTo>
                    <a:pt x="0" y="441"/>
                    <a:pt x="16" y="710"/>
                    <a:pt x="105" y="815"/>
                  </a:cubicBezTo>
                  <a:cubicBezTo>
                    <a:pt x="194" y="919"/>
                    <a:pt x="126" y="940"/>
                    <a:pt x="215" y="993"/>
                  </a:cubicBezTo>
                  <a:cubicBezTo>
                    <a:pt x="304" y="1045"/>
                    <a:pt x="267" y="1097"/>
                    <a:pt x="330" y="1202"/>
                  </a:cubicBezTo>
                  <a:cubicBezTo>
                    <a:pt x="393" y="1306"/>
                    <a:pt x="455" y="1442"/>
                    <a:pt x="529" y="1442"/>
                  </a:cubicBezTo>
                  <a:cubicBezTo>
                    <a:pt x="602" y="1442"/>
                    <a:pt x="685" y="1426"/>
                    <a:pt x="774" y="1479"/>
                  </a:cubicBezTo>
                  <a:cubicBezTo>
                    <a:pt x="863" y="1531"/>
                    <a:pt x="863" y="1526"/>
                    <a:pt x="894" y="1641"/>
                  </a:cubicBezTo>
                  <a:cubicBezTo>
                    <a:pt x="926" y="1756"/>
                    <a:pt x="1035" y="1839"/>
                    <a:pt x="999" y="1923"/>
                  </a:cubicBezTo>
                  <a:cubicBezTo>
                    <a:pt x="962" y="2006"/>
                    <a:pt x="1015" y="2048"/>
                    <a:pt x="1041" y="211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27" name="Freeform 23">
              <a:extLst>
                <a:ext uri="{FF2B5EF4-FFF2-40B4-BE49-F238E27FC236}">
                  <a16:creationId xmlns:a16="http://schemas.microsoft.com/office/drawing/2014/main" id="{A985BAA8-7B30-F64C-DEAF-844CD60045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99659" y="4988451"/>
              <a:ext cx="617893" cy="518665"/>
            </a:xfrm>
            <a:custGeom>
              <a:avLst/>
              <a:gdLst>
                <a:gd name="T0" fmla="*/ 1063 w 1913"/>
                <a:gd name="T1" fmla="*/ 1700 h 1741"/>
                <a:gd name="T2" fmla="*/ 868 w 1913"/>
                <a:gd name="T3" fmla="*/ 1590 h 1741"/>
                <a:gd name="T4" fmla="*/ 624 w 1913"/>
                <a:gd name="T5" fmla="*/ 1660 h 1741"/>
                <a:gd name="T6" fmla="*/ 385 w 1913"/>
                <a:gd name="T7" fmla="*/ 1644 h 1741"/>
                <a:gd name="T8" fmla="*/ 385 w 1913"/>
                <a:gd name="T9" fmla="*/ 1470 h 1741"/>
                <a:gd name="T10" fmla="*/ 320 w 1913"/>
                <a:gd name="T11" fmla="*/ 1009 h 1741"/>
                <a:gd name="T12" fmla="*/ 120 w 1913"/>
                <a:gd name="T13" fmla="*/ 499 h 1741"/>
                <a:gd name="T14" fmla="*/ 304 w 1913"/>
                <a:gd name="T15" fmla="*/ 217 h 1741"/>
                <a:gd name="T16" fmla="*/ 794 w 1913"/>
                <a:gd name="T17" fmla="*/ 354 h 1741"/>
                <a:gd name="T18" fmla="*/ 794 w 1913"/>
                <a:gd name="T19" fmla="*/ 354 h 1741"/>
                <a:gd name="T20" fmla="*/ 882 w 1913"/>
                <a:gd name="T21" fmla="*/ 346 h 1741"/>
                <a:gd name="T22" fmla="*/ 1284 w 1913"/>
                <a:gd name="T23" fmla="*/ 431 h 1741"/>
                <a:gd name="T24" fmla="*/ 1608 w 1913"/>
                <a:gd name="T25" fmla="*/ 573 h 1741"/>
                <a:gd name="T26" fmla="*/ 1803 w 1913"/>
                <a:gd name="T27" fmla="*/ 1085 h 1741"/>
                <a:gd name="T28" fmla="*/ 1602 w 1913"/>
                <a:gd name="T29" fmla="*/ 1338 h 1741"/>
                <a:gd name="T30" fmla="*/ 1427 w 1913"/>
                <a:gd name="T31" fmla="*/ 1552 h 1741"/>
                <a:gd name="T32" fmla="*/ 1433 w 1913"/>
                <a:gd name="T33" fmla="*/ 1558 h 1741"/>
                <a:gd name="T34" fmla="*/ 1208 w 1913"/>
                <a:gd name="T35" fmla="*/ 1568 h 1741"/>
                <a:gd name="T36" fmla="*/ 1063 w 1913"/>
                <a:gd name="T37" fmla="*/ 1700 h 1741"/>
                <a:gd name="T38" fmla="*/ 794 w 1913"/>
                <a:gd name="T39" fmla="*/ 354 h 1741"/>
                <a:gd name="T40" fmla="*/ 794 w 1913"/>
                <a:gd name="T41" fmla="*/ 354 h 1741"/>
                <a:gd name="T42" fmla="*/ 794 w 1913"/>
                <a:gd name="T43" fmla="*/ 353 h 1741"/>
                <a:gd name="T44" fmla="*/ 794 w 1913"/>
                <a:gd name="T45" fmla="*/ 354 h 17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913" h="1741">
                  <a:moveTo>
                    <a:pt x="1063" y="1700"/>
                  </a:moveTo>
                  <a:cubicBezTo>
                    <a:pt x="1020" y="1616"/>
                    <a:pt x="964" y="1540"/>
                    <a:pt x="868" y="1590"/>
                  </a:cubicBezTo>
                  <a:cubicBezTo>
                    <a:pt x="722" y="1665"/>
                    <a:pt x="716" y="1622"/>
                    <a:pt x="624" y="1660"/>
                  </a:cubicBezTo>
                  <a:cubicBezTo>
                    <a:pt x="532" y="1698"/>
                    <a:pt x="304" y="1741"/>
                    <a:pt x="385" y="1644"/>
                  </a:cubicBezTo>
                  <a:cubicBezTo>
                    <a:pt x="467" y="1546"/>
                    <a:pt x="375" y="1584"/>
                    <a:pt x="385" y="1470"/>
                  </a:cubicBezTo>
                  <a:cubicBezTo>
                    <a:pt x="396" y="1356"/>
                    <a:pt x="461" y="1259"/>
                    <a:pt x="320" y="1009"/>
                  </a:cubicBezTo>
                  <a:cubicBezTo>
                    <a:pt x="179" y="760"/>
                    <a:pt x="206" y="640"/>
                    <a:pt x="120" y="499"/>
                  </a:cubicBezTo>
                  <a:cubicBezTo>
                    <a:pt x="33" y="358"/>
                    <a:pt x="0" y="0"/>
                    <a:pt x="304" y="217"/>
                  </a:cubicBezTo>
                  <a:cubicBezTo>
                    <a:pt x="608" y="434"/>
                    <a:pt x="747" y="447"/>
                    <a:pt x="794" y="354"/>
                  </a:cubicBezTo>
                  <a:lnTo>
                    <a:pt x="794" y="354"/>
                  </a:lnTo>
                  <a:cubicBezTo>
                    <a:pt x="814" y="359"/>
                    <a:pt x="841" y="358"/>
                    <a:pt x="882" y="346"/>
                  </a:cubicBezTo>
                  <a:cubicBezTo>
                    <a:pt x="1018" y="308"/>
                    <a:pt x="1141" y="372"/>
                    <a:pt x="1284" y="431"/>
                  </a:cubicBezTo>
                  <a:cubicBezTo>
                    <a:pt x="1427" y="489"/>
                    <a:pt x="1485" y="470"/>
                    <a:pt x="1608" y="573"/>
                  </a:cubicBezTo>
                  <a:cubicBezTo>
                    <a:pt x="1731" y="677"/>
                    <a:pt x="1913" y="852"/>
                    <a:pt x="1803" y="1085"/>
                  </a:cubicBezTo>
                  <a:cubicBezTo>
                    <a:pt x="1692" y="1319"/>
                    <a:pt x="1699" y="1260"/>
                    <a:pt x="1602" y="1338"/>
                  </a:cubicBezTo>
                  <a:cubicBezTo>
                    <a:pt x="1504" y="1416"/>
                    <a:pt x="1349" y="1487"/>
                    <a:pt x="1427" y="1552"/>
                  </a:cubicBezTo>
                  <a:cubicBezTo>
                    <a:pt x="1429" y="1554"/>
                    <a:pt x="1431" y="1556"/>
                    <a:pt x="1433" y="1558"/>
                  </a:cubicBezTo>
                  <a:cubicBezTo>
                    <a:pt x="1318" y="1593"/>
                    <a:pt x="1302" y="1587"/>
                    <a:pt x="1208" y="1568"/>
                  </a:cubicBezTo>
                  <a:cubicBezTo>
                    <a:pt x="1112" y="1549"/>
                    <a:pt x="1122" y="1665"/>
                    <a:pt x="1063" y="1700"/>
                  </a:cubicBezTo>
                  <a:close/>
                  <a:moveTo>
                    <a:pt x="794" y="354"/>
                  </a:moveTo>
                  <a:lnTo>
                    <a:pt x="794" y="354"/>
                  </a:lnTo>
                  <a:lnTo>
                    <a:pt x="794" y="353"/>
                  </a:lnTo>
                  <a:lnTo>
                    <a:pt x="794" y="3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28" name="Freeform 24">
              <a:extLst>
                <a:ext uri="{FF2B5EF4-FFF2-40B4-BE49-F238E27FC236}">
                  <a16:creationId xmlns:a16="http://schemas.microsoft.com/office/drawing/2014/main" id="{19A20216-2917-E402-5BDD-35E8DB087A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990471" y="4641604"/>
              <a:ext cx="489092" cy="674424"/>
            </a:xfrm>
            <a:custGeom>
              <a:avLst/>
              <a:gdLst>
                <a:gd name="T0" fmla="*/ 40 w 1513"/>
                <a:gd name="T1" fmla="*/ 1082 h 2268"/>
                <a:gd name="T2" fmla="*/ 16 w 1513"/>
                <a:gd name="T3" fmla="*/ 1379 h 2268"/>
                <a:gd name="T4" fmla="*/ 152 w 1513"/>
                <a:gd name="T5" fmla="*/ 1542 h 2268"/>
                <a:gd name="T6" fmla="*/ 250 w 1513"/>
                <a:gd name="T7" fmla="*/ 1753 h 2268"/>
                <a:gd name="T8" fmla="*/ 331 w 1513"/>
                <a:gd name="T9" fmla="*/ 2062 h 2268"/>
                <a:gd name="T10" fmla="*/ 635 w 1513"/>
                <a:gd name="T11" fmla="*/ 2220 h 2268"/>
                <a:gd name="T12" fmla="*/ 728 w 1513"/>
                <a:gd name="T13" fmla="*/ 2268 h 2268"/>
                <a:gd name="T14" fmla="*/ 933 w 1513"/>
                <a:gd name="T15" fmla="*/ 2165 h 2268"/>
                <a:gd name="T16" fmla="*/ 933 w 1513"/>
                <a:gd name="T17" fmla="*/ 1525 h 2268"/>
                <a:gd name="T18" fmla="*/ 1177 w 1513"/>
                <a:gd name="T19" fmla="*/ 1422 h 2268"/>
                <a:gd name="T20" fmla="*/ 1362 w 1513"/>
                <a:gd name="T21" fmla="*/ 1238 h 2268"/>
                <a:gd name="T22" fmla="*/ 1470 w 1513"/>
                <a:gd name="T23" fmla="*/ 1081 h 2268"/>
                <a:gd name="T24" fmla="*/ 1454 w 1513"/>
                <a:gd name="T25" fmla="*/ 804 h 2268"/>
                <a:gd name="T26" fmla="*/ 1269 w 1513"/>
                <a:gd name="T27" fmla="*/ 511 h 2268"/>
                <a:gd name="T28" fmla="*/ 1383 w 1513"/>
                <a:gd name="T29" fmla="*/ 183 h 2268"/>
                <a:gd name="T30" fmla="*/ 1221 w 1513"/>
                <a:gd name="T31" fmla="*/ 47 h 2268"/>
                <a:gd name="T32" fmla="*/ 850 w 1513"/>
                <a:gd name="T33" fmla="*/ 52 h 2268"/>
                <a:gd name="T34" fmla="*/ 698 w 1513"/>
                <a:gd name="T35" fmla="*/ 251 h 2268"/>
                <a:gd name="T36" fmla="*/ 406 w 1513"/>
                <a:gd name="T37" fmla="*/ 590 h 2268"/>
                <a:gd name="T38" fmla="*/ 270 w 1513"/>
                <a:gd name="T39" fmla="*/ 747 h 2268"/>
                <a:gd name="T40" fmla="*/ 160 w 1513"/>
                <a:gd name="T41" fmla="*/ 998 h 2268"/>
                <a:gd name="T42" fmla="*/ 40 w 1513"/>
                <a:gd name="T43" fmla="*/ 1082 h 2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13" h="2268">
                  <a:moveTo>
                    <a:pt x="40" y="1082"/>
                  </a:moveTo>
                  <a:cubicBezTo>
                    <a:pt x="40" y="1082"/>
                    <a:pt x="33" y="1254"/>
                    <a:pt x="16" y="1379"/>
                  </a:cubicBezTo>
                  <a:cubicBezTo>
                    <a:pt x="0" y="1504"/>
                    <a:pt x="33" y="1525"/>
                    <a:pt x="152" y="1542"/>
                  </a:cubicBezTo>
                  <a:cubicBezTo>
                    <a:pt x="271" y="1558"/>
                    <a:pt x="250" y="1612"/>
                    <a:pt x="250" y="1753"/>
                  </a:cubicBezTo>
                  <a:cubicBezTo>
                    <a:pt x="250" y="1894"/>
                    <a:pt x="206" y="2024"/>
                    <a:pt x="331" y="2062"/>
                  </a:cubicBezTo>
                  <a:cubicBezTo>
                    <a:pt x="456" y="2100"/>
                    <a:pt x="540" y="2173"/>
                    <a:pt x="635" y="2220"/>
                  </a:cubicBezTo>
                  <a:cubicBezTo>
                    <a:pt x="657" y="2231"/>
                    <a:pt x="690" y="2249"/>
                    <a:pt x="728" y="2268"/>
                  </a:cubicBezTo>
                  <a:cubicBezTo>
                    <a:pt x="765" y="2192"/>
                    <a:pt x="850" y="2194"/>
                    <a:pt x="933" y="2165"/>
                  </a:cubicBezTo>
                  <a:cubicBezTo>
                    <a:pt x="1042" y="2127"/>
                    <a:pt x="1031" y="1759"/>
                    <a:pt x="933" y="1525"/>
                  </a:cubicBezTo>
                  <a:cubicBezTo>
                    <a:pt x="835" y="1292"/>
                    <a:pt x="1248" y="1563"/>
                    <a:pt x="1177" y="1422"/>
                  </a:cubicBezTo>
                  <a:cubicBezTo>
                    <a:pt x="1107" y="1281"/>
                    <a:pt x="1367" y="1335"/>
                    <a:pt x="1362" y="1238"/>
                  </a:cubicBezTo>
                  <a:cubicBezTo>
                    <a:pt x="1356" y="1140"/>
                    <a:pt x="1427" y="1081"/>
                    <a:pt x="1470" y="1081"/>
                  </a:cubicBezTo>
                  <a:cubicBezTo>
                    <a:pt x="1513" y="1081"/>
                    <a:pt x="1492" y="967"/>
                    <a:pt x="1454" y="804"/>
                  </a:cubicBezTo>
                  <a:cubicBezTo>
                    <a:pt x="1416" y="641"/>
                    <a:pt x="1394" y="576"/>
                    <a:pt x="1269" y="511"/>
                  </a:cubicBezTo>
                  <a:cubicBezTo>
                    <a:pt x="1145" y="446"/>
                    <a:pt x="1383" y="183"/>
                    <a:pt x="1383" y="183"/>
                  </a:cubicBezTo>
                  <a:cubicBezTo>
                    <a:pt x="1325" y="125"/>
                    <a:pt x="1304" y="94"/>
                    <a:pt x="1221" y="47"/>
                  </a:cubicBezTo>
                  <a:cubicBezTo>
                    <a:pt x="1137" y="0"/>
                    <a:pt x="965" y="52"/>
                    <a:pt x="850" y="52"/>
                  </a:cubicBezTo>
                  <a:cubicBezTo>
                    <a:pt x="735" y="52"/>
                    <a:pt x="703" y="94"/>
                    <a:pt x="698" y="251"/>
                  </a:cubicBezTo>
                  <a:cubicBezTo>
                    <a:pt x="693" y="407"/>
                    <a:pt x="468" y="512"/>
                    <a:pt x="406" y="590"/>
                  </a:cubicBezTo>
                  <a:cubicBezTo>
                    <a:pt x="343" y="669"/>
                    <a:pt x="270" y="747"/>
                    <a:pt x="270" y="747"/>
                  </a:cubicBezTo>
                  <a:cubicBezTo>
                    <a:pt x="296" y="815"/>
                    <a:pt x="228" y="940"/>
                    <a:pt x="160" y="998"/>
                  </a:cubicBezTo>
                  <a:cubicBezTo>
                    <a:pt x="92" y="1055"/>
                    <a:pt x="76" y="1066"/>
                    <a:pt x="40" y="1082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29" name="Freeform 48">
              <a:extLst>
                <a:ext uri="{FF2B5EF4-FFF2-40B4-BE49-F238E27FC236}">
                  <a16:creationId xmlns:a16="http://schemas.microsoft.com/office/drawing/2014/main" id="{D7DC046F-D5EA-FFA1-0C5C-5EA5092A4AA2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2697" y="4402343"/>
              <a:ext cx="1164422" cy="1279802"/>
            </a:xfrm>
            <a:custGeom>
              <a:avLst/>
              <a:gdLst>
                <a:gd name="T0" fmla="*/ 0 w 3600"/>
                <a:gd name="T1" fmla="*/ 1092 h 4297"/>
                <a:gd name="T2" fmla="*/ 155 w 3600"/>
                <a:gd name="T3" fmla="*/ 1490 h 4297"/>
                <a:gd name="T4" fmla="*/ 343 w 3600"/>
                <a:gd name="T5" fmla="*/ 1762 h 4297"/>
                <a:gd name="T6" fmla="*/ 680 w 3600"/>
                <a:gd name="T7" fmla="*/ 2216 h 4297"/>
                <a:gd name="T8" fmla="*/ 900 w 3600"/>
                <a:gd name="T9" fmla="*/ 2313 h 4297"/>
                <a:gd name="T10" fmla="*/ 1302 w 3600"/>
                <a:gd name="T11" fmla="*/ 2398 h 4297"/>
                <a:gd name="T12" fmla="*/ 1626 w 3600"/>
                <a:gd name="T13" fmla="*/ 2540 h 4297"/>
                <a:gd name="T14" fmla="*/ 1821 w 3600"/>
                <a:gd name="T15" fmla="*/ 3052 h 4297"/>
                <a:gd name="T16" fmla="*/ 1620 w 3600"/>
                <a:gd name="T17" fmla="*/ 3305 h 4297"/>
                <a:gd name="T18" fmla="*/ 1445 w 3600"/>
                <a:gd name="T19" fmla="*/ 3519 h 4297"/>
                <a:gd name="T20" fmla="*/ 1607 w 3600"/>
                <a:gd name="T21" fmla="*/ 3746 h 4297"/>
                <a:gd name="T22" fmla="*/ 1847 w 3600"/>
                <a:gd name="T23" fmla="*/ 3746 h 4297"/>
                <a:gd name="T24" fmla="*/ 1931 w 3600"/>
                <a:gd name="T25" fmla="*/ 3565 h 4297"/>
                <a:gd name="T26" fmla="*/ 2138 w 3600"/>
                <a:gd name="T27" fmla="*/ 3869 h 4297"/>
                <a:gd name="T28" fmla="*/ 2423 w 3600"/>
                <a:gd name="T29" fmla="*/ 3966 h 4297"/>
                <a:gd name="T30" fmla="*/ 2631 w 3600"/>
                <a:gd name="T31" fmla="*/ 3999 h 4297"/>
                <a:gd name="T32" fmla="*/ 2858 w 3600"/>
                <a:gd name="T33" fmla="*/ 4193 h 4297"/>
                <a:gd name="T34" fmla="*/ 2968 w 3600"/>
                <a:gd name="T35" fmla="*/ 4064 h 4297"/>
                <a:gd name="T36" fmla="*/ 2968 w 3600"/>
                <a:gd name="T37" fmla="*/ 3850 h 4297"/>
                <a:gd name="T38" fmla="*/ 2825 w 3600"/>
                <a:gd name="T39" fmla="*/ 3577 h 4297"/>
                <a:gd name="T40" fmla="*/ 3026 w 3600"/>
                <a:gd name="T41" fmla="*/ 3312 h 4297"/>
                <a:gd name="T42" fmla="*/ 3137 w 3600"/>
                <a:gd name="T43" fmla="*/ 2923 h 4297"/>
                <a:gd name="T44" fmla="*/ 3124 w 3600"/>
                <a:gd name="T45" fmla="*/ 2663 h 4297"/>
                <a:gd name="T46" fmla="*/ 3331 w 3600"/>
                <a:gd name="T47" fmla="*/ 2495 h 4297"/>
                <a:gd name="T48" fmla="*/ 3551 w 3600"/>
                <a:gd name="T49" fmla="*/ 2190 h 4297"/>
                <a:gd name="T50" fmla="*/ 3600 w 3600"/>
                <a:gd name="T51" fmla="*/ 1853 h 4297"/>
                <a:gd name="T52" fmla="*/ 3559 w 3600"/>
                <a:gd name="T53" fmla="*/ 1833 h 4297"/>
                <a:gd name="T54" fmla="*/ 3405 w 3600"/>
                <a:gd name="T55" fmla="*/ 1920 h 4297"/>
                <a:gd name="T56" fmla="*/ 3225 w 3600"/>
                <a:gd name="T57" fmla="*/ 1940 h 4297"/>
                <a:gd name="T58" fmla="*/ 2852 w 3600"/>
                <a:gd name="T59" fmla="*/ 1840 h 4297"/>
                <a:gd name="T60" fmla="*/ 2545 w 3600"/>
                <a:gd name="T61" fmla="*/ 1727 h 4297"/>
                <a:gd name="T62" fmla="*/ 2198 w 3600"/>
                <a:gd name="T63" fmla="*/ 1667 h 4297"/>
                <a:gd name="T64" fmla="*/ 2038 w 3600"/>
                <a:gd name="T65" fmla="*/ 1427 h 4297"/>
                <a:gd name="T66" fmla="*/ 1865 w 3600"/>
                <a:gd name="T67" fmla="*/ 1113 h 4297"/>
                <a:gd name="T68" fmla="*/ 1692 w 3600"/>
                <a:gd name="T69" fmla="*/ 846 h 4297"/>
                <a:gd name="T70" fmla="*/ 1625 w 3600"/>
                <a:gd name="T71" fmla="*/ 380 h 4297"/>
                <a:gd name="T72" fmla="*/ 1698 w 3600"/>
                <a:gd name="T73" fmla="*/ 286 h 4297"/>
                <a:gd name="T74" fmla="*/ 1739 w 3600"/>
                <a:gd name="T75" fmla="*/ 99 h 4297"/>
                <a:gd name="T76" fmla="*/ 1554 w 3600"/>
                <a:gd name="T77" fmla="*/ 78 h 4297"/>
                <a:gd name="T78" fmla="*/ 1242 w 3600"/>
                <a:gd name="T79" fmla="*/ 178 h 4297"/>
                <a:gd name="T80" fmla="*/ 1008 w 3600"/>
                <a:gd name="T81" fmla="*/ 78 h 4297"/>
                <a:gd name="T82" fmla="*/ 681 w 3600"/>
                <a:gd name="T83" fmla="*/ 99 h 4297"/>
                <a:gd name="T84" fmla="*/ 477 w 3600"/>
                <a:gd name="T85" fmla="*/ 121 h 4297"/>
                <a:gd name="T86" fmla="*/ 477 w 3600"/>
                <a:gd name="T87" fmla="*/ 121 h 4297"/>
                <a:gd name="T88" fmla="*/ 339 w 3600"/>
                <a:gd name="T89" fmla="*/ 345 h 4297"/>
                <a:gd name="T90" fmla="*/ 407 w 3600"/>
                <a:gd name="T91" fmla="*/ 497 h 4297"/>
                <a:gd name="T92" fmla="*/ 329 w 3600"/>
                <a:gd name="T93" fmla="*/ 920 h 4297"/>
                <a:gd name="T94" fmla="*/ 0 w 3600"/>
                <a:gd name="T95" fmla="*/ 1092 h 4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600" h="4297">
                  <a:moveTo>
                    <a:pt x="0" y="1092"/>
                  </a:moveTo>
                  <a:cubicBezTo>
                    <a:pt x="0" y="1092"/>
                    <a:pt x="51" y="1451"/>
                    <a:pt x="155" y="1490"/>
                  </a:cubicBezTo>
                  <a:cubicBezTo>
                    <a:pt x="258" y="1529"/>
                    <a:pt x="258" y="1581"/>
                    <a:pt x="343" y="1762"/>
                  </a:cubicBezTo>
                  <a:cubicBezTo>
                    <a:pt x="427" y="1944"/>
                    <a:pt x="576" y="2158"/>
                    <a:pt x="680" y="2216"/>
                  </a:cubicBezTo>
                  <a:cubicBezTo>
                    <a:pt x="783" y="2275"/>
                    <a:pt x="764" y="2352"/>
                    <a:pt x="900" y="2313"/>
                  </a:cubicBezTo>
                  <a:cubicBezTo>
                    <a:pt x="1036" y="2275"/>
                    <a:pt x="1159" y="2339"/>
                    <a:pt x="1302" y="2398"/>
                  </a:cubicBezTo>
                  <a:cubicBezTo>
                    <a:pt x="1445" y="2456"/>
                    <a:pt x="1503" y="2437"/>
                    <a:pt x="1626" y="2540"/>
                  </a:cubicBezTo>
                  <a:cubicBezTo>
                    <a:pt x="1749" y="2644"/>
                    <a:pt x="1931" y="2819"/>
                    <a:pt x="1821" y="3052"/>
                  </a:cubicBezTo>
                  <a:cubicBezTo>
                    <a:pt x="1710" y="3286"/>
                    <a:pt x="1717" y="3227"/>
                    <a:pt x="1620" y="3305"/>
                  </a:cubicBezTo>
                  <a:cubicBezTo>
                    <a:pt x="1522" y="3383"/>
                    <a:pt x="1367" y="3454"/>
                    <a:pt x="1445" y="3519"/>
                  </a:cubicBezTo>
                  <a:cubicBezTo>
                    <a:pt x="1522" y="3584"/>
                    <a:pt x="1477" y="3772"/>
                    <a:pt x="1607" y="3746"/>
                  </a:cubicBezTo>
                  <a:cubicBezTo>
                    <a:pt x="1736" y="3720"/>
                    <a:pt x="1769" y="3694"/>
                    <a:pt x="1847" y="3746"/>
                  </a:cubicBezTo>
                  <a:cubicBezTo>
                    <a:pt x="1924" y="3798"/>
                    <a:pt x="1924" y="3649"/>
                    <a:pt x="1931" y="3565"/>
                  </a:cubicBezTo>
                  <a:cubicBezTo>
                    <a:pt x="1937" y="3480"/>
                    <a:pt x="2112" y="3714"/>
                    <a:pt x="2138" y="3869"/>
                  </a:cubicBezTo>
                  <a:cubicBezTo>
                    <a:pt x="2164" y="4025"/>
                    <a:pt x="2333" y="4038"/>
                    <a:pt x="2423" y="3966"/>
                  </a:cubicBezTo>
                  <a:cubicBezTo>
                    <a:pt x="2514" y="3895"/>
                    <a:pt x="2547" y="4018"/>
                    <a:pt x="2631" y="3999"/>
                  </a:cubicBezTo>
                  <a:cubicBezTo>
                    <a:pt x="2715" y="3979"/>
                    <a:pt x="2806" y="4090"/>
                    <a:pt x="2858" y="4193"/>
                  </a:cubicBezTo>
                  <a:cubicBezTo>
                    <a:pt x="2910" y="4297"/>
                    <a:pt x="2968" y="4180"/>
                    <a:pt x="2968" y="4064"/>
                  </a:cubicBezTo>
                  <a:cubicBezTo>
                    <a:pt x="2968" y="3947"/>
                    <a:pt x="2916" y="3979"/>
                    <a:pt x="2968" y="3850"/>
                  </a:cubicBezTo>
                  <a:cubicBezTo>
                    <a:pt x="3020" y="3720"/>
                    <a:pt x="2851" y="3688"/>
                    <a:pt x="2825" y="3577"/>
                  </a:cubicBezTo>
                  <a:cubicBezTo>
                    <a:pt x="2799" y="3467"/>
                    <a:pt x="2961" y="3474"/>
                    <a:pt x="3026" y="3312"/>
                  </a:cubicBezTo>
                  <a:cubicBezTo>
                    <a:pt x="3091" y="3150"/>
                    <a:pt x="3162" y="3072"/>
                    <a:pt x="3137" y="2923"/>
                  </a:cubicBezTo>
                  <a:cubicBezTo>
                    <a:pt x="3111" y="2774"/>
                    <a:pt x="3065" y="2683"/>
                    <a:pt x="3124" y="2663"/>
                  </a:cubicBezTo>
                  <a:cubicBezTo>
                    <a:pt x="3182" y="2644"/>
                    <a:pt x="3292" y="2696"/>
                    <a:pt x="3331" y="2495"/>
                  </a:cubicBezTo>
                  <a:cubicBezTo>
                    <a:pt x="3370" y="2294"/>
                    <a:pt x="3525" y="2262"/>
                    <a:pt x="3551" y="2190"/>
                  </a:cubicBezTo>
                  <a:cubicBezTo>
                    <a:pt x="3568" y="2143"/>
                    <a:pt x="3588" y="1968"/>
                    <a:pt x="3600" y="1853"/>
                  </a:cubicBezTo>
                  <a:lnTo>
                    <a:pt x="3559" y="1833"/>
                  </a:lnTo>
                  <a:cubicBezTo>
                    <a:pt x="3559" y="1833"/>
                    <a:pt x="3392" y="1860"/>
                    <a:pt x="3405" y="1920"/>
                  </a:cubicBezTo>
                  <a:cubicBezTo>
                    <a:pt x="3419" y="1980"/>
                    <a:pt x="3365" y="1940"/>
                    <a:pt x="3225" y="1940"/>
                  </a:cubicBezTo>
                  <a:cubicBezTo>
                    <a:pt x="3085" y="1940"/>
                    <a:pt x="2919" y="1953"/>
                    <a:pt x="2852" y="1840"/>
                  </a:cubicBezTo>
                  <a:cubicBezTo>
                    <a:pt x="2785" y="1727"/>
                    <a:pt x="2672" y="1833"/>
                    <a:pt x="2545" y="1727"/>
                  </a:cubicBezTo>
                  <a:cubicBezTo>
                    <a:pt x="2418" y="1620"/>
                    <a:pt x="2298" y="1707"/>
                    <a:pt x="2198" y="1667"/>
                  </a:cubicBezTo>
                  <a:cubicBezTo>
                    <a:pt x="2098" y="1627"/>
                    <a:pt x="2065" y="1620"/>
                    <a:pt x="2038" y="1427"/>
                  </a:cubicBezTo>
                  <a:cubicBezTo>
                    <a:pt x="2012" y="1233"/>
                    <a:pt x="1972" y="1153"/>
                    <a:pt x="1865" y="1113"/>
                  </a:cubicBezTo>
                  <a:cubicBezTo>
                    <a:pt x="1758" y="1073"/>
                    <a:pt x="1798" y="966"/>
                    <a:pt x="1692" y="846"/>
                  </a:cubicBezTo>
                  <a:cubicBezTo>
                    <a:pt x="1585" y="726"/>
                    <a:pt x="1625" y="380"/>
                    <a:pt x="1625" y="380"/>
                  </a:cubicBezTo>
                  <a:cubicBezTo>
                    <a:pt x="1625" y="380"/>
                    <a:pt x="1612" y="420"/>
                    <a:pt x="1698" y="286"/>
                  </a:cubicBezTo>
                  <a:cubicBezTo>
                    <a:pt x="1785" y="153"/>
                    <a:pt x="1739" y="99"/>
                    <a:pt x="1739" y="99"/>
                  </a:cubicBezTo>
                  <a:cubicBezTo>
                    <a:pt x="1739" y="99"/>
                    <a:pt x="1632" y="36"/>
                    <a:pt x="1554" y="78"/>
                  </a:cubicBezTo>
                  <a:cubicBezTo>
                    <a:pt x="1476" y="121"/>
                    <a:pt x="1370" y="270"/>
                    <a:pt x="1242" y="178"/>
                  </a:cubicBezTo>
                  <a:cubicBezTo>
                    <a:pt x="1114" y="85"/>
                    <a:pt x="1064" y="156"/>
                    <a:pt x="1008" y="78"/>
                  </a:cubicBezTo>
                  <a:cubicBezTo>
                    <a:pt x="951" y="0"/>
                    <a:pt x="802" y="57"/>
                    <a:pt x="681" y="99"/>
                  </a:cubicBezTo>
                  <a:cubicBezTo>
                    <a:pt x="582" y="134"/>
                    <a:pt x="517" y="145"/>
                    <a:pt x="477" y="121"/>
                  </a:cubicBezTo>
                  <a:lnTo>
                    <a:pt x="477" y="121"/>
                  </a:lnTo>
                  <a:cubicBezTo>
                    <a:pt x="400" y="215"/>
                    <a:pt x="485" y="188"/>
                    <a:pt x="339" y="345"/>
                  </a:cubicBezTo>
                  <a:cubicBezTo>
                    <a:pt x="193" y="502"/>
                    <a:pt x="256" y="424"/>
                    <a:pt x="407" y="497"/>
                  </a:cubicBezTo>
                  <a:cubicBezTo>
                    <a:pt x="559" y="570"/>
                    <a:pt x="329" y="711"/>
                    <a:pt x="329" y="920"/>
                  </a:cubicBezTo>
                  <a:cubicBezTo>
                    <a:pt x="329" y="1090"/>
                    <a:pt x="167" y="1073"/>
                    <a:pt x="0" y="1092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</p:grpSp>
      <p:sp>
        <p:nvSpPr>
          <p:cNvPr id="30" name="Título 1">
            <a:extLst>
              <a:ext uri="{FF2B5EF4-FFF2-40B4-BE49-F238E27FC236}">
                <a16:creationId xmlns:a16="http://schemas.microsoft.com/office/drawing/2014/main" id="{9A41C027-34B0-0BA6-BCF0-4351682379B8}"/>
              </a:ext>
            </a:extLst>
          </p:cNvPr>
          <p:cNvSpPr txBox="1">
            <a:spLocks/>
          </p:cNvSpPr>
          <p:nvPr/>
        </p:nvSpPr>
        <p:spPr>
          <a:xfrm>
            <a:off x="2751743" y="1411642"/>
            <a:ext cx="9583057" cy="130175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S" dirty="0">
                <a:latin typeface="Impact" panose="020B080603090205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Buscamos…</a:t>
            </a:r>
          </a:p>
        </p:txBody>
      </p:sp>
      <p:sp>
        <p:nvSpPr>
          <p:cNvPr id="31" name="Marcador de texto 2">
            <a:extLst>
              <a:ext uri="{FF2B5EF4-FFF2-40B4-BE49-F238E27FC236}">
                <a16:creationId xmlns:a16="http://schemas.microsoft.com/office/drawing/2014/main" id="{8DDB8520-12A0-FA6E-CB49-D4A01F2CB4F4}"/>
              </a:ext>
            </a:extLst>
          </p:cNvPr>
          <p:cNvSpPr txBox="1">
            <a:spLocks/>
          </p:cNvSpPr>
          <p:nvPr/>
        </p:nvSpPr>
        <p:spPr bwMode="ltGray">
          <a:xfrm>
            <a:off x="4192814" y="2801106"/>
            <a:ext cx="7064257" cy="437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425"/>
              </a:spcBef>
              <a:buFont typeface="Arial"/>
              <a:buNone/>
            </a:pPr>
            <a:r>
              <a:rPr lang="es-AR" sz="1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Mejorar el posicionamiento de la fibra de alpaca en el mundo textil.</a:t>
            </a:r>
            <a:endParaRPr lang="es-ES" sz="18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Marcador de texto 10">
            <a:extLst>
              <a:ext uri="{FF2B5EF4-FFF2-40B4-BE49-F238E27FC236}">
                <a16:creationId xmlns:a16="http://schemas.microsoft.com/office/drawing/2014/main" id="{C181FAFE-B944-47D3-2B36-C94E38D165A8}"/>
              </a:ext>
            </a:extLst>
          </p:cNvPr>
          <p:cNvSpPr txBox="1">
            <a:spLocks/>
          </p:cNvSpPr>
          <p:nvPr/>
        </p:nvSpPr>
        <p:spPr bwMode="ltGray">
          <a:xfrm>
            <a:off x="4217664" y="3391753"/>
            <a:ext cx="7039407" cy="978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425"/>
              </a:spcBef>
              <a:buFont typeface="Arial"/>
              <a:buNone/>
            </a:pPr>
            <a:r>
              <a:rPr lang="es-AR" sz="1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Promover la producción de fibra de alpaca respetando principios de buenas practicas ganaderas</a:t>
            </a:r>
            <a:r>
              <a:rPr lang="es-ES" sz="1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33" name="Marcador de texto 12">
            <a:extLst>
              <a:ext uri="{FF2B5EF4-FFF2-40B4-BE49-F238E27FC236}">
                <a16:creationId xmlns:a16="http://schemas.microsoft.com/office/drawing/2014/main" id="{25918D53-C5AF-C892-116B-E63D3DE62FAB}"/>
              </a:ext>
            </a:extLst>
          </p:cNvPr>
          <p:cNvSpPr txBox="1">
            <a:spLocks/>
          </p:cNvSpPr>
          <p:nvPr/>
        </p:nvSpPr>
        <p:spPr bwMode="ltGray">
          <a:xfrm>
            <a:off x="4204756" y="4627729"/>
            <a:ext cx="7039407" cy="101862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425"/>
              </a:spcBef>
              <a:buFont typeface="Arial"/>
              <a:buNone/>
            </a:pPr>
            <a:r>
              <a:rPr lang="es-AR" sz="1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Mejorar las condiciones socioeconómicas del productor alpaquero y el bienestar de las alpacas.</a:t>
            </a:r>
            <a:endParaRPr lang="es-ES" sz="18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34" name="Conector recto 33">
            <a:extLst>
              <a:ext uri="{FF2B5EF4-FFF2-40B4-BE49-F238E27FC236}">
                <a16:creationId xmlns:a16="http://schemas.microsoft.com/office/drawing/2014/main" id="{315E6966-F7D5-6EC4-D5D0-2CA7E00C6E23}"/>
              </a:ext>
            </a:extLst>
          </p:cNvPr>
          <p:cNvCxnSpPr/>
          <p:nvPr/>
        </p:nvCxnSpPr>
        <p:spPr>
          <a:xfrm>
            <a:off x="5175630" y="2463325"/>
            <a:ext cx="4858657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Gráfico 34" descr="Mano con dedo índice apuntando a la derecha contorno">
            <a:extLst>
              <a:ext uri="{FF2B5EF4-FFF2-40B4-BE49-F238E27FC236}">
                <a16:creationId xmlns:a16="http://schemas.microsoft.com/office/drawing/2014/main" id="{FAF2341B-D8D0-632E-666A-4DA41D853F9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66717" y="2781737"/>
            <a:ext cx="543755" cy="543755"/>
          </a:xfrm>
          <a:prstGeom prst="rect">
            <a:avLst/>
          </a:prstGeom>
        </p:spPr>
      </p:pic>
      <p:pic>
        <p:nvPicPr>
          <p:cNvPr id="36" name="Gráfico 35" descr="Mano con dedo índice apuntando a la derecha contorno">
            <a:extLst>
              <a:ext uri="{FF2B5EF4-FFF2-40B4-BE49-F238E27FC236}">
                <a16:creationId xmlns:a16="http://schemas.microsoft.com/office/drawing/2014/main" id="{59025417-D95E-DC69-62B7-0E290D74613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65751" y="3414913"/>
            <a:ext cx="543755" cy="543755"/>
          </a:xfrm>
          <a:prstGeom prst="rect">
            <a:avLst/>
          </a:prstGeom>
        </p:spPr>
      </p:pic>
      <p:pic>
        <p:nvPicPr>
          <p:cNvPr id="37" name="Gráfico 36" descr="Mano con dedo índice apuntando a la derecha contorno">
            <a:extLst>
              <a:ext uri="{FF2B5EF4-FFF2-40B4-BE49-F238E27FC236}">
                <a16:creationId xmlns:a16="http://schemas.microsoft.com/office/drawing/2014/main" id="{BB93992C-BC13-112D-FD76-7C9840A8A0E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65751" y="4105638"/>
            <a:ext cx="543755" cy="543755"/>
          </a:xfrm>
          <a:prstGeom prst="rect">
            <a:avLst/>
          </a:prstGeom>
        </p:spPr>
      </p:pic>
      <p:pic>
        <p:nvPicPr>
          <p:cNvPr id="38" name="Gráfico 37" descr="Mano con dedo índice apuntando a la derecha contorno">
            <a:extLst>
              <a:ext uri="{FF2B5EF4-FFF2-40B4-BE49-F238E27FC236}">
                <a16:creationId xmlns:a16="http://schemas.microsoft.com/office/drawing/2014/main" id="{91EA82B0-0EAB-20EB-B7D7-2BECA85DE41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65751" y="4684415"/>
            <a:ext cx="543755" cy="543755"/>
          </a:xfrm>
          <a:prstGeom prst="rect">
            <a:avLst/>
          </a:prstGeom>
        </p:spPr>
      </p:pic>
      <p:sp>
        <p:nvSpPr>
          <p:cNvPr id="40" name="CuadroTexto 39">
            <a:extLst>
              <a:ext uri="{FF2B5EF4-FFF2-40B4-BE49-F238E27FC236}">
                <a16:creationId xmlns:a16="http://schemas.microsoft.com/office/drawing/2014/main" id="{14E81FFE-5690-834D-A13D-D222ED31C82A}"/>
              </a:ext>
            </a:extLst>
          </p:cNvPr>
          <p:cNvSpPr txBox="1"/>
          <p:nvPr/>
        </p:nvSpPr>
        <p:spPr>
          <a:xfrm>
            <a:off x="4192814" y="4158087"/>
            <a:ext cx="6593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Desarrollar nuevos productos manufacturados </a:t>
            </a:r>
          </a:p>
        </p:txBody>
      </p:sp>
      <p:pic>
        <p:nvPicPr>
          <p:cNvPr id="41" name="Imagen 40" descr="Una llama blanca&#10;&#10;Descripción generada automáticamente">
            <a:extLst>
              <a:ext uri="{FF2B5EF4-FFF2-40B4-BE49-F238E27FC236}">
                <a16:creationId xmlns:a16="http://schemas.microsoft.com/office/drawing/2014/main" id="{CEF6D3D7-0101-D37A-9479-C76A900BC7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2454"/>
            <a:ext cx="3282460" cy="492369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"/>
          <p:cNvSpPr/>
          <p:nvPr/>
        </p:nvSpPr>
        <p:spPr>
          <a:xfrm>
            <a:off x="10108087" y="166268"/>
            <a:ext cx="1970314" cy="81224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F7F9C0DF-7D31-6504-8787-E45354447F78}"/>
              </a:ext>
            </a:extLst>
          </p:cNvPr>
          <p:cNvSpPr/>
          <p:nvPr/>
        </p:nvSpPr>
        <p:spPr>
          <a:xfrm>
            <a:off x="381000" y="260350"/>
            <a:ext cx="990600" cy="9906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PE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04A66EB4-DC6B-3DAA-B985-730833D990B7}"/>
              </a:ext>
            </a:extLst>
          </p:cNvPr>
          <p:cNvGrpSpPr/>
          <p:nvPr/>
        </p:nvGrpSpPr>
        <p:grpSpPr>
          <a:xfrm>
            <a:off x="533399" y="424940"/>
            <a:ext cx="638175" cy="665672"/>
            <a:chOff x="6070654" y="912997"/>
            <a:chExt cx="4286511" cy="5691506"/>
          </a:xfrm>
          <a:solidFill>
            <a:schemeClr val="bg1">
              <a:lumMod val="75000"/>
            </a:schemeClr>
          </a:solidFill>
          <a:effectLst/>
        </p:grpSpPr>
        <p:sp>
          <p:nvSpPr>
            <p:cNvPr id="4" name="Freeform 21">
              <a:extLst>
                <a:ext uri="{FF2B5EF4-FFF2-40B4-BE49-F238E27FC236}">
                  <a16:creationId xmlns:a16="http://schemas.microsoft.com/office/drawing/2014/main" id="{8BB1CA1E-94D6-823E-84BB-53AB936A0877}"/>
                </a:ext>
              </a:extLst>
            </p:cNvPr>
            <p:cNvSpPr>
              <a:spLocks/>
            </p:cNvSpPr>
            <p:nvPr/>
          </p:nvSpPr>
          <p:spPr bwMode="auto">
            <a:xfrm>
              <a:off x="9488652" y="6103502"/>
              <a:ext cx="570898" cy="501001"/>
            </a:xfrm>
            <a:custGeom>
              <a:avLst/>
              <a:gdLst>
                <a:gd name="T0" fmla="*/ 0 w 1763"/>
                <a:gd name="T1" fmla="*/ 1073 h 1681"/>
                <a:gd name="T2" fmla="*/ 408 w 1763"/>
                <a:gd name="T3" fmla="*/ 1385 h 1681"/>
                <a:gd name="T4" fmla="*/ 752 w 1763"/>
                <a:gd name="T5" fmla="*/ 1633 h 1681"/>
                <a:gd name="T6" fmla="*/ 1399 w 1763"/>
                <a:gd name="T7" fmla="*/ 1325 h 1681"/>
                <a:gd name="T8" fmla="*/ 1473 w 1763"/>
                <a:gd name="T9" fmla="*/ 942 h 1681"/>
                <a:gd name="T10" fmla="*/ 1655 w 1763"/>
                <a:gd name="T11" fmla="*/ 708 h 1681"/>
                <a:gd name="T12" fmla="*/ 1531 w 1763"/>
                <a:gd name="T13" fmla="*/ 543 h 1681"/>
                <a:gd name="T14" fmla="*/ 1298 w 1763"/>
                <a:gd name="T15" fmla="*/ 501 h 1681"/>
                <a:gd name="T16" fmla="*/ 984 w 1763"/>
                <a:gd name="T17" fmla="*/ 100 h 1681"/>
                <a:gd name="T18" fmla="*/ 834 w 1763"/>
                <a:gd name="T19" fmla="*/ 78 h 1681"/>
                <a:gd name="T20" fmla="*/ 665 w 1763"/>
                <a:gd name="T21" fmla="*/ 291 h 1681"/>
                <a:gd name="T22" fmla="*/ 369 w 1763"/>
                <a:gd name="T23" fmla="*/ 630 h 1681"/>
                <a:gd name="T24" fmla="*/ 0 w 1763"/>
                <a:gd name="T25" fmla="*/ 1073 h 1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63" h="1681">
                  <a:moveTo>
                    <a:pt x="0" y="1073"/>
                  </a:moveTo>
                  <a:cubicBezTo>
                    <a:pt x="0" y="1073"/>
                    <a:pt x="278" y="1220"/>
                    <a:pt x="408" y="1385"/>
                  </a:cubicBezTo>
                  <a:cubicBezTo>
                    <a:pt x="539" y="1551"/>
                    <a:pt x="639" y="1585"/>
                    <a:pt x="752" y="1633"/>
                  </a:cubicBezTo>
                  <a:cubicBezTo>
                    <a:pt x="864" y="1681"/>
                    <a:pt x="1373" y="1603"/>
                    <a:pt x="1399" y="1325"/>
                  </a:cubicBezTo>
                  <a:cubicBezTo>
                    <a:pt x="1425" y="1047"/>
                    <a:pt x="1225" y="1047"/>
                    <a:pt x="1473" y="942"/>
                  </a:cubicBezTo>
                  <a:cubicBezTo>
                    <a:pt x="1720" y="838"/>
                    <a:pt x="1763" y="884"/>
                    <a:pt x="1655" y="708"/>
                  </a:cubicBezTo>
                  <a:cubicBezTo>
                    <a:pt x="1593" y="606"/>
                    <a:pt x="1555" y="565"/>
                    <a:pt x="1531" y="543"/>
                  </a:cubicBezTo>
                  <a:cubicBezTo>
                    <a:pt x="1470" y="575"/>
                    <a:pt x="1384" y="501"/>
                    <a:pt x="1298" y="501"/>
                  </a:cubicBezTo>
                  <a:cubicBezTo>
                    <a:pt x="1203" y="501"/>
                    <a:pt x="1031" y="221"/>
                    <a:pt x="984" y="100"/>
                  </a:cubicBezTo>
                  <a:cubicBezTo>
                    <a:pt x="873" y="169"/>
                    <a:pt x="895" y="156"/>
                    <a:pt x="834" y="78"/>
                  </a:cubicBezTo>
                  <a:cubicBezTo>
                    <a:pt x="773" y="0"/>
                    <a:pt x="725" y="91"/>
                    <a:pt x="665" y="291"/>
                  </a:cubicBezTo>
                  <a:cubicBezTo>
                    <a:pt x="604" y="491"/>
                    <a:pt x="491" y="456"/>
                    <a:pt x="369" y="630"/>
                  </a:cubicBezTo>
                  <a:cubicBezTo>
                    <a:pt x="248" y="803"/>
                    <a:pt x="0" y="1073"/>
                    <a:pt x="0" y="107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5" name="Freeform 20">
              <a:extLst>
                <a:ext uri="{FF2B5EF4-FFF2-40B4-BE49-F238E27FC236}">
                  <a16:creationId xmlns:a16="http://schemas.microsoft.com/office/drawing/2014/main" id="{D957B854-799D-1F2D-7C41-C76786AFC979}"/>
                </a:ext>
              </a:extLst>
            </p:cNvPr>
            <p:cNvSpPr>
              <a:spLocks/>
            </p:cNvSpPr>
            <p:nvPr/>
          </p:nvSpPr>
          <p:spPr bwMode="auto">
            <a:xfrm>
              <a:off x="9362354" y="5846819"/>
              <a:ext cx="529637" cy="592935"/>
            </a:xfrm>
            <a:custGeom>
              <a:avLst/>
              <a:gdLst>
                <a:gd name="T0" fmla="*/ 18 w 1503"/>
                <a:gd name="T1" fmla="*/ 1367 h 1885"/>
                <a:gd name="T2" fmla="*/ 152 w 1503"/>
                <a:gd name="T3" fmla="*/ 1637 h 1885"/>
                <a:gd name="T4" fmla="*/ 334 w 1503"/>
                <a:gd name="T5" fmla="*/ 1885 h 1885"/>
                <a:gd name="T6" fmla="*/ 703 w 1503"/>
                <a:gd name="T7" fmla="*/ 1442 h 1885"/>
                <a:gd name="T8" fmla="*/ 999 w 1503"/>
                <a:gd name="T9" fmla="*/ 1103 h 1885"/>
                <a:gd name="T10" fmla="*/ 1168 w 1503"/>
                <a:gd name="T11" fmla="*/ 890 h 1885"/>
                <a:gd name="T12" fmla="*/ 1318 w 1503"/>
                <a:gd name="T13" fmla="*/ 912 h 1885"/>
                <a:gd name="T14" fmla="*/ 1446 w 1503"/>
                <a:gd name="T15" fmla="*/ 733 h 1885"/>
                <a:gd name="T16" fmla="*/ 1257 w 1503"/>
                <a:gd name="T17" fmla="*/ 611 h 1885"/>
                <a:gd name="T18" fmla="*/ 1162 w 1503"/>
                <a:gd name="T19" fmla="*/ 398 h 1885"/>
                <a:gd name="T20" fmla="*/ 1098 w 1503"/>
                <a:gd name="T21" fmla="*/ 169 h 1885"/>
                <a:gd name="T22" fmla="*/ 913 w 1503"/>
                <a:gd name="T23" fmla="*/ 47 h 1885"/>
                <a:gd name="T24" fmla="*/ 700 w 1503"/>
                <a:gd name="T25" fmla="*/ 42 h 1885"/>
                <a:gd name="T26" fmla="*/ 674 w 1503"/>
                <a:gd name="T27" fmla="*/ 0 h 1885"/>
                <a:gd name="T28" fmla="*/ 674 w 1503"/>
                <a:gd name="T29" fmla="*/ 0 h 1885"/>
                <a:gd name="T30" fmla="*/ 674 w 1503"/>
                <a:gd name="T31" fmla="*/ 0 h 1885"/>
                <a:gd name="T32" fmla="*/ 672 w 1503"/>
                <a:gd name="T33" fmla="*/ 2 h 1885"/>
                <a:gd name="T34" fmla="*/ 626 w 1503"/>
                <a:gd name="T35" fmla="*/ 175 h 1885"/>
                <a:gd name="T36" fmla="*/ 585 w 1503"/>
                <a:gd name="T37" fmla="*/ 353 h 1885"/>
                <a:gd name="T38" fmla="*/ 521 w 1503"/>
                <a:gd name="T39" fmla="*/ 545 h 1885"/>
                <a:gd name="T40" fmla="*/ 178 w 1503"/>
                <a:gd name="T41" fmla="*/ 672 h 1885"/>
                <a:gd name="T42" fmla="*/ 87 w 1503"/>
                <a:gd name="T43" fmla="*/ 1010 h 1885"/>
                <a:gd name="T44" fmla="*/ 124 w 1503"/>
                <a:gd name="T45" fmla="*/ 1215 h 1885"/>
                <a:gd name="T46" fmla="*/ 18 w 1503"/>
                <a:gd name="T47" fmla="*/ 1367 h 18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03" h="1885">
                  <a:moveTo>
                    <a:pt x="18" y="1367"/>
                  </a:moveTo>
                  <a:cubicBezTo>
                    <a:pt x="18" y="1367"/>
                    <a:pt x="69" y="1468"/>
                    <a:pt x="152" y="1637"/>
                  </a:cubicBezTo>
                  <a:cubicBezTo>
                    <a:pt x="234" y="1807"/>
                    <a:pt x="334" y="1885"/>
                    <a:pt x="334" y="1885"/>
                  </a:cubicBezTo>
                  <a:cubicBezTo>
                    <a:pt x="334" y="1885"/>
                    <a:pt x="582" y="1615"/>
                    <a:pt x="703" y="1442"/>
                  </a:cubicBezTo>
                  <a:cubicBezTo>
                    <a:pt x="825" y="1268"/>
                    <a:pt x="938" y="1303"/>
                    <a:pt x="999" y="1103"/>
                  </a:cubicBezTo>
                  <a:cubicBezTo>
                    <a:pt x="1059" y="903"/>
                    <a:pt x="1107" y="812"/>
                    <a:pt x="1168" y="890"/>
                  </a:cubicBezTo>
                  <a:cubicBezTo>
                    <a:pt x="1229" y="968"/>
                    <a:pt x="1207" y="981"/>
                    <a:pt x="1318" y="912"/>
                  </a:cubicBezTo>
                  <a:cubicBezTo>
                    <a:pt x="1270" y="790"/>
                    <a:pt x="1388" y="807"/>
                    <a:pt x="1446" y="733"/>
                  </a:cubicBezTo>
                  <a:cubicBezTo>
                    <a:pt x="1503" y="658"/>
                    <a:pt x="1358" y="672"/>
                    <a:pt x="1257" y="611"/>
                  </a:cubicBezTo>
                  <a:cubicBezTo>
                    <a:pt x="1156" y="550"/>
                    <a:pt x="1149" y="466"/>
                    <a:pt x="1162" y="398"/>
                  </a:cubicBezTo>
                  <a:cubicBezTo>
                    <a:pt x="1176" y="331"/>
                    <a:pt x="1132" y="240"/>
                    <a:pt x="1098" y="169"/>
                  </a:cubicBezTo>
                  <a:cubicBezTo>
                    <a:pt x="1064" y="98"/>
                    <a:pt x="1010" y="30"/>
                    <a:pt x="913" y="47"/>
                  </a:cubicBezTo>
                  <a:cubicBezTo>
                    <a:pt x="815" y="64"/>
                    <a:pt x="742" y="77"/>
                    <a:pt x="700" y="42"/>
                  </a:cubicBezTo>
                  <a:cubicBezTo>
                    <a:pt x="692" y="35"/>
                    <a:pt x="684" y="20"/>
                    <a:pt x="674" y="0"/>
                  </a:cubicBezTo>
                  <a:lnTo>
                    <a:pt x="674" y="0"/>
                  </a:lnTo>
                  <a:lnTo>
                    <a:pt x="674" y="0"/>
                  </a:lnTo>
                  <a:cubicBezTo>
                    <a:pt x="674" y="1"/>
                    <a:pt x="673" y="1"/>
                    <a:pt x="672" y="2"/>
                  </a:cubicBezTo>
                  <a:cubicBezTo>
                    <a:pt x="661" y="15"/>
                    <a:pt x="601" y="92"/>
                    <a:pt x="626" y="175"/>
                  </a:cubicBezTo>
                  <a:cubicBezTo>
                    <a:pt x="653" y="266"/>
                    <a:pt x="594" y="275"/>
                    <a:pt x="585" y="353"/>
                  </a:cubicBezTo>
                  <a:cubicBezTo>
                    <a:pt x="575" y="430"/>
                    <a:pt x="694" y="545"/>
                    <a:pt x="521" y="545"/>
                  </a:cubicBezTo>
                  <a:cubicBezTo>
                    <a:pt x="347" y="545"/>
                    <a:pt x="306" y="481"/>
                    <a:pt x="178" y="672"/>
                  </a:cubicBezTo>
                  <a:cubicBezTo>
                    <a:pt x="51" y="864"/>
                    <a:pt x="0" y="919"/>
                    <a:pt x="87" y="1010"/>
                  </a:cubicBezTo>
                  <a:cubicBezTo>
                    <a:pt x="174" y="1101"/>
                    <a:pt x="160" y="1179"/>
                    <a:pt x="124" y="1215"/>
                  </a:cubicBezTo>
                  <a:cubicBezTo>
                    <a:pt x="90" y="1249"/>
                    <a:pt x="103" y="1377"/>
                    <a:pt x="18" y="1367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6" name="Freeform 13">
              <a:extLst>
                <a:ext uri="{FF2B5EF4-FFF2-40B4-BE49-F238E27FC236}">
                  <a16:creationId xmlns:a16="http://schemas.microsoft.com/office/drawing/2014/main" id="{E19B65E7-1270-7AED-D5E0-A51A989D4BB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61345" y="3485446"/>
              <a:ext cx="962519" cy="711358"/>
            </a:xfrm>
            <a:custGeom>
              <a:avLst/>
              <a:gdLst>
                <a:gd name="T0" fmla="*/ 355 w 2978"/>
                <a:gd name="T1" fmla="*/ 2172 h 2388"/>
                <a:gd name="T2" fmla="*/ 505 w 2978"/>
                <a:gd name="T3" fmla="*/ 2283 h 2388"/>
                <a:gd name="T4" fmla="*/ 644 w 2978"/>
                <a:gd name="T5" fmla="*/ 2291 h 2388"/>
                <a:gd name="T6" fmla="*/ 986 w 2978"/>
                <a:gd name="T7" fmla="*/ 2119 h 2388"/>
                <a:gd name="T8" fmla="*/ 1176 w 2978"/>
                <a:gd name="T9" fmla="*/ 2245 h 2388"/>
                <a:gd name="T10" fmla="*/ 1420 w 2978"/>
                <a:gd name="T11" fmla="*/ 2262 h 2388"/>
                <a:gd name="T12" fmla="*/ 1593 w 2978"/>
                <a:gd name="T13" fmla="*/ 2114 h 2388"/>
                <a:gd name="T14" fmla="*/ 1547 w 2978"/>
                <a:gd name="T15" fmla="*/ 1933 h 2388"/>
                <a:gd name="T16" fmla="*/ 1631 w 2978"/>
                <a:gd name="T17" fmla="*/ 1748 h 2388"/>
                <a:gd name="T18" fmla="*/ 2082 w 2978"/>
                <a:gd name="T19" fmla="*/ 1663 h 2388"/>
                <a:gd name="T20" fmla="*/ 2369 w 2978"/>
                <a:gd name="T21" fmla="*/ 1587 h 2388"/>
                <a:gd name="T22" fmla="*/ 2838 w 2978"/>
                <a:gd name="T23" fmla="*/ 1439 h 2388"/>
                <a:gd name="T24" fmla="*/ 2708 w 2978"/>
                <a:gd name="T25" fmla="*/ 1288 h 2388"/>
                <a:gd name="T26" fmla="*/ 2708 w 2978"/>
                <a:gd name="T27" fmla="*/ 933 h 2388"/>
                <a:gd name="T28" fmla="*/ 2836 w 2978"/>
                <a:gd name="T29" fmla="*/ 535 h 2388"/>
                <a:gd name="T30" fmla="*/ 2545 w 2978"/>
                <a:gd name="T31" fmla="*/ 443 h 2388"/>
                <a:gd name="T32" fmla="*/ 2112 w 2978"/>
                <a:gd name="T33" fmla="*/ 912 h 2388"/>
                <a:gd name="T34" fmla="*/ 1799 w 2978"/>
                <a:gd name="T35" fmla="*/ 1174 h 2388"/>
                <a:gd name="T36" fmla="*/ 1594 w 2978"/>
                <a:gd name="T37" fmla="*/ 1089 h 2388"/>
                <a:gd name="T38" fmla="*/ 1523 w 2978"/>
                <a:gd name="T39" fmla="*/ 862 h 2388"/>
                <a:gd name="T40" fmla="*/ 1395 w 2978"/>
                <a:gd name="T41" fmla="*/ 592 h 2388"/>
                <a:gd name="T42" fmla="*/ 1352 w 2978"/>
                <a:gd name="T43" fmla="*/ 419 h 2388"/>
                <a:gd name="T44" fmla="*/ 1352 w 2978"/>
                <a:gd name="T45" fmla="*/ 419 h 2388"/>
                <a:gd name="T46" fmla="*/ 1276 w 2978"/>
                <a:gd name="T47" fmla="*/ 405 h 2388"/>
                <a:gd name="T48" fmla="*/ 1081 w 2978"/>
                <a:gd name="T49" fmla="*/ 216 h 2388"/>
                <a:gd name="T50" fmla="*/ 865 w 2978"/>
                <a:gd name="T51" fmla="*/ 405 h 2388"/>
                <a:gd name="T52" fmla="*/ 501 w 2978"/>
                <a:gd name="T53" fmla="*/ 355 h 2388"/>
                <a:gd name="T54" fmla="*/ 214 w 2978"/>
                <a:gd name="T55" fmla="*/ 315 h 2388"/>
                <a:gd name="T56" fmla="*/ 0 w 2978"/>
                <a:gd name="T57" fmla="*/ 348 h 2388"/>
                <a:gd name="T58" fmla="*/ 143 w 2978"/>
                <a:gd name="T59" fmla="*/ 646 h 2388"/>
                <a:gd name="T60" fmla="*/ 524 w 2978"/>
                <a:gd name="T61" fmla="*/ 926 h 2388"/>
                <a:gd name="T62" fmla="*/ 445 w 2978"/>
                <a:gd name="T63" fmla="*/ 1249 h 2388"/>
                <a:gd name="T64" fmla="*/ 244 w 2978"/>
                <a:gd name="T65" fmla="*/ 1593 h 2388"/>
                <a:gd name="T66" fmla="*/ 395 w 2978"/>
                <a:gd name="T67" fmla="*/ 1923 h 2388"/>
                <a:gd name="T68" fmla="*/ 355 w 2978"/>
                <a:gd name="T69" fmla="*/ 2172 h 2388"/>
                <a:gd name="T70" fmla="*/ 1353 w 2978"/>
                <a:gd name="T71" fmla="*/ 422 h 2388"/>
                <a:gd name="T72" fmla="*/ 1354 w 2978"/>
                <a:gd name="T73" fmla="*/ 425 h 2388"/>
                <a:gd name="T74" fmla="*/ 1353 w 2978"/>
                <a:gd name="T75" fmla="*/ 422 h 2388"/>
                <a:gd name="T76" fmla="*/ 1355 w 2978"/>
                <a:gd name="T77" fmla="*/ 425 h 2388"/>
                <a:gd name="T78" fmla="*/ 1356 w 2978"/>
                <a:gd name="T79" fmla="*/ 427 h 2388"/>
                <a:gd name="T80" fmla="*/ 1355 w 2978"/>
                <a:gd name="T81" fmla="*/ 425 h 2388"/>
                <a:gd name="T82" fmla="*/ 1356 w 2978"/>
                <a:gd name="T83" fmla="*/ 427 h 2388"/>
                <a:gd name="T84" fmla="*/ 1358 w 2978"/>
                <a:gd name="T85" fmla="*/ 429 h 2388"/>
                <a:gd name="T86" fmla="*/ 1356 w 2978"/>
                <a:gd name="T87" fmla="*/ 427 h 2388"/>
                <a:gd name="T88" fmla="*/ 1358 w 2978"/>
                <a:gd name="T89" fmla="*/ 429 h 2388"/>
                <a:gd name="T90" fmla="*/ 1360 w 2978"/>
                <a:gd name="T91" fmla="*/ 431 h 2388"/>
                <a:gd name="T92" fmla="*/ 1358 w 2978"/>
                <a:gd name="T93" fmla="*/ 429 h 2388"/>
                <a:gd name="T94" fmla="*/ 1360 w 2978"/>
                <a:gd name="T95" fmla="*/ 431 h 2388"/>
                <a:gd name="T96" fmla="*/ 1363 w 2978"/>
                <a:gd name="T97" fmla="*/ 432 h 2388"/>
                <a:gd name="T98" fmla="*/ 1360 w 2978"/>
                <a:gd name="T99" fmla="*/ 431 h 2388"/>
                <a:gd name="T100" fmla="*/ 1363 w 2978"/>
                <a:gd name="T101" fmla="*/ 432 h 2388"/>
                <a:gd name="T102" fmla="*/ 1365 w 2978"/>
                <a:gd name="T103" fmla="*/ 432 h 2388"/>
                <a:gd name="T104" fmla="*/ 1363 w 2978"/>
                <a:gd name="T105" fmla="*/ 432 h 2388"/>
                <a:gd name="T106" fmla="*/ 1366 w 2978"/>
                <a:gd name="T107" fmla="*/ 432 h 2388"/>
                <a:gd name="T108" fmla="*/ 1369 w 2978"/>
                <a:gd name="T109" fmla="*/ 432 h 2388"/>
                <a:gd name="T110" fmla="*/ 1366 w 2978"/>
                <a:gd name="T111" fmla="*/ 432 h 2388"/>
                <a:gd name="T112" fmla="*/ 1369 w 2978"/>
                <a:gd name="T113" fmla="*/ 432 h 2388"/>
                <a:gd name="T114" fmla="*/ 1372 w 2978"/>
                <a:gd name="T115" fmla="*/ 432 h 2388"/>
                <a:gd name="T116" fmla="*/ 1369 w 2978"/>
                <a:gd name="T117" fmla="*/ 432 h 2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978" h="2388">
                  <a:moveTo>
                    <a:pt x="355" y="2172"/>
                  </a:moveTo>
                  <a:cubicBezTo>
                    <a:pt x="382" y="2156"/>
                    <a:pt x="453" y="2182"/>
                    <a:pt x="505" y="2283"/>
                  </a:cubicBezTo>
                  <a:cubicBezTo>
                    <a:pt x="560" y="2388"/>
                    <a:pt x="615" y="2334"/>
                    <a:pt x="644" y="2291"/>
                  </a:cubicBezTo>
                  <a:cubicBezTo>
                    <a:pt x="674" y="2249"/>
                    <a:pt x="902" y="2089"/>
                    <a:pt x="986" y="2119"/>
                  </a:cubicBezTo>
                  <a:cubicBezTo>
                    <a:pt x="1070" y="2148"/>
                    <a:pt x="1117" y="2245"/>
                    <a:pt x="1176" y="2245"/>
                  </a:cubicBezTo>
                  <a:cubicBezTo>
                    <a:pt x="1235" y="2245"/>
                    <a:pt x="1323" y="2270"/>
                    <a:pt x="1420" y="2262"/>
                  </a:cubicBezTo>
                  <a:cubicBezTo>
                    <a:pt x="1517" y="2254"/>
                    <a:pt x="1627" y="2195"/>
                    <a:pt x="1593" y="2114"/>
                  </a:cubicBezTo>
                  <a:cubicBezTo>
                    <a:pt x="1559" y="2034"/>
                    <a:pt x="1500" y="2043"/>
                    <a:pt x="1547" y="1933"/>
                  </a:cubicBezTo>
                  <a:cubicBezTo>
                    <a:pt x="1593" y="1823"/>
                    <a:pt x="1484" y="1802"/>
                    <a:pt x="1631" y="1748"/>
                  </a:cubicBezTo>
                  <a:cubicBezTo>
                    <a:pt x="1779" y="1693"/>
                    <a:pt x="1964" y="1735"/>
                    <a:pt x="2082" y="1663"/>
                  </a:cubicBezTo>
                  <a:cubicBezTo>
                    <a:pt x="2200" y="1592"/>
                    <a:pt x="2146" y="1604"/>
                    <a:pt x="2369" y="1587"/>
                  </a:cubicBezTo>
                  <a:cubicBezTo>
                    <a:pt x="2551" y="1574"/>
                    <a:pt x="2738" y="1501"/>
                    <a:pt x="2838" y="1439"/>
                  </a:cubicBezTo>
                  <a:cubicBezTo>
                    <a:pt x="2801" y="1383"/>
                    <a:pt x="2758" y="1332"/>
                    <a:pt x="2708" y="1288"/>
                  </a:cubicBezTo>
                  <a:cubicBezTo>
                    <a:pt x="2524" y="1125"/>
                    <a:pt x="2708" y="1181"/>
                    <a:pt x="2708" y="933"/>
                  </a:cubicBezTo>
                  <a:cubicBezTo>
                    <a:pt x="2708" y="684"/>
                    <a:pt x="2694" y="748"/>
                    <a:pt x="2836" y="535"/>
                  </a:cubicBezTo>
                  <a:cubicBezTo>
                    <a:pt x="2978" y="322"/>
                    <a:pt x="2680" y="408"/>
                    <a:pt x="2545" y="443"/>
                  </a:cubicBezTo>
                  <a:cubicBezTo>
                    <a:pt x="2410" y="479"/>
                    <a:pt x="2261" y="649"/>
                    <a:pt x="2112" y="912"/>
                  </a:cubicBezTo>
                  <a:cubicBezTo>
                    <a:pt x="1963" y="1174"/>
                    <a:pt x="1878" y="1054"/>
                    <a:pt x="1799" y="1174"/>
                  </a:cubicBezTo>
                  <a:cubicBezTo>
                    <a:pt x="1721" y="1295"/>
                    <a:pt x="1707" y="1139"/>
                    <a:pt x="1594" y="1089"/>
                  </a:cubicBezTo>
                  <a:cubicBezTo>
                    <a:pt x="1480" y="1039"/>
                    <a:pt x="1608" y="933"/>
                    <a:pt x="1523" y="862"/>
                  </a:cubicBezTo>
                  <a:cubicBezTo>
                    <a:pt x="1437" y="791"/>
                    <a:pt x="1466" y="642"/>
                    <a:pt x="1395" y="592"/>
                  </a:cubicBezTo>
                  <a:cubicBezTo>
                    <a:pt x="1324" y="543"/>
                    <a:pt x="1352" y="420"/>
                    <a:pt x="1352" y="419"/>
                  </a:cubicBezTo>
                  <a:lnTo>
                    <a:pt x="1352" y="419"/>
                  </a:lnTo>
                  <a:cubicBezTo>
                    <a:pt x="1326" y="413"/>
                    <a:pt x="1327" y="347"/>
                    <a:pt x="1276" y="405"/>
                  </a:cubicBezTo>
                  <a:cubicBezTo>
                    <a:pt x="1180" y="517"/>
                    <a:pt x="1148" y="432"/>
                    <a:pt x="1081" y="216"/>
                  </a:cubicBezTo>
                  <a:cubicBezTo>
                    <a:pt x="1013" y="0"/>
                    <a:pt x="973" y="351"/>
                    <a:pt x="865" y="405"/>
                  </a:cubicBezTo>
                  <a:cubicBezTo>
                    <a:pt x="763" y="456"/>
                    <a:pt x="649" y="381"/>
                    <a:pt x="501" y="355"/>
                  </a:cubicBezTo>
                  <a:cubicBezTo>
                    <a:pt x="341" y="517"/>
                    <a:pt x="241" y="292"/>
                    <a:pt x="214" y="315"/>
                  </a:cubicBezTo>
                  <a:cubicBezTo>
                    <a:pt x="186" y="338"/>
                    <a:pt x="29" y="348"/>
                    <a:pt x="0" y="348"/>
                  </a:cubicBezTo>
                  <a:cubicBezTo>
                    <a:pt x="0" y="348"/>
                    <a:pt x="0" y="348"/>
                    <a:pt x="143" y="646"/>
                  </a:cubicBezTo>
                  <a:cubicBezTo>
                    <a:pt x="287" y="944"/>
                    <a:pt x="294" y="832"/>
                    <a:pt x="524" y="926"/>
                  </a:cubicBezTo>
                  <a:cubicBezTo>
                    <a:pt x="753" y="1019"/>
                    <a:pt x="438" y="1033"/>
                    <a:pt x="445" y="1249"/>
                  </a:cubicBezTo>
                  <a:cubicBezTo>
                    <a:pt x="452" y="1464"/>
                    <a:pt x="244" y="1593"/>
                    <a:pt x="244" y="1593"/>
                  </a:cubicBezTo>
                  <a:cubicBezTo>
                    <a:pt x="244" y="1593"/>
                    <a:pt x="294" y="1765"/>
                    <a:pt x="395" y="1923"/>
                  </a:cubicBezTo>
                  <a:cubicBezTo>
                    <a:pt x="486" y="2067"/>
                    <a:pt x="376" y="2157"/>
                    <a:pt x="355" y="2172"/>
                  </a:cubicBezTo>
                  <a:close/>
                  <a:moveTo>
                    <a:pt x="1353" y="422"/>
                  </a:moveTo>
                  <a:cubicBezTo>
                    <a:pt x="1354" y="423"/>
                    <a:pt x="1354" y="424"/>
                    <a:pt x="1354" y="425"/>
                  </a:cubicBezTo>
                  <a:cubicBezTo>
                    <a:pt x="1354" y="424"/>
                    <a:pt x="1354" y="423"/>
                    <a:pt x="1353" y="422"/>
                  </a:cubicBezTo>
                  <a:close/>
                  <a:moveTo>
                    <a:pt x="1355" y="425"/>
                  </a:moveTo>
                  <a:cubicBezTo>
                    <a:pt x="1355" y="426"/>
                    <a:pt x="1355" y="426"/>
                    <a:pt x="1356" y="427"/>
                  </a:cubicBezTo>
                  <a:cubicBezTo>
                    <a:pt x="1355" y="426"/>
                    <a:pt x="1355" y="426"/>
                    <a:pt x="1355" y="425"/>
                  </a:cubicBezTo>
                  <a:close/>
                  <a:moveTo>
                    <a:pt x="1356" y="427"/>
                  </a:moveTo>
                  <a:cubicBezTo>
                    <a:pt x="1357" y="428"/>
                    <a:pt x="1357" y="429"/>
                    <a:pt x="1358" y="429"/>
                  </a:cubicBezTo>
                  <a:cubicBezTo>
                    <a:pt x="1357" y="429"/>
                    <a:pt x="1357" y="428"/>
                    <a:pt x="1356" y="427"/>
                  </a:cubicBezTo>
                  <a:close/>
                  <a:moveTo>
                    <a:pt x="1358" y="429"/>
                  </a:moveTo>
                  <a:cubicBezTo>
                    <a:pt x="1359" y="430"/>
                    <a:pt x="1359" y="430"/>
                    <a:pt x="1360" y="431"/>
                  </a:cubicBezTo>
                  <a:cubicBezTo>
                    <a:pt x="1359" y="430"/>
                    <a:pt x="1359" y="430"/>
                    <a:pt x="1358" y="429"/>
                  </a:cubicBezTo>
                  <a:close/>
                  <a:moveTo>
                    <a:pt x="1360" y="431"/>
                  </a:moveTo>
                  <a:cubicBezTo>
                    <a:pt x="1361" y="431"/>
                    <a:pt x="1362" y="431"/>
                    <a:pt x="1363" y="432"/>
                  </a:cubicBezTo>
                  <a:cubicBezTo>
                    <a:pt x="1362" y="431"/>
                    <a:pt x="1361" y="431"/>
                    <a:pt x="1360" y="431"/>
                  </a:cubicBezTo>
                  <a:close/>
                  <a:moveTo>
                    <a:pt x="1363" y="432"/>
                  </a:moveTo>
                  <a:cubicBezTo>
                    <a:pt x="1364" y="432"/>
                    <a:pt x="1365" y="432"/>
                    <a:pt x="1365" y="432"/>
                  </a:cubicBezTo>
                  <a:cubicBezTo>
                    <a:pt x="1365" y="432"/>
                    <a:pt x="1364" y="432"/>
                    <a:pt x="1363" y="432"/>
                  </a:cubicBezTo>
                  <a:close/>
                  <a:moveTo>
                    <a:pt x="1366" y="432"/>
                  </a:moveTo>
                  <a:cubicBezTo>
                    <a:pt x="1367" y="432"/>
                    <a:pt x="1368" y="432"/>
                    <a:pt x="1369" y="432"/>
                  </a:cubicBezTo>
                  <a:cubicBezTo>
                    <a:pt x="1368" y="432"/>
                    <a:pt x="1367" y="432"/>
                    <a:pt x="1366" y="432"/>
                  </a:cubicBezTo>
                  <a:close/>
                  <a:moveTo>
                    <a:pt x="1369" y="432"/>
                  </a:moveTo>
                  <a:cubicBezTo>
                    <a:pt x="1370" y="432"/>
                    <a:pt x="1371" y="432"/>
                    <a:pt x="1372" y="432"/>
                  </a:cubicBezTo>
                  <a:cubicBezTo>
                    <a:pt x="1371" y="432"/>
                    <a:pt x="1370" y="432"/>
                    <a:pt x="1369" y="432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96645E29-1EFF-F661-5C99-CD444EAF80F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6848" y="2608693"/>
              <a:ext cx="809351" cy="1030907"/>
            </a:xfrm>
            <a:custGeom>
              <a:avLst/>
              <a:gdLst>
                <a:gd name="T0" fmla="*/ 77 w 2503"/>
                <a:gd name="T1" fmla="*/ 1706 h 3462"/>
                <a:gd name="T2" fmla="*/ 164 w 2503"/>
                <a:gd name="T3" fmla="*/ 1954 h 3462"/>
                <a:gd name="T4" fmla="*/ 367 w 2503"/>
                <a:gd name="T5" fmla="*/ 2379 h 3462"/>
                <a:gd name="T6" fmla="*/ 468 w 2503"/>
                <a:gd name="T7" fmla="*/ 2770 h 3462"/>
                <a:gd name="T8" fmla="*/ 893 w 2503"/>
                <a:gd name="T9" fmla="*/ 2905 h 3462"/>
                <a:gd name="T10" fmla="*/ 1041 w 2503"/>
                <a:gd name="T11" fmla="*/ 3296 h 3462"/>
                <a:gd name="T12" fmla="*/ 1433 w 2503"/>
                <a:gd name="T13" fmla="*/ 3350 h 3462"/>
                <a:gd name="T14" fmla="*/ 1649 w 2503"/>
                <a:gd name="T15" fmla="*/ 3161 h 3462"/>
                <a:gd name="T16" fmla="*/ 1844 w 2503"/>
                <a:gd name="T17" fmla="*/ 3350 h 3462"/>
                <a:gd name="T18" fmla="*/ 1920 w 2503"/>
                <a:gd name="T19" fmla="*/ 3364 h 3462"/>
                <a:gd name="T20" fmla="*/ 2021 w 2503"/>
                <a:gd name="T21" fmla="*/ 3029 h 3462"/>
                <a:gd name="T22" fmla="*/ 2066 w 2503"/>
                <a:gd name="T23" fmla="*/ 2697 h 3462"/>
                <a:gd name="T24" fmla="*/ 1788 w 2503"/>
                <a:gd name="T25" fmla="*/ 1796 h 3462"/>
                <a:gd name="T26" fmla="*/ 2088 w 2503"/>
                <a:gd name="T27" fmla="*/ 1493 h 3462"/>
                <a:gd name="T28" fmla="*/ 2391 w 2503"/>
                <a:gd name="T29" fmla="*/ 1314 h 3462"/>
                <a:gd name="T30" fmla="*/ 2216 w 2503"/>
                <a:gd name="T31" fmla="*/ 768 h 3462"/>
                <a:gd name="T32" fmla="*/ 1746 w 2503"/>
                <a:gd name="T33" fmla="*/ 755 h 3462"/>
                <a:gd name="T34" fmla="*/ 1459 w 2503"/>
                <a:gd name="T35" fmla="*/ 555 h 3462"/>
                <a:gd name="T36" fmla="*/ 1078 w 2503"/>
                <a:gd name="T37" fmla="*/ 498 h 3462"/>
                <a:gd name="T38" fmla="*/ 664 w 2503"/>
                <a:gd name="T39" fmla="*/ 305 h 3462"/>
                <a:gd name="T40" fmla="*/ 380 w 2503"/>
                <a:gd name="T41" fmla="*/ 118 h 3462"/>
                <a:gd name="T42" fmla="*/ 194 w 2503"/>
                <a:gd name="T43" fmla="*/ 0 h 3462"/>
                <a:gd name="T44" fmla="*/ 158 w 2503"/>
                <a:gd name="T45" fmla="*/ 13 h 3462"/>
                <a:gd name="T46" fmla="*/ 140 w 2503"/>
                <a:gd name="T47" fmla="*/ 427 h 3462"/>
                <a:gd name="T48" fmla="*/ 514 w 2503"/>
                <a:gd name="T49" fmla="*/ 750 h 3462"/>
                <a:gd name="T50" fmla="*/ 637 w 2503"/>
                <a:gd name="T51" fmla="*/ 1004 h 3462"/>
                <a:gd name="T52" fmla="*/ 484 w 2503"/>
                <a:gd name="T53" fmla="*/ 1236 h 3462"/>
                <a:gd name="T54" fmla="*/ 254 w 2503"/>
                <a:gd name="T55" fmla="*/ 1298 h 3462"/>
                <a:gd name="T56" fmla="*/ 107 w 2503"/>
                <a:gd name="T57" fmla="*/ 1300 h 3462"/>
                <a:gd name="T58" fmla="*/ 57 w 2503"/>
                <a:gd name="T59" fmla="*/ 1514 h 3462"/>
                <a:gd name="T60" fmla="*/ 77 w 2503"/>
                <a:gd name="T61" fmla="*/ 1706 h 3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503" h="3462">
                  <a:moveTo>
                    <a:pt x="77" y="1706"/>
                  </a:moveTo>
                  <a:cubicBezTo>
                    <a:pt x="77" y="1706"/>
                    <a:pt x="124" y="1792"/>
                    <a:pt x="164" y="1954"/>
                  </a:cubicBezTo>
                  <a:cubicBezTo>
                    <a:pt x="205" y="2116"/>
                    <a:pt x="407" y="2203"/>
                    <a:pt x="367" y="2379"/>
                  </a:cubicBezTo>
                  <a:cubicBezTo>
                    <a:pt x="326" y="2554"/>
                    <a:pt x="495" y="2635"/>
                    <a:pt x="468" y="2770"/>
                  </a:cubicBezTo>
                  <a:cubicBezTo>
                    <a:pt x="441" y="2905"/>
                    <a:pt x="677" y="2716"/>
                    <a:pt x="893" y="2905"/>
                  </a:cubicBezTo>
                  <a:cubicBezTo>
                    <a:pt x="1109" y="3094"/>
                    <a:pt x="880" y="3276"/>
                    <a:pt x="1041" y="3296"/>
                  </a:cubicBezTo>
                  <a:cubicBezTo>
                    <a:pt x="1203" y="3316"/>
                    <a:pt x="1325" y="3404"/>
                    <a:pt x="1433" y="3350"/>
                  </a:cubicBezTo>
                  <a:cubicBezTo>
                    <a:pt x="1541" y="3296"/>
                    <a:pt x="1581" y="2945"/>
                    <a:pt x="1649" y="3161"/>
                  </a:cubicBezTo>
                  <a:cubicBezTo>
                    <a:pt x="1716" y="3377"/>
                    <a:pt x="1748" y="3462"/>
                    <a:pt x="1844" y="3350"/>
                  </a:cubicBezTo>
                  <a:cubicBezTo>
                    <a:pt x="1895" y="3292"/>
                    <a:pt x="1894" y="3358"/>
                    <a:pt x="1920" y="3364"/>
                  </a:cubicBezTo>
                  <a:cubicBezTo>
                    <a:pt x="1897" y="3304"/>
                    <a:pt x="1975" y="3168"/>
                    <a:pt x="2021" y="3029"/>
                  </a:cubicBezTo>
                  <a:cubicBezTo>
                    <a:pt x="2069" y="2885"/>
                    <a:pt x="2138" y="2835"/>
                    <a:pt x="2066" y="2697"/>
                  </a:cubicBezTo>
                  <a:cubicBezTo>
                    <a:pt x="1994" y="2560"/>
                    <a:pt x="1772" y="2163"/>
                    <a:pt x="1788" y="1796"/>
                  </a:cubicBezTo>
                  <a:cubicBezTo>
                    <a:pt x="1804" y="1429"/>
                    <a:pt x="1912" y="1356"/>
                    <a:pt x="2088" y="1493"/>
                  </a:cubicBezTo>
                  <a:cubicBezTo>
                    <a:pt x="2264" y="1630"/>
                    <a:pt x="2436" y="1502"/>
                    <a:pt x="2391" y="1314"/>
                  </a:cubicBezTo>
                  <a:cubicBezTo>
                    <a:pt x="2346" y="1126"/>
                    <a:pt x="2503" y="816"/>
                    <a:pt x="2216" y="768"/>
                  </a:cubicBezTo>
                  <a:cubicBezTo>
                    <a:pt x="1928" y="720"/>
                    <a:pt x="1849" y="845"/>
                    <a:pt x="1746" y="755"/>
                  </a:cubicBezTo>
                  <a:cubicBezTo>
                    <a:pt x="1644" y="666"/>
                    <a:pt x="1559" y="472"/>
                    <a:pt x="1459" y="555"/>
                  </a:cubicBezTo>
                  <a:cubicBezTo>
                    <a:pt x="1359" y="639"/>
                    <a:pt x="1192" y="792"/>
                    <a:pt x="1078" y="498"/>
                  </a:cubicBezTo>
                  <a:cubicBezTo>
                    <a:pt x="965" y="204"/>
                    <a:pt x="798" y="392"/>
                    <a:pt x="664" y="305"/>
                  </a:cubicBezTo>
                  <a:cubicBezTo>
                    <a:pt x="530" y="218"/>
                    <a:pt x="520" y="181"/>
                    <a:pt x="380" y="118"/>
                  </a:cubicBezTo>
                  <a:cubicBezTo>
                    <a:pt x="292" y="78"/>
                    <a:pt x="240" y="55"/>
                    <a:pt x="194" y="0"/>
                  </a:cubicBezTo>
                  <a:cubicBezTo>
                    <a:pt x="194" y="0"/>
                    <a:pt x="180" y="5"/>
                    <a:pt x="158" y="13"/>
                  </a:cubicBezTo>
                  <a:cubicBezTo>
                    <a:pt x="56" y="62"/>
                    <a:pt x="63" y="214"/>
                    <a:pt x="140" y="427"/>
                  </a:cubicBezTo>
                  <a:cubicBezTo>
                    <a:pt x="242" y="707"/>
                    <a:pt x="440" y="742"/>
                    <a:pt x="514" y="750"/>
                  </a:cubicBezTo>
                  <a:cubicBezTo>
                    <a:pt x="587" y="758"/>
                    <a:pt x="637" y="927"/>
                    <a:pt x="637" y="1004"/>
                  </a:cubicBezTo>
                  <a:cubicBezTo>
                    <a:pt x="637" y="1081"/>
                    <a:pt x="555" y="1167"/>
                    <a:pt x="484" y="1236"/>
                  </a:cubicBezTo>
                  <a:cubicBezTo>
                    <a:pt x="412" y="1306"/>
                    <a:pt x="323" y="1323"/>
                    <a:pt x="254" y="1298"/>
                  </a:cubicBezTo>
                  <a:cubicBezTo>
                    <a:pt x="184" y="1272"/>
                    <a:pt x="178" y="1232"/>
                    <a:pt x="107" y="1300"/>
                  </a:cubicBezTo>
                  <a:cubicBezTo>
                    <a:pt x="35" y="1367"/>
                    <a:pt x="115" y="1450"/>
                    <a:pt x="57" y="1514"/>
                  </a:cubicBezTo>
                  <a:cubicBezTo>
                    <a:pt x="0" y="1577"/>
                    <a:pt x="63" y="1659"/>
                    <a:pt x="77" y="170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F998CAE1-B1E5-E165-A149-CBD8F35D030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2924" y="912997"/>
              <a:ext cx="2659546" cy="2716969"/>
            </a:xfrm>
            <a:custGeom>
              <a:avLst/>
              <a:gdLst>
                <a:gd name="T0" fmla="*/ 645 w 8230"/>
                <a:gd name="T1" fmla="*/ 2991 h 9120"/>
                <a:gd name="T2" fmla="*/ 2553 w 8230"/>
                <a:gd name="T3" fmla="*/ 1089 h 9120"/>
                <a:gd name="T4" fmla="*/ 2669 w 8230"/>
                <a:gd name="T5" fmla="*/ 761 h 9120"/>
                <a:gd name="T6" fmla="*/ 2375 w 8230"/>
                <a:gd name="T7" fmla="*/ 300 h 9120"/>
                <a:gd name="T8" fmla="*/ 2893 w 8230"/>
                <a:gd name="T9" fmla="*/ 196 h 9120"/>
                <a:gd name="T10" fmla="*/ 3660 w 8230"/>
                <a:gd name="T11" fmla="*/ 893 h 9120"/>
                <a:gd name="T12" fmla="*/ 4190 w 8230"/>
                <a:gd name="T13" fmla="*/ 1401 h 9120"/>
                <a:gd name="T14" fmla="*/ 4634 w 8230"/>
                <a:gd name="T15" fmla="*/ 2011 h 9120"/>
                <a:gd name="T16" fmla="*/ 4905 w 8230"/>
                <a:gd name="T17" fmla="*/ 2519 h 9120"/>
                <a:gd name="T18" fmla="*/ 5318 w 8230"/>
                <a:gd name="T19" fmla="*/ 2644 h 9120"/>
                <a:gd name="T20" fmla="*/ 6058 w 8230"/>
                <a:gd name="T21" fmla="*/ 2547 h 9120"/>
                <a:gd name="T22" fmla="*/ 6376 w 8230"/>
                <a:gd name="T23" fmla="*/ 2369 h 9120"/>
                <a:gd name="T24" fmla="*/ 6748 w 8230"/>
                <a:gd name="T25" fmla="*/ 2588 h 9120"/>
                <a:gd name="T26" fmla="*/ 7297 w 8230"/>
                <a:gd name="T27" fmla="*/ 2475 h 9120"/>
                <a:gd name="T28" fmla="*/ 7747 w 8230"/>
                <a:gd name="T29" fmla="*/ 2703 h 9120"/>
                <a:gd name="T30" fmla="*/ 8078 w 8230"/>
                <a:gd name="T31" fmla="*/ 2962 h 9120"/>
                <a:gd name="T32" fmla="*/ 7819 w 8230"/>
                <a:gd name="T33" fmla="*/ 4033 h 9120"/>
                <a:gd name="T34" fmla="*/ 8151 w 8230"/>
                <a:gd name="T35" fmla="*/ 4519 h 9120"/>
                <a:gd name="T36" fmla="*/ 7811 w 8230"/>
                <a:gd name="T37" fmla="*/ 4464 h 9120"/>
                <a:gd name="T38" fmla="*/ 7468 w 8230"/>
                <a:gd name="T39" fmla="*/ 4393 h 9120"/>
                <a:gd name="T40" fmla="*/ 6836 w 8230"/>
                <a:gd name="T41" fmla="*/ 4614 h 9120"/>
                <a:gd name="T42" fmla="*/ 6342 w 8230"/>
                <a:gd name="T43" fmla="*/ 4760 h 9120"/>
                <a:gd name="T44" fmla="*/ 5655 w 8230"/>
                <a:gd name="T45" fmla="*/ 5123 h 9120"/>
                <a:gd name="T46" fmla="*/ 5083 w 8230"/>
                <a:gd name="T47" fmla="*/ 5692 h 9120"/>
                <a:gd name="T48" fmla="*/ 4815 w 8230"/>
                <a:gd name="T49" fmla="*/ 6439 h 9120"/>
                <a:gd name="T50" fmla="*/ 4319 w 8230"/>
                <a:gd name="T51" fmla="*/ 7173 h 9120"/>
                <a:gd name="T52" fmla="*/ 4081 w 8230"/>
                <a:gd name="T53" fmla="*/ 7765 h 9120"/>
                <a:gd name="T54" fmla="*/ 3616 w 8230"/>
                <a:gd name="T55" fmla="*/ 7760 h 9120"/>
                <a:gd name="T56" fmla="*/ 3373 w 8230"/>
                <a:gd name="T57" fmla="*/ 8190 h 9120"/>
                <a:gd name="T58" fmla="*/ 2843 w 8230"/>
                <a:gd name="T59" fmla="*/ 8513 h 9120"/>
                <a:gd name="T60" fmla="*/ 2469 w 8230"/>
                <a:gd name="T61" fmla="*/ 8743 h 9120"/>
                <a:gd name="T62" fmla="*/ 2355 w 8230"/>
                <a:gd name="T63" fmla="*/ 8770 h 9120"/>
                <a:gd name="T64" fmla="*/ 2065 w 8230"/>
                <a:gd name="T65" fmla="*/ 8722 h 9120"/>
                <a:gd name="T66" fmla="*/ 1832 w 8230"/>
                <a:gd name="T67" fmla="*/ 7489 h 9120"/>
                <a:gd name="T68" fmla="*/ 2435 w 8230"/>
                <a:gd name="T69" fmla="*/ 7007 h 9120"/>
                <a:gd name="T70" fmla="*/ 1790 w 8230"/>
                <a:gd name="T71" fmla="*/ 6448 h 9120"/>
                <a:gd name="T72" fmla="*/ 1122 w 8230"/>
                <a:gd name="T73" fmla="*/ 6191 h 9120"/>
                <a:gd name="T74" fmla="*/ 424 w 8230"/>
                <a:gd name="T75" fmla="*/ 5811 h 9120"/>
                <a:gd name="T76" fmla="*/ 141 w 8230"/>
                <a:gd name="T77" fmla="*/ 4932 h 9120"/>
                <a:gd name="T78" fmla="*/ 254 w 8230"/>
                <a:gd name="T79" fmla="*/ 4124 h 9120"/>
                <a:gd name="T80" fmla="*/ 11 w 8230"/>
                <a:gd name="T81" fmla="*/ 3256 h 9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230" h="9120">
                  <a:moveTo>
                    <a:pt x="11" y="3256"/>
                  </a:moveTo>
                  <a:cubicBezTo>
                    <a:pt x="11" y="3256"/>
                    <a:pt x="46" y="3182"/>
                    <a:pt x="645" y="2991"/>
                  </a:cubicBezTo>
                  <a:cubicBezTo>
                    <a:pt x="1245" y="2801"/>
                    <a:pt x="1839" y="2478"/>
                    <a:pt x="2190" y="1867"/>
                  </a:cubicBezTo>
                  <a:cubicBezTo>
                    <a:pt x="2542" y="1256"/>
                    <a:pt x="2444" y="1055"/>
                    <a:pt x="2553" y="1089"/>
                  </a:cubicBezTo>
                  <a:cubicBezTo>
                    <a:pt x="2663" y="1124"/>
                    <a:pt x="2755" y="1107"/>
                    <a:pt x="2697" y="980"/>
                  </a:cubicBezTo>
                  <a:cubicBezTo>
                    <a:pt x="2640" y="853"/>
                    <a:pt x="2611" y="853"/>
                    <a:pt x="2669" y="761"/>
                  </a:cubicBezTo>
                  <a:cubicBezTo>
                    <a:pt x="2726" y="669"/>
                    <a:pt x="2692" y="622"/>
                    <a:pt x="2542" y="565"/>
                  </a:cubicBezTo>
                  <a:cubicBezTo>
                    <a:pt x="2392" y="507"/>
                    <a:pt x="2513" y="352"/>
                    <a:pt x="2375" y="300"/>
                  </a:cubicBezTo>
                  <a:cubicBezTo>
                    <a:pt x="2236" y="248"/>
                    <a:pt x="2340" y="179"/>
                    <a:pt x="2467" y="213"/>
                  </a:cubicBezTo>
                  <a:cubicBezTo>
                    <a:pt x="2594" y="248"/>
                    <a:pt x="2807" y="0"/>
                    <a:pt x="2893" y="196"/>
                  </a:cubicBezTo>
                  <a:cubicBezTo>
                    <a:pt x="2980" y="392"/>
                    <a:pt x="3228" y="248"/>
                    <a:pt x="3233" y="415"/>
                  </a:cubicBezTo>
                  <a:cubicBezTo>
                    <a:pt x="3239" y="582"/>
                    <a:pt x="3631" y="548"/>
                    <a:pt x="3660" y="893"/>
                  </a:cubicBezTo>
                  <a:cubicBezTo>
                    <a:pt x="3689" y="1239"/>
                    <a:pt x="3890" y="1135"/>
                    <a:pt x="3954" y="1228"/>
                  </a:cubicBezTo>
                  <a:cubicBezTo>
                    <a:pt x="4017" y="1320"/>
                    <a:pt x="4173" y="1326"/>
                    <a:pt x="4190" y="1401"/>
                  </a:cubicBezTo>
                  <a:cubicBezTo>
                    <a:pt x="4207" y="1475"/>
                    <a:pt x="4352" y="1349"/>
                    <a:pt x="4461" y="1585"/>
                  </a:cubicBezTo>
                  <a:cubicBezTo>
                    <a:pt x="4571" y="1821"/>
                    <a:pt x="4484" y="2000"/>
                    <a:pt x="4634" y="2011"/>
                  </a:cubicBezTo>
                  <a:cubicBezTo>
                    <a:pt x="4784" y="2023"/>
                    <a:pt x="4824" y="1919"/>
                    <a:pt x="4905" y="2173"/>
                  </a:cubicBezTo>
                  <a:cubicBezTo>
                    <a:pt x="4986" y="2426"/>
                    <a:pt x="4847" y="2450"/>
                    <a:pt x="4905" y="2519"/>
                  </a:cubicBezTo>
                  <a:cubicBezTo>
                    <a:pt x="4962" y="2588"/>
                    <a:pt x="5055" y="2582"/>
                    <a:pt x="5112" y="2657"/>
                  </a:cubicBezTo>
                  <a:cubicBezTo>
                    <a:pt x="5170" y="2732"/>
                    <a:pt x="5168" y="2600"/>
                    <a:pt x="5318" y="2644"/>
                  </a:cubicBezTo>
                  <a:cubicBezTo>
                    <a:pt x="5467" y="2688"/>
                    <a:pt x="5552" y="2591"/>
                    <a:pt x="5736" y="2660"/>
                  </a:cubicBezTo>
                  <a:cubicBezTo>
                    <a:pt x="5920" y="2728"/>
                    <a:pt x="5955" y="2591"/>
                    <a:pt x="6058" y="2547"/>
                  </a:cubicBezTo>
                  <a:cubicBezTo>
                    <a:pt x="6161" y="2503"/>
                    <a:pt x="6139" y="2622"/>
                    <a:pt x="6211" y="2479"/>
                  </a:cubicBezTo>
                  <a:cubicBezTo>
                    <a:pt x="6282" y="2335"/>
                    <a:pt x="6314" y="2322"/>
                    <a:pt x="6376" y="2369"/>
                  </a:cubicBezTo>
                  <a:cubicBezTo>
                    <a:pt x="6438" y="2416"/>
                    <a:pt x="6510" y="2413"/>
                    <a:pt x="6579" y="2500"/>
                  </a:cubicBezTo>
                  <a:cubicBezTo>
                    <a:pt x="6648" y="2588"/>
                    <a:pt x="6666" y="2538"/>
                    <a:pt x="6748" y="2588"/>
                  </a:cubicBezTo>
                  <a:cubicBezTo>
                    <a:pt x="6829" y="2638"/>
                    <a:pt x="6938" y="2479"/>
                    <a:pt x="7038" y="2500"/>
                  </a:cubicBezTo>
                  <a:cubicBezTo>
                    <a:pt x="7138" y="2522"/>
                    <a:pt x="7138" y="2326"/>
                    <a:pt x="7297" y="2475"/>
                  </a:cubicBezTo>
                  <a:cubicBezTo>
                    <a:pt x="7456" y="2625"/>
                    <a:pt x="7597" y="2653"/>
                    <a:pt x="7634" y="2638"/>
                  </a:cubicBezTo>
                  <a:cubicBezTo>
                    <a:pt x="7672" y="2622"/>
                    <a:pt x="7612" y="2700"/>
                    <a:pt x="7747" y="2703"/>
                  </a:cubicBezTo>
                  <a:cubicBezTo>
                    <a:pt x="7881" y="2706"/>
                    <a:pt x="7853" y="2778"/>
                    <a:pt x="7921" y="2847"/>
                  </a:cubicBezTo>
                  <a:cubicBezTo>
                    <a:pt x="7990" y="2916"/>
                    <a:pt x="8152" y="2875"/>
                    <a:pt x="8078" y="2962"/>
                  </a:cubicBezTo>
                  <a:cubicBezTo>
                    <a:pt x="8003" y="3050"/>
                    <a:pt x="7235" y="3918"/>
                    <a:pt x="7438" y="4027"/>
                  </a:cubicBezTo>
                  <a:cubicBezTo>
                    <a:pt x="7640" y="4136"/>
                    <a:pt x="7736" y="3950"/>
                    <a:pt x="7819" y="4033"/>
                  </a:cubicBezTo>
                  <a:cubicBezTo>
                    <a:pt x="7902" y="4116"/>
                    <a:pt x="7910" y="4152"/>
                    <a:pt x="7930" y="4247"/>
                  </a:cubicBezTo>
                  <a:cubicBezTo>
                    <a:pt x="7949" y="4341"/>
                    <a:pt x="8230" y="4420"/>
                    <a:pt x="8151" y="4519"/>
                  </a:cubicBezTo>
                  <a:cubicBezTo>
                    <a:pt x="8072" y="4618"/>
                    <a:pt x="8040" y="4452"/>
                    <a:pt x="7993" y="4495"/>
                  </a:cubicBezTo>
                  <a:cubicBezTo>
                    <a:pt x="7945" y="4539"/>
                    <a:pt x="7839" y="4606"/>
                    <a:pt x="7811" y="4464"/>
                  </a:cubicBezTo>
                  <a:cubicBezTo>
                    <a:pt x="7784" y="4322"/>
                    <a:pt x="7799" y="4365"/>
                    <a:pt x="7673" y="4381"/>
                  </a:cubicBezTo>
                  <a:cubicBezTo>
                    <a:pt x="7547" y="4397"/>
                    <a:pt x="7507" y="4444"/>
                    <a:pt x="7468" y="4393"/>
                  </a:cubicBezTo>
                  <a:cubicBezTo>
                    <a:pt x="7428" y="4341"/>
                    <a:pt x="7251" y="4389"/>
                    <a:pt x="7215" y="4511"/>
                  </a:cubicBezTo>
                  <a:cubicBezTo>
                    <a:pt x="7179" y="4634"/>
                    <a:pt x="6978" y="4618"/>
                    <a:pt x="6836" y="4614"/>
                  </a:cubicBezTo>
                  <a:cubicBezTo>
                    <a:pt x="6694" y="4610"/>
                    <a:pt x="6674" y="4705"/>
                    <a:pt x="6563" y="4705"/>
                  </a:cubicBezTo>
                  <a:cubicBezTo>
                    <a:pt x="6453" y="4705"/>
                    <a:pt x="6536" y="4768"/>
                    <a:pt x="6342" y="4760"/>
                  </a:cubicBezTo>
                  <a:cubicBezTo>
                    <a:pt x="6149" y="4752"/>
                    <a:pt x="5865" y="5020"/>
                    <a:pt x="5801" y="5032"/>
                  </a:cubicBezTo>
                  <a:cubicBezTo>
                    <a:pt x="5738" y="5044"/>
                    <a:pt x="5699" y="5013"/>
                    <a:pt x="5655" y="5123"/>
                  </a:cubicBezTo>
                  <a:cubicBezTo>
                    <a:pt x="5612" y="5234"/>
                    <a:pt x="5466" y="5309"/>
                    <a:pt x="5351" y="5309"/>
                  </a:cubicBezTo>
                  <a:cubicBezTo>
                    <a:pt x="5237" y="5309"/>
                    <a:pt x="5103" y="5368"/>
                    <a:pt x="5083" y="5692"/>
                  </a:cubicBezTo>
                  <a:cubicBezTo>
                    <a:pt x="5063" y="6015"/>
                    <a:pt x="5016" y="6067"/>
                    <a:pt x="4984" y="6106"/>
                  </a:cubicBezTo>
                  <a:cubicBezTo>
                    <a:pt x="4953" y="6146"/>
                    <a:pt x="4749" y="6277"/>
                    <a:pt x="4815" y="6439"/>
                  </a:cubicBezTo>
                  <a:cubicBezTo>
                    <a:pt x="4881" y="6601"/>
                    <a:pt x="5068" y="6803"/>
                    <a:pt x="4866" y="6869"/>
                  </a:cubicBezTo>
                  <a:cubicBezTo>
                    <a:pt x="4663" y="6935"/>
                    <a:pt x="4496" y="6945"/>
                    <a:pt x="4319" y="7173"/>
                  </a:cubicBezTo>
                  <a:cubicBezTo>
                    <a:pt x="4142" y="7400"/>
                    <a:pt x="4299" y="7527"/>
                    <a:pt x="4314" y="7633"/>
                  </a:cubicBezTo>
                  <a:cubicBezTo>
                    <a:pt x="4329" y="7739"/>
                    <a:pt x="4006" y="7664"/>
                    <a:pt x="4081" y="7765"/>
                  </a:cubicBezTo>
                  <a:cubicBezTo>
                    <a:pt x="4157" y="7866"/>
                    <a:pt x="4137" y="7932"/>
                    <a:pt x="3975" y="7861"/>
                  </a:cubicBezTo>
                  <a:cubicBezTo>
                    <a:pt x="3813" y="7790"/>
                    <a:pt x="3717" y="7775"/>
                    <a:pt x="3616" y="7760"/>
                  </a:cubicBezTo>
                  <a:cubicBezTo>
                    <a:pt x="3515" y="7744"/>
                    <a:pt x="3332" y="7613"/>
                    <a:pt x="3358" y="7719"/>
                  </a:cubicBezTo>
                  <a:cubicBezTo>
                    <a:pt x="3383" y="7825"/>
                    <a:pt x="3454" y="8170"/>
                    <a:pt x="3373" y="8190"/>
                  </a:cubicBezTo>
                  <a:cubicBezTo>
                    <a:pt x="3292" y="8210"/>
                    <a:pt x="3332" y="8331"/>
                    <a:pt x="3211" y="8352"/>
                  </a:cubicBezTo>
                  <a:cubicBezTo>
                    <a:pt x="3090" y="8372"/>
                    <a:pt x="2911" y="8510"/>
                    <a:pt x="2843" y="8513"/>
                  </a:cubicBezTo>
                  <a:cubicBezTo>
                    <a:pt x="2774" y="8516"/>
                    <a:pt x="2585" y="8486"/>
                    <a:pt x="2555" y="8555"/>
                  </a:cubicBezTo>
                  <a:cubicBezTo>
                    <a:pt x="2526" y="8623"/>
                    <a:pt x="2400" y="8647"/>
                    <a:pt x="2469" y="8743"/>
                  </a:cubicBezTo>
                  <a:cubicBezTo>
                    <a:pt x="2538" y="8839"/>
                    <a:pt x="2517" y="8919"/>
                    <a:pt x="2475" y="8868"/>
                  </a:cubicBezTo>
                  <a:cubicBezTo>
                    <a:pt x="2433" y="8818"/>
                    <a:pt x="2448" y="8698"/>
                    <a:pt x="2355" y="8770"/>
                  </a:cubicBezTo>
                  <a:cubicBezTo>
                    <a:pt x="2262" y="8842"/>
                    <a:pt x="1996" y="9120"/>
                    <a:pt x="1967" y="9063"/>
                  </a:cubicBezTo>
                  <a:cubicBezTo>
                    <a:pt x="1937" y="9006"/>
                    <a:pt x="2017" y="8865"/>
                    <a:pt x="2065" y="8722"/>
                  </a:cubicBezTo>
                  <a:cubicBezTo>
                    <a:pt x="2113" y="8578"/>
                    <a:pt x="2182" y="8528"/>
                    <a:pt x="2110" y="8390"/>
                  </a:cubicBezTo>
                  <a:cubicBezTo>
                    <a:pt x="2038" y="8253"/>
                    <a:pt x="1816" y="7856"/>
                    <a:pt x="1832" y="7489"/>
                  </a:cubicBezTo>
                  <a:cubicBezTo>
                    <a:pt x="1848" y="7122"/>
                    <a:pt x="1956" y="7049"/>
                    <a:pt x="2132" y="7186"/>
                  </a:cubicBezTo>
                  <a:cubicBezTo>
                    <a:pt x="2308" y="7323"/>
                    <a:pt x="2480" y="7195"/>
                    <a:pt x="2435" y="7007"/>
                  </a:cubicBezTo>
                  <a:cubicBezTo>
                    <a:pt x="2390" y="6819"/>
                    <a:pt x="2547" y="6509"/>
                    <a:pt x="2260" y="6461"/>
                  </a:cubicBezTo>
                  <a:cubicBezTo>
                    <a:pt x="1972" y="6413"/>
                    <a:pt x="1893" y="6538"/>
                    <a:pt x="1790" y="6448"/>
                  </a:cubicBezTo>
                  <a:cubicBezTo>
                    <a:pt x="1688" y="6359"/>
                    <a:pt x="1603" y="6165"/>
                    <a:pt x="1503" y="6248"/>
                  </a:cubicBezTo>
                  <a:cubicBezTo>
                    <a:pt x="1403" y="6332"/>
                    <a:pt x="1236" y="6485"/>
                    <a:pt x="1122" y="6191"/>
                  </a:cubicBezTo>
                  <a:cubicBezTo>
                    <a:pt x="1009" y="5897"/>
                    <a:pt x="842" y="6085"/>
                    <a:pt x="708" y="5998"/>
                  </a:cubicBezTo>
                  <a:cubicBezTo>
                    <a:pt x="574" y="5911"/>
                    <a:pt x="564" y="5874"/>
                    <a:pt x="424" y="5811"/>
                  </a:cubicBezTo>
                  <a:cubicBezTo>
                    <a:pt x="284" y="5747"/>
                    <a:pt x="234" y="5727"/>
                    <a:pt x="157" y="5550"/>
                  </a:cubicBezTo>
                  <a:cubicBezTo>
                    <a:pt x="80" y="5373"/>
                    <a:pt x="0" y="5139"/>
                    <a:pt x="141" y="4932"/>
                  </a:cubicBezTo>
                  <a:cubicBezTo>
                    <a:pt x="281" y="4725"/>
                    <a:pt x="269" y="4768"/>
                    <a:pt x="262" y="4569"/>
                  </a:cubicBezTo>
                  <a:cubicBezTo>
                    <a:pt x="254" y="4370"/>
                    <a:pt x="375" y="4319"/>
                    <a:pt x="254" y="4124"/>
                  </a:cubicBezTo>
                  <a:cubicBezTo>
                    <a:pt x="133" y="3929"/>
                    <a:pt x="238" y="3878"/>
                    <a:pt x="137" y="3679"/>
                  </a:cubicBezTo>
                  <a:cubicBezTo>
                    <a:pt x="35" y="3480"/>
                    <a:pt x="11" y="3256"/>
                    <a:pt x="11" y="325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92BE7688-9758-8B28-CD0B-7536560B6F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3963" y="1876462"/>
              <a:ext cx="548270" cy="1254109"/>
            </a:xfrm>
            <a:custGeom>
              <a:avLst/>
              <a:gdLst>
                <a:gd name="T0" fmla="*/ 1031 w 1701"/>
                <a:gd name="T1" fmla="*/ 23 h 4214"/>
                <a:gd name="T2" fmla="*/ 821 w 1701"/>
                <a:gd name="T3" fmla="*/ 191 h 4214"/>
                <a:gd name="T4" fmla="*/ 662 w 1701"/>
                <a:gd name="T5" fmla="*/ 449 h 4214"/>
                <a:gd name="T6" fmla="*/ 563 w 1701"/>
                <a:gd name="T7" fmla="*/ 443 h 4214"/>
                <a:gd name="T8" fmla="*/ 463 w 1701"/>
                <a:gd name="T9" fmla="*/ 707 h 4214"/>
                <a:gd name="T10" fmla="*/ 265 w 1701"/>
                <a:gd name="T11" fmla="*/ 1031 h 4214"/>
                <a:gd name="T12" fmla="*/ 212 w 1701"/>
                <a:gd name="T13" fmla="*/ 1468 h 4214"/>
                <a:gd name="T14" fmla="*/ 113 w 1701"/>
                <a:gd name="T15" fmla="*/ 1706 h 4214"/>
                <a:gd name="T16" fmla="*/ 172 w 1701"/>
                <a:gd name="T17" fmla="*/ 2136 h 4214"/>
                <a:gd name="T18" fmla="*/ 212 w 1701"/>
                <a:gd name="T19" fmla="*/ 2692 h 4214"/>
                <a:gd name="T20" fmla="*/ 159 w 1701"/>
                <a:gd name="T21" fmla="*/ 3108 h 4214"/>
                <a:gd name="T22" fmla="*/ 510 w 1701"/>
                <a:gd name="T23" fmla="*/ 3439 h 4214"/>
                <a:gd name="T24" fmla="*/ 754 w 1701"/>
                <a:gd name="T25" fmla="*/ 3697 h 4214"/>
                <a:gd name="T26" fmla="*/ 857 w 1701"/>
                <a:gd name="T27" fmla="*/ 4035 h 4214"/>
                <a:gd name="T28" fmla="*/ 887 w 1701"/>
                <a:gd name="T29" fmla="*/ 4149 h 4214"/>
                <a:gd name="T30" fmla="*/ 1141 w 1701"/>
                <a:gd name="T31" fmla="*/ 4166 h 4214"/>
                <a:gd name="T32" fmla="*/ 1121 w 1701"/>
                <a:gd name="T33" fmla="*/ 3974 h 4214"/>
                <a:gd name="T34" fmla="*/ 1171 w 1701"/>
                <a:gd name="T35" fmla="*/ 3760 h 4214"/>
                <a:gd name="T36" fmla="*/ 1318 w 1701"/>
                <a:gd name="T37" fmla="*/ 3758 h 4214"/>
                <a:gd name="T38" fmla="*/ 1548 w 1701"/>
                <a:gd name="T39" fmla="*/ 3696 h 4214"/>
                <a:gd name="T40" fmla="*/ 1701 w 1701"/>
                <a:gd name="T41" fmla="*/ 3464 h 4214"/>
                <a:gd name="T42" fmla="*/ 1578 w 1701"/>
                <a:gd name="T43" fmla="*/ 3210 h 4214"/>
                <a:gd name="T44" fmla="*/ 1204 w 1701"/>
                <a:gd name="T45" fmla="*/ 2887 h 4214"/>
                <a:gd name="T46" fmla="*/ 1258 w 1701"/>
                <a:gd name="T47" fmla="*/ 2460 h 4214"/>
                <a:gd name="T48" fmla="*/ 1177 w 1701"/>
                <a:gd name="T49" fmla="*/ 2317 h 4214"/>
                <a:gd name="T50" fmla="*/ 1161 w 1701"/>
                <a:gd name="T51" fmla="*/ 1699 h 4214"/>
                <a:gd name="T52" fmla="*/ 1282 w 1701"/>
                <a:gd name="T53" fmla="*/ 1336 h 4214"/>
                <a:gd name="T54" fmla="*/ 1274 w 1701"/>
                <a:gd name="T55" fmla="*/ 891 h 4214"/>
                <a:gd name="T56" fmla="*/ 1157 w 1701"/>
                <a:gd name="T57" fmla="*/ 446 h 4214"/>
                <a:gd name="T58" fmla="*/ 1031 w 1701"/>
                <a:gd name="T59" fmla="*/ 23 h 4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701" h="4214">
                  <a:moveTo>
                    <a:pt x="1031" y="23"/>
                  </a:moveTo>
                  <a:cubicBezTo>
                    <a:pt x="1031" y="23"/>
                    <a:pt x="973" y="0"/>
                    <a:pt x="821" y="191"/>
                  </a:cubicBezTo>
                  <a:cubicBezTo>
                    <a:pt x="669" y="383"/>
                    <a:pt x="629" y="357"/>
                    <a:pt x="662" y="449"/>
                  </a:cubicBezTo>
                  <a:cubicBezTo>
                    <a:pt x="695" y="542"/>
                    <a:pt x="629" y="502"/>
                    <a:pt x="563" y="443"/>
                  </a:cubicBezTo>
                  <a:cubicBezTo>
                    <a:pt x="497" y="383"/>
                    <a:pt x="450" y="535"/>
                    <a:pt x="463" y="707"/>
                  </a:cubicBezTo>
                  <a:cubicBezTo>
                    <a:pt x="477" y="879"/>
                    <a:pt x="252" y="879"/>
                    <a:pt x="265" y="1031"/>
                  </a:cubicBezTo>
                  <a:cubicBezTo>
                    <a:pt x="278" y="1184"/>
                    <a:pt x="139" y="1309"/>
                    <a:pt x="212" y="1468"/>
                  </a:cubicBezTo>
                  <a:cubicBezTo>
                    <a:pt x="285" y="1627"/>
                    <a:pt x="100" y="1640"/>
                    <a:pt x="113" y="1706"/>
                  </a:cubicBezTo>
                  <a:cubicBezTo>
                    <a:pt x="126" y="1772"/>
                    <a:pt x="245" y="2024"/>
                    <a:pt x="172" y="2136"/>
                  </a:cubicBezTo>
                  <a:cubicBezTo>
                    <a:pt x="100" y="2248"/>
                    <a:pt x="318" y="2579"/>
                    <a:pt x="212" y="2692"/>
                  </a:cubicBezTo>
                  <a:cubicBezTo>
                    <a:pt x="106" y="2804"/>
                    <a:pt x="0" y="2936"/>
                    <a:pt x="159" y="3108"/>
                  </a:cubicBezTo>
                  <a:cubicBezTo>
                    <a:pt x="318" y="3280"/>
                    <a:pt x="483" y="3307"/>
                    <a:pt x="510" y="3439"/>
                  </a:cubicBezTo>
                  <a:cubicBezTo>
                    <a:pt x="536" y="3571"/>
                    <a:pt x="662" y="3578"/>
                    <a:pt x="754" y="3697"/>
                  </a:cubicBezTo>
                  <a:cubicBezTo>
                    <a:pt x="847" y="3816"/>
                    <a:pt x="847" y="3976"/>
                    <a:pt x="857" y="4035"/>
                  </a:cubicBezTo>
                  <a:cubicBezTo>
                    <a:pt x="867" y="4095"/>
                    <a:pt x="834" y="4151"/>
                    <a:pt x="887" y="4149"/>
                  </a:cubicBezTo>
                  <a:cubicBezTo>
                    <a:pt x="941" y="4147"/>
                    <a:pt x="1155" y="4214"/>
                    <a:pt x="1141" y="4166"/>
                  </a:cubicBezTo>
                  <a:cubicBezTo>
                    <a:pt x="1127" y="4119"/>
                    <a:pt x="1064" y="4037"/>
                    <a:pt x="1121" y="3974"/>
                  </a:cubicBezTo>
                  <a:cubicBezTo>
                    <a:pt x="1179" y="3910"/>
                    <a:pt x="1099" y="3827"/>
                    <a:pt x="1171" y="3760"/>
                  </a:cubicBezTo>
                  <a:cubicBezTo>
                    <a:pt x="1242" y="3692"/>
                    <a:pt x="1248" y="3732"/>
                    <a:pt x="1318" y="3758"/>
                  </a:cubicBezTo>
                  <a:cubicBezTo>
                    <a:pt x="1387" y="3783"/>
                    <a:pt x="1476" y="3766"/>
                    <a:pt x="1548" y="3696"/>
                  </a:cubicBezTo>
                  <a:cubicBezTo>
                    <a:pt x="1619" y="3627"/>
                    <a:pt x="1701" y="3541"/>
                    <a:pt x="1701" y="3464"/>
                  </a:cubicBezTo>
                  <a:cubicBezTo>
                    <a:pt x="1701" y="3387"/>
                    <a:pt x="1651" y="3218"/>
                    <a:pt x="1578" y="3210"/>
                  </a:cubicBezTo>
                  <a:cubicBezTo>
                    <a:pt x="1504" y="3202"/>
                    <a:pt x="1306" y="3167"/>
                    <a:pt x="1204" y="2887"/>
                  </a:cubicBezTo>
                  <a:cubicBezTo>
                    <a:pt x="1119" y="2652"/>
                    <a:pt x="1120" y="2491"/>
                    <a:pt x="1258" y="2460"/>
                  </a:cubicBezTo>
                  <a:cubicBezTo>
                    <a:pt x="1231" y="2428"/>
                    <a:pt x="1206" y="2383"/>
                    <a:pt x="1177" y="2317"/>
                  </a:cubicBezTo>
                  <a:cubicBezTo>
                    <a:pt x="1100" y="2140"/>
                    <a:pt x="1020" y="1906"/>
                    <a:pt x="1161" y="1699"/>
                  </a:cubicBezTo>
                  <a:cubicBezTo>
                    <a:pt x="1301" y="1492"/>
                    <a:pt x="1289" y="1535"/>
                    <a:pt x="1282" y="1336"/>
                  </a:cubicBezTo>
                  <a:cubicBezTo>
                    <a:pt x="1274" y="1137"/>
                    <a:pt x="1395" y="1086"/>
                    <a:pt x="1274" y="891"/>
                  </a:cubicBezTo>
                  <a:cubicBezTo>
                    <a:pt x="1153" y="696"/>
                    <a:pt x="1258" y="645"/>
                    <a:pt x="1157" y="446"/>
                  </a:cubicBezTo>
                  <a:cubicBezTo>
                    <a:pt x="1055" y="247"/>
                    <a:pt x="1031" y="23"/>
                    <a:pt x="1031" y="2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28BF4FE5-88EF-7510-0F21-6A3D7E8D1F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4656" y="2383885"/>
              <a:ext cx="605708" cy="977917"/>
            </a:xfrm>
            <a:custGeom>
              <a:avLst/>
              <a:gdLst>
                <a:gd name="T0" fmla="*/ 788 w 1871"/>
                <a:gd name="T1" fmla="*/ 0 h 3281"/>
                <a:gd name="T2" fmla="*/ 586 w 1871"/>
                <a:gd name="T3" fmla="*/ 152 h 3281"/>
                <a:gd name="T4" fmla="*/ 483 w 1871"/>
                <a:gd name="T5" fmla="*/ 351 h 3281"/>
                <a:gd name="T6" fmla="*/ 250 w 1871"/>
                <a:gd name="T7" fmla="*/ 374 h 3281"/>
                <a:gd name="T8" fmla="*/ 125 w 1871"/>
                <a:gd name="T9" fmla="*/ 676 h 3281"/>
                <a:gd name="T10" fmla="*/ 119 w 1871"/>
                <a:gd name="T11" fmla="*/ 926 h 3281"/>
                <a:gd name="T12" fmla="*/ 74 w 1871"/>
                <a:gd name="T13" fmla="*/ 1239 h 3281"/>
                <a:gd name="T14" fmla="*/ 39 w 1871"/>
                <a:gd name="T15" fmla="*/ 1410 h 3281"/>
                <a:gd name="T16" fmla="*/ 221 w 1871"/>
                <a:gd name="T17" fmla="*/ 1518 h 3281"/>
                <a:gd name="T18" fmla="*/ 148 w 1871"/>
                <a:gd name="T19" fmla="*/ 1728 h 3281"/>
                <a:gd name="T20" fmla="*/ 62 w 1871"/>
                <a:gd name="T21" fmla="*/ 2007 h 3281"/>
                <a:gd name="T22" fmla="*/ 187 w 1871"/>
                <a:gd name="T23" fmla="*/ 2177 h 3281"/>
                <a:gd name="T24" fmla="*/ 193 w 1871"/>
                <a:gd name="T25" fmla="*/ 2394 h 3281"/>
                <a:gd name="T26" fmla="*/ 119 w 1871"/>
                <a:gd name="T27" fmla="*/ 2536 h 3281"/>
                <a:gd name="T28" fmla="*/ 136 w 1871"/>
                <a:gd name="T29" fmla="*/ 2815 h 3281"/>
                <a:gd name="T30" fmla="*/ 460 w 1871"/>
                <a:gd name="T31" fmla="*/ 3116 h 3281"/>
                <a:gd name="T32" fmla="*/ 671 w 1871"/>
                <a:gd name="T33" fmla="*/ 3093 h 3281"/>
                <a:gd name="T34" fmla="*/ 1109 w 1871"/>
                <a:gd name="T35" fmla="*/ 3150 h 3281"/>
                <a:gd name="T36" fmla="*/ 1393 w 1871"/>
                <a:gd name="T37" fmla="*/ 3213 h 3281"/>
                <a:gd name="T38" fmla="*/ 1609 w 1871"/>
                <a:gd name="T39" fmla="*/ 3127 h 3281"/>
                <a:gd name="T40" fmla="*/ 1746 w 1871"/>
                <a:gd name="T41" fmla="*/ 2951 h 3281"/>
                <a:gd name="T42" fmla="*/ 1780 w 1871"/>
                <a:gd name="T43" fmla="*/ 2843 h 3281"/>
                <a:gd name="T44" fmla="*/ 1562 w 1871"/>
                <a:gd name="T45" fmla="*/ 2443 h 3281"/>
                <a:gd name="T46" fmla="*/ 1532 w 1871"/>
                <a:gd name="T47" fmla="*/ 2329 h 3281"/>
                <a:gd name="T48" fmla="*/ 1429 w 1871"/>
                <a:gd name="T49" fmla="*/ 1991 h 3281"/>
                <a:gd name="T50" fmla="*/ 1185 w 1871"/>
                <a:gd name="T51" fmla="*/ 1733 h 3281"/>
                <a:gd name="T52" fmla="*/ 834 w 1871"/>
                <a:gd name="T53" fmla="*/ 1402 h 3281"/>
                <a:gd name="T54" fmla="*/ 887 w 1871"/>
                <a:gd name="T55" fmla="*/ 986 h 3281"/>
                <a:gd name="T56" fmla="*/ 847 w 1871"/>
                <a:gd name="T57" fmla="*/ 430 h 3281"/>
                <a:gd name="T58" fmla="*/ 788 w 1871"/>
                <a:gd name="T59" fmla="*/ 0 h 3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871" h="3281">
                  <a:moveTo>
                    <a:pt x="788" y="0"/>
                  </a:moveTo>
                  <a:cubicBezTo>
                    <a:pt x="788" y="0"/>
                    <a:pt x="637" y="27"/>
                    <a:pt x="586" y="152"/>
                  </a:cubicBezTo>
                  <a:cubicBezTo>
                    <a:pt x="534" y="278"/>
                    <a:pt x="489" y="283"/>
                    <a:pt x="483" y="351"/>
                  </a:cubicBezTo>
                  <a:cubicBezTo>
                    <a:pt x="477" y="420"/>
                    <a:pt x="250" y="374"/>
                    <a:pt x="250" y="374"/>
                  </a:cubicBezTo>
                  <a:cubicBezTo>
                    <a:pt x="250" y="374"/>
                    <a:pt x="5" y="545"/>
                    <a:pt x="125" y="676"/>
                  </a:cubicBezTo>
                  <a:cubicBezTo>
                    <a:pt x="244" y="807"/>
                    <a:pt x="182" y="795"/>
                    <a:pt x="119" y="926"/>
                  </a:cubicBezTo>
                  <a:cubicBezTo>
                    <a:pt x="57" y="1057"/>
                    <a:pt x="91" y="1125"/>
                    <a:pt x="74" y="1239"/>
                  </a:cubicBezTo>
                  <a:cubicBezTo>
                    <a:pt x="57" y="1353"/>
                    <a:pt x="39" y="1410"/>
                    <a:pt x="39" y="1410"/>
                  </a:cubicBezTo>
                  <a:cubicBezTo>
                    <a:pt x="39" y="1410"/>
                    <a:pt x="312" y="1381"/>
                    <a:pt x="221" y="1518"/>
                  </a:cubicBezTo>
                  <a:cubicBezTo>
                    <a:pt x="130" y="1654"/>
                    <a:pt x="261" y="1666"/>
                    <a:pt x="148" y="1728"/>
                  </a:cubicBezTo>
                  <a:cubicBezTo>
                    <a:pt x="34" y="1791"/>
                    <a:pt x="0" y="1893"/>
                    <a:pt x="62" y="2007"/>
                  </a:cubicBezTo>
                  <a:cubicBezTo>
                    <a:pt x="125" y="2121"/>
                    <a:pt x="153" y="2160"/>
                    <a:pt x="187" y="2177"/>
                  </a:cubicBezTo>
                  <a:cubicBezTo>
                    <a:pt x="221" y="2195"/>
                    <a:pt x="239" y="2308"/>
                    <a:pt x="193" y="2394"/>
                  </a:cubicBezTo>
                  <a:cubicBezTo>
                    <a:pt x="148" y="2479"/>
                    <a:pt x="56" y="2439"/>
                    <a:pt x="119" y="2536"/>
                  </a:cubicBezTo>
                  <a:cubicBezTo>
                    <a:pt x="182" y="2633"/>
                    <a:pt x="45" y="2763"/>
                    <a:pt x="136" y="2815"/>
                  </a:cubicBezTo>
                  <a:cubicBezTo>
                    <a:pt x="227" y="2866"/>
                    <a:pt x="432" y="2991"/>
                    <a:pt x="460" y="3116"/>
                  </a:cubicBezTo>
                  <a:cubicBezTo>
                    <a:pt x="489" y="3241"/>
                    <a:pt x="540" y="3167"/>
                    <a:pt x="671" y="3093"/>
                  </a:cubicBezTo>
                  <a:cubicBezTo>
                    <a:pt x="802" y="3019"/>
                    <a:pt x="927" y="3099"/>
                    <a:pt x="1109" y="3150"/>
                  </a:cubicBezTo>
                  <a:cubicBezTo>
                    <a:pt x="1291" y="3201"/>
                    <a:pt x="1314" y="3281"/>
                    <a:pt x="1393" y="3213"/>
                  </a:cubicBezTo>
                  <a:cubicBezTo>
                    <a:pt x="1473" y="3145"/>
                    <a:pt x="1575" y="3201"/>
                    <a:pt x="1609" y="3127"/>
                  </a:cubicBezTo>
                  <a:cubicBezTo>
                    <a:pt x="1644" y="3054"/>
                    <a:pt x="1712" y="2980"/>
                    <a:pt x="1746" y="2951"/>
                  </a:cubicBezTo>
                  <a:cubicBezTo>
                    <a:pt x="1780" y="2923"/>
                    <a:pt x="1871" y="3002"/>
                    <a:pt x="1780" y="2843"/>
                  </a:cubicBezTo>
                  <a:cubicBezTo>
                    <a:pt x="1689" y="2684"/>
                    <a:pt x="1562" y="2443"/>
                    <a:pt x="1562" y="2443"/>
                  </a:cubicBezTo>
                  <a:cubicBezTo>
                    <a:pt x="1509" y="2445"/>
                    <a:pt x="1542" y="2389"/>
                    <a:pt x="1532" y="2329"/>
                  </a:cubicBezTo>
                  <a:cubicBezTo>
                    <a:pt x="1522" y="2270"/>
                    <a:pt x="1522" y="2110"/>
                    <a:pt x="1429" y="1991"/>
                  </a:cubicBezTo>
                  <a:cubicBezTo>
                    <a:pt x="1337" y="1872"/>
                    <a:pt x="1211" y="1865"/>
                    <a:pt x="1185" y="1733"/>
                  </a:cubicBezTo>
                  <a:cubicBezTo>
                    <a:pt x="1158" y="1601"/>
                    <a:pt x="993" y="1574"/>
                    <a:pt x="834" y="1402"/>
                  </a:cubicBezTo>
                  <a:cubicBezTo>
                    <a:pt x="675" y="1230"/>
                    <a:pt x="781" y="1098"/>
                    <a:pt x="887" y="986"/>
                  </a:cubicBezTo>
                  <a:cubicBezTo>
                    <a:pt x="993" y="873"/>
                    <a:pt x="775" y="542"/>
                    <a:pt x="847" y="430"/>
                  </a:cubicBezTo>
                  <a:cubicBezTo>
                    <a:pt x="920" y="318"/>
                    <a:pt x="801" y="66"/>
                    <a:pt x="788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1" name="Freeform 14">
              <a:extLst>
                <a:ext uri="{FF2B5EF4-FFF2-40B4-BE49-F238E27FC236}">
                  <a16:creationId xmlns:a16="http://schemas.microsoft.com/office/drawing/2014/main" id="{CE7C7EB9-E132-B76C-C585-5BAF0D391FB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45844" y="3914187"/>
              <a:ext cx="872012" cy="472097"/>
            </a:xfrm>
            <a:custGeom>
              <a:avLst/>
              <a:gdLst>
                <a:gd name="T0" fmla="*/ 0 w 2698"/>
                <a:gd name="T1" fmla="*/ 905 h 1581"/>
                <a:gd name="T2" fmla="*/ 195 w 2698"/>
                <a:gd name="T3" fmla="*/ 1306 h 1581"/>
                <a:gd name="T4" fmla="*/ 298 w 2698"/>
                <a:gd name="T5" fmla="*/ 1510 h 1581"/>
                <a:gd name="T6" fmla="*/ 552 w 2698"/>
                <a:gd name="T7" fmla="*/ 1433 h 1581"/>
                <a:gd name="T8" fmla="*/ 732 w 2698"/>
                <a:gd name="T9" fmla="*/ 1331 h 1581"/>
                <a:gd name="T10" fmla="*/ 1236 w 2698"/>
                <a:gd name="T11" fmla="*/ 1278 h 1581"/>
                <a:gd name="T12" fmla="*/ 1525 w 2698"/>
                <a:gd name="T13" fmla="*/ 1200 h 1581"/>
                <a:gd name="T14" fmla="*/ 1786 w 2698"/>
                <a:gd name="T15" fmla="*/ 1101 h 1581"/>
                <a:gd name="T16" fmla="*/ 2065 w 2698"/>
                <a:gd name="T17" fmla="*/ 1246 h 1581"/>
                <a:gd name="T18" fmla="*/ 2333 w 2698"/>
                <a:gd name="T19" fmla="*/ 1289 h 1581"/>
                <a:gd name="T20" fmla="*/ 2393 w 2698"/>
                <a:gd name="T21" fmla="*/ 1191 h 1581"/>
                <a:gd name="T22" fmla="*/ 2648 w 2698"/>
                <a:gd name="T23" fmla="*/ 956 h 1581"/>
                <a:gd name="T24" fmla="*/ 2435 w 2698"/>
                <a:gd name="T25" fmla="*/ 538 h 1581"/>
                <a:gd name="T26" fmla="*/ 2267 w 2698"/>
                <a:gd name="T27" fmla="*/ 0 h 1581"/>
                <a:gd name="T28" fmla="*/ 1798 w 2698"/>
                <a:gd name="T29" fmla="*/ 148 h 1581"/>
                <a:gd name="T30" fmla="*/ 1511 w 2698"/>
                <a:gd name="T31" fmla="*/ 224 h 1581"/>
                <a:gd name="T32" fmla="*/ 1060 w 2698"/>
                <a:gd name="T33" fmla="*/ 309 h 1581"/>
                <a:gd name="T34" fmla="*/ 976 w 2698"/>
                <a:gd name="T35" fmla="*/ 494 h 1581"/>
                <a:gd name="T36" fmla="*/ 1022 w 2698"/>
                <a:gd name="T37" fmla="*/ 675 h 1581"/>
                <a:gd name="T38" fmla="*/ 849 w 2698"/>
                <a:gd name="T39" fmla="*/ 823 h 1581"/>
                <a:gd name="T40" fmla="*/ 605 w 2698"/>
                <a:gd name="T41" fmla="*/ 806 h 1581"/>
                <a:gd name="T42" fmla="*/ 415 w 2698"/>
                <a:gd name="T43" fmla="*/ 680 h 1581"/>
                <a:gd name="T44" fmla="*/ 73 w 2698"/>
                <a:gd name="T45" fmla="*/ 852 h 1581"/>
                <a:gd name="T46" fmla="*/ 0 w 2698"/>
                <a:gd name="T47" fmla="*/ 905 h 1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98" h="1581">
                  <a:moveTo>
                    <a:pt x="0" y="905"/>
                  </a:moveTo>
                  <a:cubicBezTo>
                    <a:pt x="0" y="905"/>
                    <a:pt x="192" y="1179"/>
                    <a:pt x="195" y="1306"/>
                  </a:cubicBezTo>
                  <a:cubicBezTo>
                    <a:pt x="199" y="1433"/>
                    <a:pt x="234" y="1440"/>
                    <a:pt x="298" y="1510"/>
                  </a:cubicBezTo>
                  <a:cubicBezTo>
                    <a:pt x="361" y="1581"/>
                    <a:pt x="537" y="1549"/>
                    <a:pt x="552" y="1433"/>
                  </a:cubicBezTo>
                  <a:cubicBezTo>
                    <a:pt x="566" y="1316"/>
                    <a:pt x="597" y="1352"/>
                    <a:pt x="732" y="1331"/>
                  </a:cubicBezTo>
                  <a:cubicBezTo>
                    <a:pt x="866" y="1309"/>
                    <a:pt x="1084" y="1352"/>
                    <a:pt x="1236" y="1278"/>
                  </a:cubicBezTo>
                  <a:cubicBezTo>
                    <a:pt x="1388" y="1204"/>
                    <a:pt x="1395" y="1242"/>
                    <a:pt x="1525" y="1200"/>
                  </a:cubicBezTo>
                  <a:cubicBezTo>
                    <a:pt x="1656" y="1158"/>
                    <a:pt x="1730" y="1069"/>
                    <a:pt x="1786" y="1101"/>
                  </a:cubicBezTo>
                  <a:cubicBezTo>
                    <a:pt x="1843" y="1133"/>
                    <a:pt x="1906" y="1228"/>
                    <a:pt x="2065" y="1246"/>
                  </a:cubicBezTo>
                  <a:cubicBezTo>
                    <a:pt x="2144" y="1255"/>
                    <a:pt x="2244" y="1275"/>
                    <a:pt x="2333" y="1289"/>
                  </a:cubicBezTo>
                  <a:cubicBezTo>
                    <a:pt x="2349" y="1254"/>
                    <a:pt x="2370" y="1219"/>
                    <a:pt x="2393" y="1191"/>
                  </a:cubicBezTo>
                  <a:cubicBezTo>
                    <a:pt x="2471" y="1091"/>
                    <a:pt x="2599" y="1049"/>
                    <a:pt x="2648" y="956"/>
                  </a:cubicBezTo>
                  <a:cubicBezTo>
                    <a:pt x="2698" y="864"/>
                    <a:pt x="2457" y="807"/>
                    <a:pt x="2435" y="538"/>
                  </a:cubicBezTo>
                  <a:cubicBezTo>
                    <a:pt x="2420" y="341"/>
                    <a:pt x="2366" y="151"/>
                    <a:pt x="2267" y="0"/>
                  </a:cubicBezTo>
                  <a:cubicBezTo>
                    <a:pt x="2167" y="62"/>
                    <a:pt x="1980" y="135"/>
                    <a:pt x="1798" y="148"/>
                  </a:cubicBezTo>
                  <a:cubicBezTo>
                    <a:pt x="1575" y="165"/>
                    <a:pt x="1629" y="153"/>
                    <a:pt x="1511" y="224"/>
                  </a:cubicBezTo>
                  <a:cubicBezTo>
                    <a:pt x="1393" y="296"/>
                    <a:pt x="1208" y="254"/>
                    <a:pt x="1060" y="309"/>
                  </a:cubicBezTo>
                  <a:cubicBezTo>
                    <a:pt x="913" y="363"/>
                    <a:pt x="1022" y="384"/>
                    <a:pt x="976" y="494"/>
                  </a:cubicBezTo>
                  <a:cubicBezTo>
                    <a:pt x="929" y="604"/>
                    <a:pt x="988" y="595"/>
                    <a:pt x="1022" y="675"/>
                  </a:cubicBezTo>
                  <a:cubicBezTo>
                    <a:pt x="1056" y="756"/>
                    <a:pt x="946" y="815"/>
                    <a:pt x="849" y="823"/>
                  </a:cubicBezTo>
                  <a:cubicBezTo>
                    <a:pt x="752" y="831"/>
                    <a:pt x="664" y="806"/>
                    <a:pt x="605" y="806"/>
                  </a:cubicBezTo>
                  <a:cubicBezTo>
                    <a:pt x="546" y="806"/>
                    <a:pt x="499" y="709"/>
                    <a:pt x="415" y="680"/>
                  </a:cubicBezTo>
                  <a:cubicBezTo>
                    <a:pt x="331" y="650"/>
                    <a:pt x="103" y="810"/>
                    <a:pt x="73" y="852"/>
                  </a:cubicBezTo>
                  <a:cubicBezTo>
                    <a:pt x="56" y="877"/>
                    <a:pt x="30" y="906"/>
                    <a:pt x="0" y="90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455BE70D-D094-18B8-4773-4DF2064EAEC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0329" y="4127755"/>
              <a:ext cx="805870" cy="937773"/>
            </a:xfrm>
            <a:custGeom>
              <a:avLst/>
              <a:gdLst>
                <a:gd name="T0" fmla="*/ 1429 w 2496"/>
                <a:gd name="T1" fmla="*/ 793 h 3147"/>
                <a:gd name="T2" fmla="*/ 1534 w 2496"/>
                <a:gd name="T3" fmla="*/ 1167 h 3147"/>
                <a:gd name="T4" fmla="*/ 1644 w 2496"/>
                <a:gd name="T5" fmla="*/ 1345 h 3147"/>
                <a:gd name="T6" fmla="*/ 1759 w 2496"/>
                <a:gd name="T7" fmla="*/ 1554 h 3147"/>
                <a:gd name="T8" fmla="*/ 1958 w 2496"/>
                <a:gd name="T9" fmla="*/ 1794 h 3147"/>
                <a:gd name="T10" fmla="*/ 2203 w 2496"/>
                <a:gd name="T11" fmla="*/ 1831 h 3147"/>
                <a:gd name="T12" fmla="*/ 2323 w 2496"/>
                <a:gd name="T13" fmla="*/ 1993 h 3147"/>
                <a:gd name="T14" fmla="*/ 2428 w 2496"/>
                <a:gd name="T15" fmla="*/ 2275 h 3147"/>
                <a:gd name="T16" fmla="*/ 2470 w 2496"/>
                <a:gd name="T17" fmla="*/ 2468 h 3147"/>
                <a:gd name="T18" fmla="*/ 2360 w 2496"/>
                <a:gd name="T19" fmla="*/ 2719 h 3147"/>
                <a:gd name="T20" fmla="*/ 2240 w 2496"/>
                <a:gd name="T21" fmla="*/ 2803 h 3147"/>
                <a:gd name="T22" fmla="*/ 1895 w 2496"/>
                <a:gd name="T23" fmla="*/ 2917 h 3147"/>
                <a:gd name="T24" fmla="*/ 1749 w 2496"/>
                <a:gd name="T25" fmla="*/ 3147 h 3147"/>
                <a:gd name="T26" fmla="*/ 1566 w 2496"/>
                <a:gd name="T27" fmla="*/ 2923 h 3147"/>
                <a:gd name="T28" fmla="*/ 1472 w 2496"/>
                <a:gd name="T29" fmla="*/ 2635 h 3147"/>
                <a:gd name="T30" fmla="*/ 1231 w 2496"/>
                <a:gd name="T31" fmla="*/ 2348 h 3147"/>
                <a:gd name="T32" fmla="*/ 1048 w 2496"/>
                <a:gd name="T33" fmla="*/ 2055 h 3147"/>
                <a:gd name="T34" fmla="*/ 886 w 2496"/>
                <a:gd name="T35" fmla="*/ 1925 h 3147"/>
                <a:gd name="T36" fmla="*/ 813 w 2496"/>
                <a:gd name="T37" fmla="*/ 1784 h 3147"/>
                <a:gd name="T38" fmla="*/ 677 w 2496"/>
                <a:gd name="T39" fmla="*/ 1413 h 3147"/>
                <a:gd name="T40" fmla="*/ 432 w 2496"/>
                <a:gd name="T41" fmla="*/ 1151 h 3147"/>
                <a:gd name="T42" fmla="*/ 254 w 2496"/>
                <a:gd name="T43" fmla="*/ 1036 h 3147"/>
                <a:gd name="T44" fmla="*/ 270 w 2496"/>
                <a:gd name="T45" fmla="*/ 822 h 3147"/>
                <a:gd name="T46" fmla="*/ 0 w 2496"/>
                <a:gd name="T47" fmla="*/ 363 h 3147"/>
                <a:gd name="T48" fmla="*/ 81 w 2496"/>
                <a:gd name="T49" fmla="*/ 88 h 3147"/>
                <a:gd name="T50" fmla="*/ 115 w 2496"/>
                <a:gd name="T51" fmla="*/ 76 h 3147"/>
                <a:gd name="T52" fmla="*/ 158 w 2496"/>
                <a:gd name="T53" fmla="*/ 212 h 3147"/>
                <a:gd name="T54" fmla="*/ 301 w 2496"/>
                <a:gd name="T55" fmla="*/ 334 h 3147"/>
                <a:gd name="T56" fmla="*/ 553 w 2496"/>
                <a:gd name="T57" fmla="*/ 327 h 3147"/>
                <a:gd name="T58" fmla="*/ 890 w 2496"/>
                <a:gd name="T59" fmla="*/ 28 h 3147"/>
                <a:gd name="T60" fmla="*/ 915 w 2496"/>
                <a:gd name="T61" fmla="*/ 16 h 3147"/>
                <a:gd name="T62" fmla="*/ 915 w 2496"/>
                <a:gd name="T63" fmla="*/ 16 h 3147"/>
                <a:gd name="T64" fmla="*/ 915 w 2496"/>
                <a:gd name="T65" fmla="*/ 16 h 3147"/>
                <a:gd name="T66" fmla="*/ 1065 w 2496"/>
                <a:gd name="T67" fmla="*/ 127 h 3147"/>
                <a:gd name="T68" fmla="*/ 1117 w 2496"/>
                <a:gd name="T69" fmla="*/ 185 h 3147"/>
                <a:gd name="T70" fmla="*/ 1131 w 2496"/>
                <a:gd name="T71" fmla="*/ 188 h 3147"/>
                <a:gd name="T72" fmla="*/ 1131 w 2496"/>
                <a:gd name="T73" fmla="*/ 188 h 3147"/>
                <a:gd name="T74" fmla="*/ 1326 w 2496"/>
                <a:gd name="T75" fmla="*/ 589 h 3147"/>
                <a:gd name="T76" fmla="*/ 1429 w 2496"/>
                <a:gd name="T77" fmla="*/ 793 h 3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496" h="3147">
                  <a:moveTo>
                    <a:pt x="1429" y="793"/>
                  </a:moveTo>
                  <a:cubicBezTo>
                    <a:pt x="1429" y="793"/>
                    <a:pt x="1445" y="1062"/>
                    <a:pt x="1534" y="1167"/>
                  </a:cubicBezTo>
                  <a:cubicBezTo>
                    <a:pt x="1623" y="1271"/>
                    <a:pt x="1555" y="1292"/>
                    <a:pt x="1644" y="1345"/>
                  </a:cubicBezTo>
                  <a:cubicBezTo>
                    <a:pt x="1733" y="1397"/>
                    <a:pt x="1696" y="1449"/>
                    <a:pt x="1759" y="1554"/>
                  </a:cubicBezTo>
                  <a:cubicBezTo>
                    <a:pt x="1822" y="1658"/>
                    <a:pt x="1884" y="1794"/>
                    <a:pt x="1958" y="1794"/>
                  </a:cubicBezTo>
                  <a:cubicBezTo>
                    <a:pt x="2031" y="1794"/>
                    <a:pt x="2114" y="1778"/>
                    <a:pt x="2203" y="1831"/>
                  </a:cubicBezTo>
                  <a:cubicBezTo>
                    <a:pt x="2292" y="1883"/>
                    <a:pt x="2292" y="1878"/>
                    <a:pt x="2323" y="1993"/>
                  </a:cubicBezTo>
                  <a:cubicBezTo>
                    <a:pt x="2355" y="2108"/>
                    <a:pt x="2464" y="2191"/>
                    <a:pt x="2428" y="2275"/>
                  </a:cubicBezTo>
                  <a:cubicBezTo>
                    <a:pt x="2391" y="2358"/>
                    <a:pt x="2444" y="2400"/>
                    <a:pt x="2470" y="2468"/>
                  </a:cubicBezTo>
                  <a:cubicBezTo>
                    <a:pt x="2496" y="2536"/>
                    <a:pt x="2428" y="2661"/>
                    <a:pt x="2360" y="2719"/>
                  </a:cubicBezTo>
                  <a:cubicBezTo>
                    <a:pt x="2292" y="2776"/>
                    <a:pt x="2276" y="2787"/>
                    <a:pt x="2240" y="2803"/>
                  </a:cubicBezTo>
                  <a:cubicBezTo>
                    <a:pt x="2203" y="2818"/>
                    <a:pt x="1968" y="2808"/>
                    <a:pt x="1895" y="2917"/>
                  </a:cubicBezTo>
                  <a:cubicBezTo>
                    <a:pt x="1822" y="3027"/>
                    <a:pt x="1749" y="3147"/>
                    <a:pt x="1749" y="3147"/>
                  </a:cubicBezTo>
                  <a:cubicBezTo>
                    <a:pt x="1749" y="3147"/>
                    <a:pt x="1670" y="3017"/>
                    <a:pt x="1566" y="2923"/>
                  </a:cubicBezTo>
                  <a:cubicBezTo>
                    <a:pt x="1461" y="2829"/>
                    <a:pt x="1571" y="2771"/>
                    <a:pt x="1472" y="2635"/>
                  </a:cubicBezTo>
                  <a:cubicBezTo>
                    <a:pt x="1372" y="2499"/>
                    <a:pt x="1304" y="2447"/>
                    <a:pt x="1231" y="2348"/>
                  </a:cubicBezTo>
                  <a:cubicBezTo>
                    <a:pt x="1158" y="2249"/>
                    <a:pt x="1163" y="2155"/>
                    <a:pt x="1048" y="2055"/>
                  </a:cubicBezTo>
                  <a:cubicBezTo>
                    <a:pt x="933" y="1956"/>
                    <a:pt x="912" y="1972"/>
                    <a:pt x="886" y="1925"/>
                  </a:cubicBezTo>
                  <a:cubicBezTo>
                    <a:pt x="860" y="1878"/>
                    <a:pt x="839" y="1893"/>
                    <a:pt x="813" y="1784"/>
                  </a:cubicBezTo>
                  <a:cubicBezTo>
                    <a:pt x="787" y="1674"/>
                    <a:pt x="750" y="1590"/>
                    <a:pt x="677" y="1413"/>
                  </a:cubicBezTo>
                  <a:cubicBezTo>
                    <a:pt x="604" y="1235"/>
                    <a:pt x="536" y="1204"/>
                    <a:pt x="432" y="1151"/>
                  </a:cubicBezTo>
                  <a:cubicBezTo>
                    <a:pt x="327" y="1099"/>
                    <a:pt x="233" y="1125"/>
                    <a:pt x="254" y="1036"/>
                  </a:cubicBezTo>
                  <a:cubicBezTo>
                    <a:pt x="275" y="947"/>
                    <a:pt x="312" y="979"/>
                    <a:pt x="270" y="822"/>
                  </a:cubicBezTo>
                  <a:cubicBezTo>
                    <a:pt x="228" y="665"/>
                    <a:pt x="0" y="363"/>
                    <a:pt x="0" y="363"/>
                  </a:cubicBezTo>
                  <a:cubicBezTo>
                    <a:pt x="0" y="363"/>
                    <a:pt x="32" y="206"/>
                    <a:pt x="81" y="88"/>
                  </a:cubicBezTo>
                  <a:cubicBezTo>
                    <a:pt x="91" y="82"/>
                    <a:pt x="102" y="78"/>
                    <a:pt x="115" y="76"/>
                  </a:cubicBezTo>
                  <a:cubicBezTo>
                    <a:pt x="251" y="54"/>
                    <a:pt x="201" y="162"/>
                    <a:pt x="158" y="212"/>
                  </a:cubicBezTo>
                  <a:cubicBezTo>
                    <a:pt x="115" y="263"/>
                    <a:pt x="273" y="270"/>
                    <a:pt x="301" y="334"/>
                  </a:cubicBezTo>
                  <a:cubicBezTo>
                    <a:pt x="330" y="399"/>
                    <a:pt x="352" y="578"/>
                    <a:pt x="553" y="327"/>
                  </a:cubicBezTo>
                  <a:cubicBezTo>
                    <a:pt x="710" y="131"/>
                    <a:pt x="840" y="53"/>
                    <a:pt x="890" y="28"/>
                  </a:cubicBezTo>
                  <a:cubicBezTo>
                    <a:pt x="899" y="27"/>
                    <a:pt x="907" y="24"/>
                    <a:pt x="915" y="16"/>
                  </a:cubicBezTo>
                  <a:lnTo>
                    <a:pt x="915" y="16"/>
                  </a:lnTo>
                  <a:lnTo>
                    <a:pt x="915" y="16"/>
                  </a:lnTo>
                  <a:cubicBezTo>
                    <a:pt x="942" y="0"/>
                    <a:pt x="1013" y="26"/>
                    <a:pt x="1065" y="127"/>
                  </a:cubicBezTo>
                  <a:cubicBezTo>
                    <a:pt x="1083" y="161"/>
                    <a:pt x="1100" y="178"/>
                    <a:pt x="1117" y="185"/>
                  </a:cubicBezTo>
                  <a:cubicBezTo>
                    <a:pt x="1121" y="189"/>
                    <a:pt x="1125" y="190"/>
                    <a:pt x="1131" y="188"/>
                  </a:cubicBezTo>
                  <a:lnTo>
                    <a:pt x="1131" y="188"/>
                  </a:lnTo>
                  <a:cubicBezTo>
                    <a:pt x="1131" y="188"/>
                    <a:pt x="1323" y="462"/>
                    <a:pt x="1326" y="589"/>
                  </a:cubicBezTo>
                  <a:cubicBezTo>
                    <a:pt x="1330" y="716"/>
                    <a:pt x="1365" y="723"/>
                    <a:pt x="1429" y="79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0A35209C-3071-ABFC-BFC8-B0F7A259EF5F}"/>
                </a:ext>
              </a:extLst>
            </p:cNvPr>
            <p:cNvSpPr>
              <a:spLocks/>
            </p:cNvSpPr>
            <p:nvPr/>
          </p:nvSpPr>
          <p:spPr bwMode="auto">
            <a:xfrm>
              <a:off x="9104415" y="4007322"/>
              <a:ext cx="1220120" cy="1064628"/>
            </a:xfrm>
            <a:custGeom>
              <a:avLst/>
              <a:gdLst>
                <a:gd name="T0" fmla="*/ 1780 w 3774"/>
                <a:gd name="T1" fmla="*/ 0 h 3575"/>
                <a:gd name="T2" fmla="*/ 1774 w 3774"/>
                <a:gd name="T3" fmla="*/ 1114 h 3575"/>
                <a:gd name="T4" fmla="*/ 1947 w 3774"/>
                <a:gd name="T5" fmla="*/ 1154 h 3575"/>
                <a:gd name="T6" fmla="*/ 2454 w 3774"/>
                <a:gd name="T7" fmla="*/ 1054 h 3575"/>
                <a:gd name="T8" fmla="*/ 2907 w 3774"/>
                <a:gd name="T9" fmla="*/ 1148 h 3575"/>
                <a:gd name="T10" fmla="*/ 3767 w 3774"/>
                <a:gd name="T11" fmla="*/ 2681 h 3575"/>
                <a:gd name="T12" fmla="*/ 3440 w 3774"/>
                <a:gd name="T13" fmla="*/ 3055 h 3575"/>
                <a:gd name="T14" fmla="*/ 2747 w 3774"/>
                <a:gd name="T15" fmla="*/ 3535 h 3575"/>
                <a:gd name="T16" fmla="*/ 1974 w 3774"/>
                <a:gd name="T17" fmla="*/ 3161 h 3575"/>
                <a:gd name="T18" fmla="*/ 1820 w 3774"/>
                <a:gd name="T19" fmla="*/ 3248 h 3575"/>
                <a:gd name="T20" fmla="*/ 1640 w 3774"/>
                <a:gd name="T21" fmla="*/ 3268 h 3575"/>
                <a:gd name="T22" fmla="*/ 1267 w 3774"/>
                <a:gd name="T23" fmla="*/ 3168 h 3575"/>
                <a:gd name="T24" fmla="*/ 960 w 3774"/>
                <a:gd name="T25" fmla="*/ 3055 h 3575"/>
                <a:gd name="T26" fmla="*/ 613 w 3774"/>
                <a:gd name="T27" fmla="*/ 2995 h 3575"/>
                <a:gd name="T28" fmla="*/ 453 w 3774"/>
                <a:gd name="T29" fmla="*/ 2755 h 3575"/>
                <a:gd name="T30" fmla="*/ 280 w 3774"/>
                <a:gd name="T31" fmla="*/ 2441 h 3575"/>
                <a:gd name="T32" fmla="*/ 107 w 3774"/>
                <a:gd name="T33" fmla="*/ 2174 h 3575"/>
                <a:gd name="T34" fmla="*/ 40 w 3774"/>
                <a:gd name="T35" fmla="*/ 1708 h 3575"/>
                <a:gd name="T36" fmla="*/ 113 w 3774"/>
                <a:gd name="T37" fmla="*/ 1614 h 3575"/>
                <a:gd name="T38" fmla="*/ 154 w 3774"/>
                <a:gd name="T39" fmla="*/ 1427 h 3575"/>
                <a:gd name="T40" fmla="*/ 253 w 3774"/>
                <a:gd name="T41" fmla="*/ 1136 h 3575"/>
                <a:gd name="T42" fmla="*/ 289 w 3774"/>
                <a:gd name="T43" fmla="*/ 1016 h 3575"/>
                <a:gd name="T44" fmla="*/ 700 w 3774"/>
                <a:gd name="T45" fmla="*/ 1001 h 3575"/>
                <a:gd name="T46" fmla="*/ 1176 w 3774"/>
                <a:gd name="T47" fmla="*/ 732 h 3575"/>
                <a:gd name="T48" fmla="*/ 1552 w 3774"/>
                <a:gd name="T49" fmla="*/ 270 h 3575"/>
                <a:gd name="T50" fmla="*/ 1780 w 3774"/>
                <a:gd name="T51" fmla="*/ 0 h 3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774" h="3575">
                  <a:moveTo>
                    <a:pt x="1780" y="0"/>
                  </a:moveTo>
                  <a:lnTo>
                    <a:pt x="1774" y="1114"/>
                  </a:lnTo>
                  <a:cubicBezTo>
                    <a:pt x="1774" y="1114"/>
                    <a:pt x="1854" y="1048"/>
                    <a:pt x="1947" y="1154"/>
                  </a:cubicBezTo>
                  <a:cubicBezTo>
                    <a:pt x="2040" y="1261"/>
                    <a:pt x="2300" y="1081"/>
                    <a:pt x="2454" y="1054"/>
                  </a:cubicBezTo>
                  <a:cubicBezTo>
                    <a:pt x="2607" y="1028"/>
                    <a:pt x="2800" y="968"/>
                    <a:pt x="2907" y="1148"/>
                  </a:cubicBezTo>
                  <a:cubicBezTo>
                    <a:pt x="3014" y="1328"/>
                    <a:pt x="3760" y="2548"/>
                    <a:pt x="3767" y="2681"/>
                  </a:cubicBezTo>
                  <a:cubicBezTo>
                    <a:pt x="3774" y="2815"/>
                    <a:pt x="3440" y="2961"/>
                    <a:pt x="3440" y="3055"/>
                  </a:cubicBezTo>
                  <a:cubicBezTo>
                    <a:pt x="3440" y="3148"/>
                    <a:pt x="2840" y="3575"/>
                    <a:pt x="2747" y="3535"/>
                  </a:cubicBezTo>
                  <a:cubicBezTo>
                    <a:pt x="2654" y="3495"/>
                    <a:pt x="1974" y="3161"/>
                    <a:pt x="1974" y="3161"/>
                  </a:cubicBezTo>
                  <a:cubicBezTo>
                    <a:pt x="1974" y="3161"/>
                    <a:pt x="1807" y="3188"/>
                    <a:pt x="1820" y="3248"/>
                  </a:cubicBezTo>
                  <a:cubicBezTo>
                    <a:pt x="1834" y="3308"/>
                    <a:pt x="1780" y="3268"/>
                    <a:pt x="1640" y="3268"/>
                  </a:cubicBezTo>
                  <a:cubicBezTo>
                    <a:pt x="1500" y="3268"/>
                    <a:pt x="1334" y="3281"/>
                    <a:pt x="1267" y="3168"/>
                  </a:cubicBezTo>
                  <a:cubicBezTo>
                    <a:pt x="1200" y="3055"/>
                    <a:pt x="1087" y="3161"/>
                    <a:pt x="960" y="3055"/>
                  </a:cubicBezTo>
                  <a:cubicBezTo>
                    <a:pt x="833" y="2948"/>
                    <a:pt x="713" y="3035"/>
                    <a:pt x="613" y="2995"/>
                  </a:cubicBezTo>
                  <a:cubicBezTo>
                    <a:pt x="513" y="2955"/>
                    <a:pt x="480" y="2948"/>
                    <a:pt x="453" y="2755"/>
                  </a:cubicBezTo>
                  <a:cubicBezTo>
                    <a:pt x="427" y="2561"/>
                    <a:pt x="387" y="2481"/>
                    <a:pt x="280" y="2441"/>
                  </a:cubicBezTo>
                  <a:cubicBezTo>
                    <a:pt x="173" y="2401"/>
                    <a:pt x="213" y="2294"/>
                    <a:pt x="107" y="2174"/>
                  </a:cubicBezTo>
                  <a:cubicBezTo>
                    <a:pt x="0" y="2054"/>
                    <a:pt x="40" y="1708"/>
                    <a:pt x="40" y="1708"/>
                  </a:cubicBezTo>
                  <a:cubicBezTo>
                    <a:pt x="40" y="1708"/>
                    <a:pt x="27" y="1748"/>
                    <a:pt x="113" y="1614"/>
                  </a:cubicBezTo>
                  <a:cubicBezTo>
                    <a:pt x="200" y="1481"/>
                    <a:pt x="154" y="1427"/>
                    <a:pt x="154" y="1427"/>
                  </a:cubicBezTo>
                  <a:cubicBezTo>
                    <a:pt x="154" y="1427"/>
                    <a:pt x="310" y="1236"/>
                    <a:pt x="253" y="1136"/>
                  </a:cubicBezTo>
                  <a:cubicBezTo>
                    <a:pt x="196" y="1037"/>
                    <a:pt x="218" y="945"/>
                    <a:pt x="289" y="1016"/>
                  </a:cubicBezTo>
                  <a:cubicBezTo>
                    <a:pt x="360" y="1087"/>
                    <a:pt x="629" y="1143"/>
                    <a:pt x="700" y="1001"/>
                  </a:cubicBezTo>
                  <a:cubicBezTo>
                    <a:pt x="771" y="859"/>
                    <a:pt x="1006" y="867"/>
                    <a:pt x="1176" y="732"/>
                  </a:cubicBezTo>
                  <a:cubicBezTo>
                    <a:pt x="1347" y="597"/>
                    <a:pt x="1517" y="533"/>
                    <a:pt x="1552" y="270"/>
                  </a:cubicBezTo>
                  <a:cubicBezTo>
                    <a:pt x="1588" y="8"/>
                    <a:pt x="1737" y="71"/>
                    <a:pt x="1780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id="{A32A1E29-A217-9428-3245-7297BD42FAA5}"/>
                </a:ext>
              </a:extLst>
            </p:cNvPr>
            <p:cNvSpPr>
              <a:spLocks/>
            </p:cNvSpPr>
            <p:nvPr/>
          </p:nvSpPr>
          <p:spPr bwMode="auto">
            <a:xfrm>
              <a:off x="9497777" y="4916191"/>
              <a:ext cx="776282" cy="1371331"/>
            </a:xfrm>
            <a:custGeom>
              <a:avLst/>
              <a:gdLst>
                <a:gd name="T0" fmla="*/ 121 w 2402"/>
                <a:gd name="T1" fmla="*/ 2503 h 4604"/>
                <a:gd name="T2" fmla="*/ 188 w 2402"/>
                <a:gd name="T3" fmla="*/ 2815 h 4604"/>
                <a:gd name="T4" fmla="*/ 364 w 2402"/>
                <a:gd name="T5" fmla="*/ 3245 h 4604"/>
                <a:gd name="T6" fmla="*/ 577 w 2402"/>
                <a:gd name="T7" fmla="*/ 3250 h 4604"/>
                <a:gd name="T8" fmla="*/ 762 w 2402"/>
                <a:gd name="T9" fmla="*/ 3372 h 4604"/>
                <a:gd name="T10" fmla="*/ 826 w 2402"/>
                <a:gd name="T11" fmla="*/ 3601 h 4604"/>
                <a:gd name="T12" fmla="*/ 921 w 2402"/>
                <a:gd name="T13" fmla="*/ 3814 h 4604"/>
                <a:gd name="T14" fmla="*/ 1110 w 2402"/>
                <a:gd name="T15" fmla="*/ 3936 h 4604"/>
                <a:gd name="T16" fmla="*/ 982 w 2402"/>
                <a:gd name="T17" fmla="*/ 4115 h 4604"/>
                <a:gd name="T18" fmla="*/ 1296 w 2402"/>
                <a:gd name="T19" fmla="*/ 4516 h 4604"/>
                <a:gd name="T20" fmla="*/ 1545 w 2402"/>
                <a:gd name="T21" fmla="*/ 4547 h 4604"/>
                <a:gd name="T22" fmla="*/ 1761 w 2402"/>
                <a:gd name="T23" fmla="*/ 4307 h 4604"/>
                <a:gd name="T24" fmla="*/ 2139 w 2402"/>
                <a:gd name="T25" fmla="*/ 3936 h 4604"/>
                <a:gd name="T26" fmla="*/ 2079 w 2402"/>
                <a:gd name="T27" fmla="*/ 3716 h 4604"/>
                <a:gd name="T28" fmla="*/ 2082 w 2402"/>
                <a:gd name="T29" fmla="*/ 3527 h 4604"/>
                <a:gd name="T30" fmla="*/ 1812 w 2402"/>
                <a:gd name="T31" fmla="*/ 3456 h 4604"/>
                <a:gd name="T32" fmla="*/ 1704 w 2402"/>
                <a:gd name="T33" fmla="*/ 3365 h 4604"/>
                <a:gd name="T34" fmla="*/ 1626 w 2402"/>
                <a:gd name="T35" fmla="*/ 3196 h 4604"/>
                <a:gd name="T36" fmla="*/ 1512 w 2402"/>
                <a:gd name="T37" fmla="*/ 3149 h 4604"/>
                <a:gd name="T38" fmla="*/ 1434 w 2402"/>
                <a:gd name="T39" fmla="*/ 3068 h 4604"/>
                <a:gd name="T40" fmla="*/ 1326 w 2402"/>
                <a:gd name="T41" fmla="*/ 3082 h 4604"/>
                <a:gd name="T42" fmla="*/ 1252 w 2402"/>
                <a:gd name="T43" fmla="*/ 3109 h 4604"/>
                <a:gd name="T44" fmla="*/ 1177 w 2402"/>
                <a:gd name="T45" fmla="*/ 2920 h 4604"/>
                <a:gd name="T46" fmla="*/ 1309 w 2402"/>
                <a:gd name="T47" fmla="*/ 2849 h 4604"/>
                <a:gd name="T48" fmla="*/ 1390 w 2402"/>
                <a:gd name="T49" fmla="*/ 2879 h 4604"/>
                <a:gd name="T50" fmla="*/ 1234 w 2402"/>
                <a:gd name="T51" fmla="*/ 2611 h 4604"/>
                <a:gd name="T52" fmla="*/ 1293 w 2402"/>
                <a:gd name="T53" fmla="*/ 2533 h 4604"/>
                <a:gd name="T54" fmla="*/ 1435 w 2402"/>
                <a:gd name="T55" fmla="*/ 2460 h 4604"/>
                <a:gd name="T56" fmla="*/ 1595 w 2402"/>
                <a:gd name="T57" fmla="*/ 2579 h 4604"/>
                <a:gd name="T58" fmla="*/ 1832 w 2402"/>
                <a:gd name="T59" fmla="*/ 2679 h 4604"/>
                <a:gd name="T60" fmla="*/ 1964 w 2402"/>
                <a:gd name="T61" fmla="*/ 2492 h 4604"/>
                <a:gd name="T62" fmla="*/ 1946 w 2402"/>
                <a:gd name="T63" fmla="*/ 2346 h 4604"/>
                <a:gd name="T64" fmla="*/ 1877 w 2402"/>
                <a:gd name="T65" fmla="*/ 1954 h 4604"/>
                <a:gd name="T66" fmla="*/ 1992 w 2402"/>
                <a:gd name="T67" fmla="*/ 1721 h 4604"/>
                <a:gd name="T68" fmla="*/ 2165 w 2402"/>
                <a:gd name="T69" fmla="*/ 1520 h 4604"/>
                <a:gd name="T70" fmla="*/ 2302 w 2402"/>
                <a:gd name="T71" fmla="*/ 1351 h 4604"/>
                <a:gd name="T72" fmla="*/ 2206 w 2402"/>
                <a:gd name="T73" fmla="*/ 1114 h 4604"/>
                <a:gd name="T74" fmla="*/ 2174 w 2402"/>
                <a:gd name="T75" fmla="*/ 927 h 4604"/>
                <a:gd name="T76" fmla="*/ 2142 w 2402"/>
                <a:gd name="T77" fmla="*/ 762 h 4604"/>
                <a:gd name="T78" fmla="*/ 2202 w 2402"/>
                <a:gd name="T79" fmla="*/ 616 h 4604"/>
                <a:gd name="T80" fmla="*/ 2226 w 2402"/>
                <a:gd name="T81" fmla="*/ 4 h 4604"/>
                <a:gd name="T82" fmla="*/ 2226 w 2402"/>
                <a:gd name="T83" fmla="*/ 4 h 4604"/>
                <a:gd name="T84" fmla="*/ 1533 w 2402"/>
                <a:gd name="T85" fmla="*/ 484 h 4604"/>
                <a:gd name="T86" fmla="*/ 801 w 2402"/>
                <a:gd name="T87" fmla="*/ 130 h 4604"/>
                <a:gd name="T88" fmla="*/ 752 w 2402"/>
                <a:gd name="T89" fmla="*/ 467 h 4604"/>
                <a:gd name="T90" fmla="*/ 532 w 2402"/>
                <a:gd name="T91" fmla="*/ 772 h 4604"/>
                <a:gd name="T92" fmla="*/ 325 w 2402"/>
                <a:gd name="T93" fmla="*/ 940 h 4604"/>
                <a:gd name="T94" fmla="*/ 338 w 2402"/>
                <a:gd name="T95" fmla="*/ 1200 h 4604"/>
                <a:gd name="T96" fmla="*/ 227 w 2402"/>
                <a:gd name="T97" fmla="*/ 1589 h 4604"/>
                <a:gd name="T98" fmla="*/ 26 w 2402"/>
                <a:gd name="T99" fmla="*/ 1854 h 4604"/>
                <a:gd name="T100" fmla="*/ 169 w 2402"/>
                <a:gd name="T101" fmla="*/ 2127 h 4604"/>
                <a:gd name="T102" fmla="*/ 169 w 2402"/>
                <a:gd name="T103" fmla="*/ 2341 h 4604"/>
                <a:gd name="T104" fmla="*/ 121 w 2402"/>
                <a:gd name="T105" fmla="*/ 2503 h 4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402" h="4604">
                  <a:moveTo>
                    <a:pt x="121" y="2503"/>
                  </a:moveTo>
                  <a:cubicBezTo>
                    <a:pt x="121" y="2503"/>
                    <a:pt x="124" y="2702"/>
                    <a:pt x="188" y="2815"/>
                  </a:cubicBezTo>
                  <a:cubicBezTo>
                    <a:pt x="251" y="2927"/>
                    <a:pt x="322" y="3209"/>
                    <a:pt x="364" y="3245"/>
                  </a:cubicBezTo>
                  <a:cubicBezTo>
                    <a:pt x="406" y="3280"/>
                    <a:pt x="479" y="3267"/>
                    <a:pt x="577" y="3250"/>
                  </a:cubicBezTo>
                  <a:cubicBezTo>
                    <a:pt x="674" y="3233"/>
                    <a:pt x="728" y="3301"/>
                    <a:pt x="762" y="3372"/>
                  </a:cubicBezTo>
                  <a:cubicBezTo>
                    <a:pt x="796" y="3443"/>
                    <a:pt x="840" y="3534"/>
                    <a:pt x="826" y="3601"/>
                  </a:cubicBezTo>
                  <a:cubicBezTo>
                    <a:pt x="813" y="3669"/>
                    <a:pt x="820" y="3753"/>
                    <a:pt x="921" y="3814"/>
                  </a:cubicBezTo>
                  <a:cubicBezTo>
                    <a:pt x="1022" y="3875"/>
                    <a:pt x="1167" y="3861"/>
                    <a:pt x="1110" y="3936"/>
                  </a:cubicBezTo>
                  <a:cubicBezTo>
                    <a:pt x="1052" y="4010"/>
                    <a:pt x="934" y="3993"/>
                    <a:pt x="982" y="4115"/>
                  </a:cubicBezTo>
                  <a:cubicBezTo>
                    <a:pt x="1029" y="4236"/>
                    <a:pt x="1201" y="4516"/>
                    <a:pt x="1296" y="4516"/>
                  </a:cubicBezTo>
                  <a:cubicBezTo>
                    <a:pt x="1390" y="4516"/>
                    <a:pt x="1485" y="4604"/>
                    <a:pt x="1545" y="4547"/>
                  </a:cubicBezTo>
                  <a:cubicBezTo>
                    <a:pt x="1606" y="4489"/>
                    <a:pt x="1714" y="4422"/>
                    <a:pt x="1761" y="4307"/>
                  </a:cubicBezTo>
                  <a:cubicBezTo>
                    <a:pt x="1809" y="4192"/>
                    <a:pt x="2156" y="4003"/>
                    <a:pt x="2139" y="3936"/>
                  </a:cubicBezTo>
                  <a:cubicBezTo>
                    <a:pt x="2123" y="3868"/>
                    <a:pt x="2035" y="3784"/>
                    <a:pt x="2079" y="3716"/>
                  </a:cubicBezTo>
                  <a:cubicBezTo>
                    <a:pt x="2123" y="3649"/>
                    <a:pt x="2204" y="3534"/>
                    <a:pt x="2082" y="3527"/>
                  </a:cubicBezTo>
                  <a:cubicBezTo>
                    <a:pt x="1961" y="3520"/>
                    <a:pt x="1863" y="3531"/>
                    <a:pt x="1812" y="3456"/>
                  </a:cubicBezTo>
                  <a:cubicBezTo>
                    <a:pt x="1761" y="3382"/>
                    <a:pt x="1670" y="3517"/>
                    <a:pt x="1704" y="3365"/>
                  </a:cubicBezTo>
                  <a:cubicBezTo>
                    <a:pt x="1738" y="3213"/>
                    <a:pt x="1691" y="3186"/>
                    <a:pt x="1626" y="3196"/>
                  </a:cubicBezTo>
                  <a:cubicBezTo>
                    <a:pt x="1562" y="3206"/>
                    <a:pt x="1572" y="3210"/>
                    <a:pt x="1512" y="3149"/>
                  </a:cubicBezTo>
                  <a:cubicBezTo>
                    <a:pt x="1451" y="3088"/>
                    <a:pt x="1488" y="3139"/>
                    <a:pt x="1434" y="3068"/>
                  </a:cubicBezTo>
                  <a:cubicBezTo>
                    <a:pt x="1380" y="2997"/>
                    <a:pt x="1306" y="3034"/>
                    <a:pt x="1326" y="3082"/>
                  </a:cubicBezTo>
                  <a:cubicBezTo>
                    <a:pt x="1346" y="3129"/>
                    <a:pt x="1329" y="3210"/>
                    <a:pt x="1252" y="3109"/>
                  </a:cubicBezTo>
                  <a:cubicBezTo>
                    <a:pt x="1174" y="3007"/>
                    <a:pt x="1073" y="2936"/>
                    <a:pt x="1177" y="2920"/>
                  </a:cubicBezTo>
                  <a:cubicBezTo>
                    <a:pt x="1282" y="2903"/>
                    <a:pt x="1269" y="2808"/>
                    <a:pt x="1309" y="2849"/>
                  </a:cubicBezTo>
                  <a:cubicBezTo>
                    <a:pt x="1350" y="2889"/>
                    <a:pt x="1444" y="2984"/>
                    <a:pt x="1390" y="2879"/>
                  </a:cubicBezTo>
                  <a:cubicBezTo>
                    <a:pt x="1336" y="2774"/>
                    <a:pt x="1234" y="2611"/>
                    <a:pt x="1234" y="2611"/>
                  </a:cubicBezTo>
                  <a:cubicBezTo>
                    <a:pt x="1234" y="2611"/>
                    <a:pt x="1248" y="2593"/>
                    <a:pt x="1293" y="2533"/>
                  </a:cubicBezTo>
                  <a:cubicBezTo>
                    <a:pt x="1339" y="2474"/>
                    <a:pt x="1403" y="2483"/>
                    <a:pt x="1435" y="2460"/>
                  </a:cubicBezTo>
                  <a:cubicBezTo>
                    <a:pt x="1467" y="2437"/>
                    <a:pt x="1480" y="2478"/>
                    <a:pt x="1595" y="2579"/>
                  </a:cubicBezTo>
                  <a:cubicBezTo>
                    <a:pt x="1709" y="2679"/>
                    <a:pt x="1795" y="2757"/>
                    <a:pt x="1832" y="2679"/>
                  </a:cubicBezTo>
                  <a:cubicBezTo>
                    <a:pt x="1868" y="2602"/>
                    <a:pt x="1887" y="2538"/>
                    <a:pt x="1964" y="2492"/>
                  </a:cubicBezTo>
                  <a:cubicBezTo>
                    <a:pt x="2042" y="2447"/>
                    <a:pt x="2033" y="2465"/>
                    <a:pt x="1946" y="2346"/>
                  </a:cubicBezTo>
                  <a:cubicBezTo>
                    <a:pt x="1859" y="2227"/>
                    <a:pt x="1718" y="2072"/>
                    <a:pt x="1877" y="1954"/>
                  </a:cubicBezTo>
                  <a:cubicBezTo>
                    <a:pt x="2037" y="1835"/>
                    <a:pt x="1855" y="1826"/>
                    <a:pt x="1992" y="1721"/>
                  </a:cubicBezTo>
                  <a:cubicBezTo>
                    <a:pt x="2129" y="1616"/>
                    <a:pt x="2183" y="1657"/>
                    <a:pt x="2165" y="1520"/>
                  </a:cubicBezTo>
                  <a:cubicBezTo>
                    <a:pt x="2147" y="1383"/>
                    <a:pt x="2288" y="1470"/>
                    <a:pt x="2302" y="1351"/>
                  </a:cubicBezTo>
                  <a:cubicBezTo>
                    <a:pt x="2316" y="1232"/>
                    <a:pt x="2238" y="1251"/>
                    <a:pt x="2206" y="1114"/>
                  </a:cubicBezTo>
                  <a:cubicBezTo>
                    <a:pt x="2174" y="977"/>
                    <a:pt x="2224" y="1000"/>
                    <a:pt x="2174" y="927"/>
                  </a:cubicBezTo>
                  <a:cubicBezTo>
                    <a:pt x="2124" y="854"/>
                    <a:pt x="2097" y="813"/>
                    <a:pt x="2142" y="762"/>
                  </a:cubicBezTo>
                  <a:cubicBezTo>
                    <a:pt x="2188" y="712"/>
                    <a:pt x="2192" y="680"/>
                    <a:pt x="2202" y="616"/>
                  </a:cubicBezTo>
                  <a:cubicBezTo>
                    <a:pt x="2211" y="552"/>
                    <a:pt x="2402" y="0"/>
                    <a:pt x="2226" y="4"/>
                  </a:cubicBezTo>
                  <a:lnTo>
                    <a:pt x="2226" y="4"/>
                  </a:lnTo>
                  <a:cubicBezTo>
                    <a:pt x="2223" y="100"/>
                    <a:pt x="1626" y="523"/>
                    <a:pt x="1533" y="484"/>
                  </a:cubicBezTo>
                  <a:cubicBezTo>
                    <a:pt x="1454" y="450"/>
                    <a:pt x="949" y="203"/>
                    <a:pt x="801" y="130"/>
                  </a:cubicBezTo>
                  <a:cubicBezTo>
                    <a:pt x="789" y="245"/>
                    <a:pt x="769" y="420"/>
                    <a:pt x="752" y="467"/>
                  </a:cubicBezTo>
                  <a:cubicBezTo>
                    <a:pt x="726" y="539"/>
                    <a:pt x="571" y="571"/>
                    <a:pt x="532" y="772"/>
                  </a:cubicBezTo>
                  <a:cubicBezTo>
                    <a:pt x="493" y="973"/>
                    <a:pt x="383" y="921"/>
                    <a:pt x="325" y="940"/>
                  </a:cubicBezTo>
                  <a:cubicBezTo>
                    <a:pt x="266" y="960"/>
                    <a:pt x="312" y="1051"/>
                    <a:pt x="338" y="1200"/>
                  </a:cubicBezTo>
                  <a:cubicBezTo>
                    <a:pt x="363" y="1349"/>
                    <a:pt x="292" y="1427"/>
                    <a:pt x="227" y="1589"/>
                  </a:cubicBezTo>
                  <a:cubicBezTo>
                    <a:pt x="162" y="1751"/>
                    <a:pt x="0" y="1744"/>
                    <a:pt x="26" y="1854"/>
                  </a:cubicBezTo>
                  <a:cubicBezTo>
                    <a:pt x="52" y="1965"/>
                    <a:pt x="221" y="1997"/>
                    <a:pt x="169" y="2127"/>
                  </a:cubicBezTo>
                  <a:cubicBezTo>
                    <a:pt x="117" y="2256"/>
                    <a:pt x="169" y="2224"/>
                    <a:pt x="169" y="2341"/>
                  </a:cubicBezTo>
                  <a:cubicBezTo>
                    <a:pt x="169" y="2410"/>
                    <a:pt x="148" y="2480"/>
                    <a:pt x="121" y="250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6" name="Forma libre 1">
              <a:extLst>
                <a:ext uri="{FF2B5EF4-FFF2-40B4-BE49-F238E27FC236}">
                  <a16:creationId xmlns:a16="http://schemas.microsoft.com/office/drawing/2014/main" id="{C3E12471-9B7F-B84F-59DA-AF0339C5715A}"/>
                </a:ext>
              </a:extLst>
            </p:cNvPr>
            <p:cNvSpPr/>
            <p:nvPr/>
          </p:nvSpPr>
          <p:spPr>
            <a:xfrm>
              <a:off x="9840663" y="5626985"/>
              <a:ext cx="516502" cy="423133"/>
            </a:xfrm>
            <a:custGeom>
              <a:avLst/>
              <a:gdLst>
                <a:gd name="connsiteX0" fmla="*/ 210584 w 480164"/>
                <a:gd name="connsiteY0" fmla="*/ 79468 h 428882"/>
                <a:gd name="connsiteX1" fmla="*/ 222491 w 480164"/>
                <a:gd name="connsiteY1" fmla="*/ 86612 h 428882"/>
                <a:gd name="connsiteX2" fmla="*/ 229634 w 480164"/>
                <a:gd name="connsiteY2" fmla="*/ 91375 h 428882"/>
                <a:gd name="connsiteX3" fmla="*/ 236778 w 480164"/>
                <a:gd name="connsiteY3" fmla="*/ 93756 h 428882"/>
                <a:gd name="connsiteX4" fmla="*/ 243922 w 480164"/>
                <a:gd name="connsiteY4" fmla="*/ 100900 h 428882"/>
                <a:gd name="connsiteX5" fmla="*/ 248684 w 480164"/>
                <a:gd name="connsiteY5" fmla="*/ 115187 h 428882"/>
                <a:gd name="connsiteX6" fmla="*/ 251066 w 480164"/>
                <a:gd name="connsiteY6" fmla="*/ 122331 h 428882"/>
                <a:gd name="connsiteX7" fmla="*/ 258209 w 480164"/>
                <a:gd name="connsiteY7" fmla="*/ 127093 h 428882"/>
                <a:gd name="connsiteX8" fmla="*/ 265353 w 480164"/>
                <a:gd name="connsiteY8" fmla="*/ 129475 h 428882"/>
                <a:gd name="connsiteX9" fmla="*/ 277259 w 480164"/>
                <a:gd name="connsiteY9" fmla="*/ 131856 h 428882"/>
                <a:gd name="connsiteX10" fmla="*/ 296309 w 480164"/>
                <a:gd name="connsiteY10" fmla="*/ 134237 h 428882"/>
                <a:gd name="connsiteX11" fmla="*/ 339172 w 480164"/>
                <a:gd name="connsiteY11" fmla="*/ 146143 h 428882"/>
                <a:gd name="connsiteX12" fmla="*/ 362984 w 480164"/>
                <a:gd name="connsiteY12" fmla="*/ 160431 h 428882"/>
                <a:gd name="connsiteX13" fmla="*/ 365366 w 480164"/>
                <a:gd name="connsiteY13" fmla="*/ 167575 h 428882"/>
                <a:gd name="connsiteX14" fmla="*/ 370128 w 480164"/>
                <a:gd name="connsiteY14" fmla="*/ 186625 h 428882"/>
                <a:gd name="connsiteX15" fmla="*/ 372509 w 480164"/>
                <a:gd name="connsiteY15" fmla="*/ 203293 h 428882"/>
                <a:gd name="connsiteX16" fmla="*/ 384416 w 480164"/>
                <a:gd name="connsiteY16" fmla="*/ 215200 h 428882"/>
                <a:gd name="connsiteX17" fmla="*/ 391559 w 480164"/>
                <a:gd name="connsiteY17" fmla="*/ 217581 h 428882"/>
                <a:gd name="connsiteX18" fmla="*/ 398703 w 480164"/>
                <a:gd name="connsiteY18" fmla="*/ 222343 h 428882"/>
                <a:gd name="connsiteX19" fmla="*/ 396322 w 480164"/>
                <a:gd name="connsiteY19" fmla="*/ 229487 h 428882"/>
                <a:gd name="connsiteX20" fmla="*/ 389178 w 480164"/>
                <a:gd name="connsiteY20" fmla="*/ 234250 h 428882"/>
                <a:gd name="connsiteX21" fmla="*/ 384416 w 480164"/>
                <a:gd name="connsiteY21" fmla="*/ 241393 h 428882"/>
                <a:gd name="connsiteX22" fmla="*/ 382034 w 480164"/>
                <a:gd name="connsiteY22" fmla="*/ 250918 h 428882"/>
                <a:gd name="connsiteX23" fmla="*/ 379653 w 480164"/>
                <a:gd name="connsiteY23" fmla="*/ 258062 h 428882"/>
                <a:gd name="connsiteX24" fmla="*/ 382034 w 480164"/>
                <a:gd name="connsiteY24" fmla="*/ 265206 h 428882"/>
                <a:gd name="connsiteX25" fmla="*/ 408228 w 480164"/>
                <a:gd name="connsiteY25" fmla="*/ 269968 h 428882"/>
                <a:gd name="connsiteX26" fmla="*/ 424897 w 480164"/>
                <a:gd name="connsiteY26" fmla="*/ 274731 h 428882"/>
                <a:gd name="connsiteX27" fmla="*/ 427278 w 480164"/>
                <a:gd name="connsiteY27" fmla="*/ 284256 h 428882"/>
                <a:gd name="connsiteX28" fmla="*/ 429659 w 480164"/>
                <a:gd name="connsiteY28" fmla="*/ 303306 h 428882"/>
                <a:gd name="connsiteX29" fmla="*/ 439184 w 480164"/>
                <a:gd name="connsiteY29" fmla="*/ 317593 h 428882"/>
                <a:gd name="connsiteX30" fmla="*/ 453472 w 480164"/>
                <a:gd name="connsiteY30" fmla="*/ 331881 h 428882"/>
                <a:gd name="connsiteX31" fmla="*/ 479666 w 480164"/>
                <a:gd name="connsiteY31" fmla="*/ 329500 h 428882"/>
                <a:gd name="connsiteX32" fmla="*/ 472522 w 480164"/>
                <a:gd name="connsiteY32" fmla="*/ 331881 h 428882"/>
                <a:gd name="connsiteX33" fmla="*/ 467759 w 480164"/>
                <a:gd name="connsiteY33" fmla="*/ 339025 h 428882"/>
                <a:gd name="connsiteX34" fmla="*/ 470141 w 480164"/>
                <a:gd name="connsiteY34" fmla="*/ 360456 h 428882"/>
                <a:gd name="connsiteX35" fmla="*/ 477284 w 480164"/>
                <a:gd name="connsiteY35" fmla="*/ 365218 h 428882"/>
                <a:gd name="connsiteX36" fmla="*/ 474903 w 480164"/>
                <a:gd name="connsiteY36" fmla="*/ 389031 h 428882"/>
                <a:gd name="connsiteX37" fmla="*/ 384416 w 480164"/>
                <a:gd name="connsiteY37" fmla="*/ 405700 h 428882"/>
                <a:gd name="connsiteX38" fmla="*/ 382034 w 480164"/>
                <a:gd name="connsiteY38" fmla="*/ 424750 h 428882"/>
                <a:gd name="connsiteX39" fmla="*/ 339172 w 480164"/>
                <a:gd name="connsiteY39" fmla="*/ 417606 h 428882"/>
                <a:gd name="connsiteX40" fmla="*/ 334409 w 480164"/>
                <a:gd name="connsiteY40" fmla="*/ 410462 h 428882"/>
                <a:gd name="connsiteX41" fmla="*/ 332028 w 480164"/>
                <a:gd name="connsiteY41" fmla="*/ 417606 h 428882"/>
                <a:gd name="connsiteX42" fmla="*/ 329647 w 480164"/>
                <a:gd name="connsiteY42" fmla="*/ 360456 h 428882"/>
                <a:gd name="connsiteX43" fmla="*/ 324884 w 480164"/>
                <a:gd name="connsiteY43" fmla="*/ 346168 h 428882"/>
                <a:gd name="connsiteX44" fmla="*/ 305834 w 480164"/>
                <a:gd name="connsiteY44" fmla="*/ 343787 h 428882"/>
                <a:gd name="connsiteX45" fmla="*/ 301072 w 480164"/>
                <a:gd name="connsiteY45" fmla="*/ 336643 h 428882"/>
                <a:gd name="connsiteX46" fmla="*/ 258209 w 480164"/>
                <a:gd name="connsiteY46" fmla="*/ 334262 h 428882"/>
                <a:gd name="connsiteX47" fmla="*/ 248684 w 480164"/>
                <a:gd name="connsiteY47" fmla="*/ 331881 h 428882"/>
                <a:gd name="connsiteX48" fmla="*/ 241541 w 480164"/>
                <a:gd name="connsiteY48" fmla="*/ 324737 h 428882"/>
                <a:gd name="connsiteX49" fmla="*/ 234397 w 480164"/>
                <a:gd name="connsiteY49" fmla="*/ 322356 h 428882"/>
                <a:gd name="connsiteX50" fmla="*/ 186772 w 480164"/>
                <a:gd name="connsiteY50" fmla="*/ 317593 h 428882"/>
                <a:gd name="connsiteX51" fmla="*/ 182009 w 480164"/>
                <a:gd name="connsiteY51" fmla="*/ 310450 h 428882"/>
                <a:gd name="connsiteX52" fmla="*/ 177247 w 480164"/>
                <a:gd name="connsiteY52" fmla="*/ 293781 h 428882"/>
                <a:gd name="connsiteX53" fmla="*/ 179628 w 480164"/>
                <a:gd name="connsiteY53" fmla="*/ 277112 h 428882"/>
                <a:gd name="connsiteX54" fmla="*/ 179628 w 480164"/>
                <a:gd name="connsiteY54" fmla="*/ 258062 h 428882"/>
                <a:gd name="connsiteX55" fmla="*/ 174866 w 480164"/>
                <a:gd name="connsiteY55" fmla="*/ 250918 h 428882"/>
                <a:gd name="connsiteX56" fmla="*/ 162959 w 480164"/>
                <a:gd name="connsiteY56" fmla="*/ 248537 h 428882"/>
                <a:gd name="connsiteX57" fmla="*/ 143909 w 480164"/>
                <a:gd name="connsiteY57" fmla="*/ 246156 h 428882"/>
                <a:gd name="connsiteX58" fmla="*/ 122478 w 480164"/>
                <a:gd name="connsiteY58" fmla="*/ 236631 h 428882"/>
                <a:gd name="connsiteX59" fmla="*/ 105809 w 480164"/>
                <a:gd name="connsiteY59" fmla="*/ 219962 h 428882"/>
                <a:gd name="connsiteX60" fmla="*/ 101047 w 480164"/>
                <a:gd name="connsiteY60" fmla="*/ 212818 h 428882"/>
                <a:gd name="connsiteX61" fmla="*/ 93903 w 480164"/>
                <a:gd name="connsiteY61" fmla="*/ 200912 h 428882"/>
                <a:gd name="connsiteX62" fmla="*/ 86759 w 480164"/>
                <a:gd name="connsiteY62" fmla="*/ 198531 h 428882"/>
                <a:gd name="connsiteX63" fmla="*/ 74853 w 480164"/>
                <a:gd name="connsiteY63" fmla="*/ 200912 h 428882"/>
                <a:gd name="connsiteX64" fmla="*/ 79616 w 480164"/>
                <a:gd name="connsiteY64" fmla="*/ 217581 h 428882"/>
                <a:gd name="connsiteX65" fmla="*/ 39134 w 480164"/>
                <a:gd name="connsiteY65" fmla="*/ 231868 h 428882"/>
                <a:gd name="connsiteX66" fmla="*/ 34372 w 480164"/>
                <a:gd name="connsiteY66" fmla="*/ 222343 h 428882"/>
                <a:gd name="connsiteX67" fmla="*/ 27228 w 480164"/>
                <a:gd name="connsiteY67" fmla="*/ 208056 h 428882"/>
                <a:gd name="connsiteX68" fmla="*/ 17703 w 480164"/>
                <a:gd name="connsiteY68" fmla="*/ 193768 h 428882"/>
                <a:gd name="connsiteX69" fmla="*/ 5797 w 480164"/>
                <a:gd name="connsiteY69" fmla="*/ 179481 h 428882"/>
                <a:gd name="connsiteX70" fmla="*/ 3416 w 480164"/>
                <a:gd name="connsiteY70" fmla="*/ 172337 h 428882"/>
                <a:gd name="connsiteX71" fmla="*/ 3416 w 480164"/>
                <a:gd name="connsiteY71" fmla="*/ 131856 h 428882"/>
                <a:gd name="connsiteX72" fmla="*/ 10559 w 480164"/>
                <a:gd name="connsiteY72" fmla="*/ 127093 h 428882"/>
                <a:gd name="connsiteX73" fmla="*/ 31991 w 480164"/>
                <a:gd name="connsiteY73" fmla="*/ 124712 h 428882"/>
                <a:gd name="connsiteX74" fmla="*/ 46278 w 480164"/>
                <a:gd name="connsiteY74" fmla="*/ 117568 h 428882"/>
                <a:gd name="connsiteX75" fmla="*/ 53422 w 480164"/>
                <a:gd name="connsiteY75" fmla="*/ 119950 h 428882"/>
                <a:gd name="connsiteX76" fmla="*/ 43897 w 480164"/>
                <a:gd name="connsiteY76" fmla="*/ 100900 h 428882"/>
                <a:gd name="connsiteX77" fmla="*/ 34372 w 480164"/>
                <a:gd name="connsiteY77" fmla="*/ 86612 h 428882"/>
                <a:gd name="connsiteX78" fmla="*/ 31991 w 480164"/>
                <a:gd name="connsiteY78" fmla="*/ 77087 h 428882"/>
                <a:gd name="connsiteX79" fmla="*/ 27228 w 480164"/>
                <a:gd name="connsiteY79" fmla="*/ 62800 h 428882"/>
                <a:gd name="connsiteX80" fmla="*/ 29609 w 480164"/>
                <a:gd name="connsiteY80" fmla="*/ 46131 h 428882"/>
                <a:gd name="connsiteX81" fmla="*/ 51041 w 480164"/>
                <a:gd name="connsiteY81" fmla="*/ 27081 h 428882"/>
                <a:gd name="connsiteX82" fmla="*/ 62947 w 480164"/>
                <a:gd name="connsiteY82" fmla="*/ 12793 h 428882"/>
                <a:gd name="connsiteX83" fmla="*/ 65328 w 480164"/>
                <a:gd name="connsiteY83" fmla="*/ 5650 h 428882"/>
                <a:gd name="connsiteX84" fmla="*/ 101047 w 480164"/>
                <a:gd name="connsiteY84" fmla="*/ 3268 h 428882"/>
                <a:gd name="connsiteX85" fmla="*/ 108191 w 480164"/>
                <a:gd name="connsiteY85" fmla="*/ 8031 h 428882"/>
                <a:gd name="connsiteX86" fmla="*/ 122478 w 480164"/>
                <a:gd name="connsiteY86" fmla="*/ 12793 h 428882"/>
                <a:gd name="connsiteX87" fmla="*/ 129622 w 480164"/>
                <a:gd name="connsiteY87" fmla="*/ 15175 h 428882"/>
                <a:gd name="connsiteX88" fmla="*/ 151053 w 480164"/>
                <a:gd name="connsiteY88" fmla="*/ 17556 h 428882"/>
                <a:gd name="connsiteX89" fmla="*/ 170103 w 480164"/>
                <a:gd name="connsiteY89" fmla="*/ 41368 h 428882"/>
                <a:gd name="connsiteX90" fmla="*/ 179628 w 480164"/>
                <a:gd name="connsiteY90" fmla="*/ 43750 h 428882"/>
                <a:gd name="connsiteX91" fmla="*/ 184391 w 480164"/>
                <a:gd name="connsiteY91" fmla="*/ 50893 h 428882"/>
                <a:gd name="connsiteX92" fmla="*/ 198678 w 480164"/>
                <a:gd name="connsiteY92" fmla="*/ 60418 h 428882"/>
                <a:gd name="connsiteX93" fmla="*/ 210584 w 480164"/>
                <a:gd name="connsiteY93" fmla="*/ 72325 h 428882"/>
                <a:gd name="connsiteX94" fmla="*/ 210584 w 480164"/>
                <a:gd name="connsiteY94" fmla="*/ 79468 h 42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480164" h="428882">
                  <a:moveTo>
                    <a:pt x="210584" y="79468"/>
                  </a:moveTo>
                  <a:cubicBezTo>
                    <a:pt x="212568" y="81849"/>
                    <a:pt x="218566" y="84159"/>
                    <a:pt x="222491" y="86612"/>
                  </a:cubicBezTo>
                  <a:cubicBezTo>
                    <a:pt x="224918" y="88129"/>
                    <a:pt x="227074" y="90095"/>
                    <a:pt x="229634" y="91375"/>
                  </a:cubicBezTo>
                  <a:cubicBezTo>
                    <a:pt x="231879" y="92498"/>
                    <a:pt x="234397" y="92962"/>
                    <a:pt x="236778" y="93756"/>
                  </a:cubicBezTo>
                  <a:cubicBezTo>
                    <a:pt x="239159" y="96137"/>
                    <a:pt x="242287" y="97956"/>
                    <a:pt x="243922" y="100900"/>
                  </a:cubicBezTo>
                  <a:cubicBezTo>
                    <a:pt x="246360" y="105288"/>
                    <a:pt x="247097" y="110425"/>
                    <a:pt x="248684" y="115187"/>
                  </a:cubicBezTo>
                  <a:cubicBezTo>
                    <a:pt x="249478" y="117568"/>
                    <a:pt x="248977" y="120939"/>
                    <a:pt x="251066" y="122331"/>
                  </a:cubicBezTo>
                  <a:cubicBezTo>
                    <a:pt x="253447" y="123918"/>
                    <a:pt x="255650" y="125813"/>
                    <a:pt x="258209" y="127093"/>
                  </a:cubicBezTo>
                  <a:cubicBezTo>
                    <a:pt x="260454" y="128216"/>
                    <a:pt x="262918" y="128866"/>
                    <a:pt x="265353" y="129475"/>
                  </a:cubicBezTo>
                  <a:cubicBezTo>
                    <a:pt x="269279" y="130457"/>
                    <a:pt x="273259" y="131241"/>
                    <a:pt x="277259" y="131856"/>
                  </a:cubicBezTo>
                  <a:cubicBezTo>
                    <a:pt x="283584" y="132829"/>
                    <a:pt x="289959" y="133443"/>
                    <a:pt x="296309" y="134237"/>
                  </a:cubicBezTo>
                  <a:cubicBezTo>
                    <a:pt x="318550" y="149064"/>
                    <a:pt x="304893" y="143287"/>
                    <a:pt x="339172" y="146143"/>
                  </a:cubicBezTo>
                  <a:cubicBezTo>
                    <a:pt x="354568" y="171804"/>
                    <a:pt x="335229" y="146553"/>
                    <a:pt x="362984" y="160431"/>
                  </a:cubicBezTo>
                  <a:cubicBezTo>
                    <a:pt x="365229" y="161554"/>
                    <a:pt x="364757" y="165140"/>
                    <a:pt x="365366" y="167575"/>
                  </a:cubicBezTo>
                  <a:cubicBezTo>
                    <a:pt x="371117" y="190578"/>
                    <a:pt x="364682" y="170286"/>
                    <a:pt x="370128" y="186625"/>
                  </a:cubicBezTo>
                  <a:cubicBezTo>
                    <a:pt x="370922" y="192181"/>
                    <a:pt x="370896" y="197917"/>
                    <a:pt x="372509" y="203293"/>
                  </a:cubicBezTo>
                  <a:cubicBezTo>
                    <a:pt x="374190" y="208896"/>
                    <a:pt x="379560" y="212772"/>
                    <a:pt x="384416" y="215200"/>
                  </a:cubicBezTo>
                  <a:cubicBezTo>
                    <a:pt x="386661" y="216322"/>
                    <a:pt x="389314" y="216459"/>
                    <a:pt x="391559" y="217581"/>
                  </a:cubicBezTo>
                  <a:cubicBezTo>
                    <a:pt x="394119" y="218861"/>
                    <a:pt x="396322" y="220756"/>
                    <a:pt x="398703" y="222343"/>
                  </a:cubicBezTo>
                  <a:cubicBezTo>
                    <a:pt x="397909" y="224724"/>
                    <a:pt x="397890" y="227527"/>
                    <a:pt x="396322" y="229487"/>
                  </a:cubicBezTo>
                  <a:cubicBezTo>
                    <a:pt x="394534" y="231722"/>
                    <a:pt x="391202" y="232226"/>
                    <a:pt x="389178" y="234250"/>
                  </a:cubicBezTo>
                  <a:cubicBezTo>
                    <a:pt x="387155" y="236273"/>
                    <a:pt x="386003" y="239012"/>
                    <a:pt x="384416" y="241393"/>
                  </a:cubicBezTo>
                  <a:cubicBezTo>
                    <a:pt x="383622" y="244568"/>
                    <a:pt x="382933" y="247771"/>
                    <a:pt x="382034" y="250918"/>
                  </a:cubicBezTo>
                  <a:cubicBezTo>
                    <a:pt x="381344" y="253332"/>
                    <a:pt x="379653" y="255552"/>
                    <a:pt x="379653" y="258062"/>
                  </a:cubicBezTo>
                  <a:cubicBezTo>
                    <a:pt x="379653" y="260572"/>
                    <a:pt x="379717" y="264241"/>
                    <a:pt x="382034" y="265206"/>
                  </a:cubicBezTo>
                  <a:cubicBezTo>
                    <a:pt x="390226" y="268619"/>
                    <a:pt x="399526" y="268228"/>
                    <a:pt x="408228" y="269968"/>
                  </a:cubicBezTo>
                  <a:cubicBezTo>
                    <a:pt x="415695" y="271461"/>
                    <a:pt x="418094" y="272464"/>
                    <a:pt x="424897" y="274731"/>
                  </a:cubicBezTo>
                  <a:cubicBezTo>
                    <a:pt x="425691" y="277906"/>
                    <a:pt x="426740" y="281028"/>
                    <a:pt x="427278" y="284256"/>
                  </a:cubicBezTo>
                  <a:cubicBezTo>
                    <a:pt x="428330" y="290568"/>
                    <a:pt x="427507" y="297279"/>
                    <a:pt x="429659" y="303306"/>
                  </a:cubicBezTo>
                  <a:cubicBezTo>
                    <a:pt x="431584" y="308696"/>
                    <a:pt x="435137" y="313546"/>
                    <a:pt x="439184" y="317593"/>
                  </a:cubicBezTo>
                  <a:lnTo>
                    <a:pt x="453472" y="331881"/>
                  </a:lnTo>
                  <a:cubicBezTo>
                    <a:pt x="462203" y="331087"/>
                    <a:pt x="470899" y="329500"/>
                    <a:pt x="479666" y="329500"/>
                  </a:cubicBezTo>
                  <a:cubicBezTo>
                    <a:pt x="482176" y="329500"/>
                    <a:pt x="474482" y="330313"/>
                    <a:pt x="472522" y="331881"/>
                  </a:cubicBezTo>
                  <a:cubicBezTo>
                    <a:pt x="470287" y="333669"/>
                    <a:pt x="469347" y="336644"/>
                    <a:pt x="467759" y="339025"/>
                  </a:cubicBezTo>
                  <a:cubicBezTo>
                    <a:pt x="468553" y="346169"/>
                    <a:pt x="467685" y="353701"/>
                    <a:pt x="470141" y="360456"/>
                  </a:cubicBezTo>
                  <a:cubicBezTo>
                    <a:pt x="471119" y="363145"/>
                    <a:pt x="476814" y="362395"/>
                    <a:pt x="477284" y="365218"/>
                  </a:cubicBezTo>
                  <a:cubicBezTo>
                    <a:pt x="478595" y="373087"/>
                    <a:pt x="476116" y="381146"/>
                    <a:pt x="474903" y="389031"/>
                  </a:cubicBezTo>
                  <a:cubicBezTo>
                    <a:pt x="469429" y="424614"/>
                    <a:pt x="386416" y="405641"/>
                    <a:pt x="384416" y="405700"/>
                  </a:cubicBezTo>
                  <a:cubicBezTo>
                    <a:pt x="383622" y="412050"/>
                    <a:pt x="387897" y="422185"/>
                    <a:pt x="382034" y="424750"/>
                  </a:cubicBezTo>
                  <a:cubicBezTo>
                    <a:pt x="361075" y="433919"/>
                    <a:pt x="352020" y="426170"/>
                    <a:pt x="339172" y="417606"/>
                  </a:cubicBezTo>
                  <a:cubicBezTo>
                    <a:pt x="337584" y="415225"/>
                    <a:pt x="337271" y="410462"/>
                    <a:pt x="334409" y="410462"/>
                  </a:cubicBezTo>
                  <a:cubicBezTo>
                    <a:pt x="331899" y="410462"/>
                    <a:pt x="332266" y="420105"/>
                    <a:pt x="332028" y="417606"/>
                  </a:cubicBezTo>
                  <a:cubicBezTo>
                    <a:pt x="330220" y="398625"/>
                    <a:pt x="331544" y="379428"/>
                    <a:pt x="329647" y="360456"/>
                  </a:cubicBezTo>
                  <a:cubicBezTo>
                    <a:pt x="329147" y="355461"/>
                    <a:pt x="328997" y="349047"/>
                    <a:pt x="324884" y="346168"/>
                  </a:cubicBezTo>
                  <a:cubicBezTo>
                    <a:pt x="319641" y="342498"/>
                    <a:pt x="312184" y="344581"/>
                    <a:pt x="305834" y="343787"/>
                  </a:cubicBezTo>
                  <a:cubicBezTo>
                    <a:pt x="304247" y="341406"/>
                    <a:pt x="303878" y="337204"/>
                    <a:pt x="301072" y="336643"/>
                  </a:cubicBezTo>
                  <a:cubicBezTo>
                    <a:pt x="287040" y="333837"/>
                    <a:pt x="272460" y="335557"/>
                    <a:pt x="258209" y="334262"/>
                  </a:cubicBezTo>
                  <a:cubicBezTo>
                    <a:pt x="254950" y="333966"/>
                    <a:pt x="251859" y="332675"/>
                    <a:pt x="248684" y="331881"/>
                  </a:cubicBezTo>
                  <a:cubicBezTo>
                    <a:pt x="246303" y="329500"/>
                    <a:pt x="244343" y="326605"/>
                    <a:pt x="241541" y="324737"/>
                  </a:cubicBezTo>
                  <a:cubicBezTo>
                    <a:pt x="239452" y="323345"/>
                    <a:pt x="236847" y="322900"/>
                    <a:pt x="234397" y="322356"/>
                  </a:cubicBezTo>
                  <a:cubicBezTo>
                    <a:pt x="218435" y="318809"/>
                    <a:pt x="203433" y="318783"/>
                    <a:pt x="186772" y="317593"/>
                  </a:cubicBezTo>
                  <a:cubicBezTo>
                    <a:pt x="185184" y="315212"/>
                    <a:pt x="183289" y="313010"/>
                    <a:pt x="182009" y="310450"/>
                  </a:cubicBezTo>
                  <a:cubicBezTo>
                    <a:pt x="180302" y="307035"/>
                    <a:pt x="178009" y="296831"/>
                    <a:pt x="177247" y="293781"/>
                  </a:cubicBezTo>
                  <a:cubicBezTo>
                    <a:pt x="178041" y="288225"/>
                    <a:pt x="178527" y="282616"/>
                    <a:pt x="179628" y="277112"/>
                  </a:cubicBezTo>
                  <a:cubicBezTo>
                    <a:pt x="181791" y="266293"/>
                    <a:pt x="184915" y="272163"/>
                    <a:pt x="179628" y="258062"/>
                  </a:cubicBezTo>
                  <a:cubicBezTo>
                    <a:pt x="178623" y="255382"/>
                    <a:pt x="177351" y="252338"/>
                    <a:pt x="174866" y="250918"/>
                  </a:cubicBezTo>
                  <a:cubicBezTo>
                    <a:pt x="171352" y="248910"/>
                    <a:pt x="166960" y="249152"/>
                    <a:pt x="162959" y="248537"/>
                  </a:cubicBezTo>
                  <a:cubicBezTo>
                    <a:pt x="156634" y="247564"/>
                    <a:pt x="150259" y="246950"/>
                    <a:pt x="143909" y="246156"/>
                  </a:cubicBezTo>
                  <a:cubicBezTo>
                    <a:pt x="126907" y="240488"/>
                    <a:pt x="133799" y="244177"/>
                    <a:pt x="122478" y="236631"/>
                  </a:cubicBezTo>
                  <a:cubicBezTo>
                    <a:pt x="111561" y="220254"/>
                    <a:pt x="118383" y="224153"/>
                    <a:pt x="105809" y="219962"/>
                  </a:cubicBezTo>
                  <a:cubicBezTo>
                    <a:pt x="104222" y="217581"/>
                    <a:pt x="102564" y="215245"/>
                    <a:pt x="101047" y="212818"/>
                  </a:cubicBezTo>
                  <a:cubicBezTo>
                    <a:pt x="98594" y="208893"/>
                    <a:pt x="97176" y="204185"/>
                    <a:pt x="93903" y="200912"/>
                  </a:cubicBezTo>
                  <a:cubicBezTo>
                    <a:pt x="92128" y="199137"/>
                    <a:pt x="89140" y="199325"/>
                    <a:pt x="86759" y="198531"/>
                  </a:cubicBezTo>
                  <a:cubicBezTo>
                    <a:pt x="82790" y="199325"/>
                    <a:pt x="77381" y="197752"/>
                    <a:pt x="74853" y="200912"/>
                  </a:cubicBezTo>
                  <a:cubicBezTo>
                    <a:pt x="74148" y="201793"/>
                    <a:pt x="79032" y="215831"/>
                    <a:pt x="79616" y="217581"/>
                  </a:cubicBezTo>
                  <a:cubicBezTo>
                    <a:pt x="76004" y="242855"/>
                    <a:pt x="81543" y="243649"/>
                    <a:pt x="39134" y="231868"/>
                  </a:cubicBezTo>
                  <a:cubicBezTo>
                    <a:pt x="35714" y="230918"/>
                    <a:pt x="35770" y="225606"/>
                    <a:pt x="34372" y="222343"/>
                  </a:cubicBezTo>
                  <a:cubicBezTo>
                    <a:pt x="28458" y="208544"/>
                    <a:pt x="36380" y="221782"/>
                    <a:pt x="27228" y="208056"/>
                  </a:cubicBezTo>
                  <a:cubicBezTo>
                    <a:pt x="23044" y="195502"/>
                    <a:pt x="27613" y="205659"/>
                    <a:pt x="17703" y="193768"/>
                  </a:cubicBezTo>
                  <a:cubicBezTo>
                    <a:pt x="1126" y="173876"/>
                    <a:pt x="26670" y="200354"/>
                    <a:pt x="5797" y="179481"/>
                  </a:cubicBezTo>
                  <a:cubicBezTo>
                    <a:pt x="5003" y="177100"/>
                    <a:pt x="4106" y="174751"/>
                    <a:pt x="3416" y="172337"/>
                  </a:cubicBezTo>
                  <a:cubicBezTo>
                    <a:pt x="-752" y="157752"/>
                    <a:pt x="-1510" y="150329"/>
                    <a:pt x="3416" y="131856"/>
                  </a:cubicBezTo>
                  <a:cubicBezTo>
                    <a:pt x="4153" y="129091"/>
                    <a:pt x="7783" y="127787"/>
                    <a:pt x="10559" y="127093"/>
                  </a:cubicBezTo>
                  <a:cubicBezTo>
                    <a:pt x="17532" y="125350"/>
                    <a:pt x="24847" y="125506"/>
                    <a:pt x="31991" y="124712"/>
                  </a:cubicBezTo>
                  <a:cubicBezTo>
                    <a:pt x="35602" y="122305"/>
                    <a:pt x="41350" y="117568"/>
                    <a:pt x="46278" y="117568"/>
                  </a:cubicBezTo>
                  <a:cubicBezTo>
                    <a:pt x="48788" y="117568"/>
                    <a:pt x="51041" y="119156"/>
                    <a:pt x="53422" y="119950"/>
                  </a:cubicBezTo>
                  <a:cubicBezTo>
                    <a:pt x="48724" y="91761"/>
                    <a:pt x="56153" y="114906"/>
                    <a:pt x="43897" y="100900"/>
                  </a:cubicBezTo>
                  <a:cubicBezTo>
                    <a:pt x="40128" y="96592"/>
                    <a:pt x="34372" y="86612"/>
                    <a:pt x="34372" y="86612"/>
                  </a:cubicBezTo>
                  <a:cubicBezTo>
                    <a:pt x="33578" y="83437"/>
                    <a:pt x="32931" y="80222"/>
                    <a:pt x="31991" y="77087"/>
                  </a:cubicBezTo>
                  <a:cubicBezTo>
                    <a:pt x="30548" y="72279"/>
                    <a:pt x="27228" y="62800"/>
                    <a:pt x="27228" y="62800"/>
                  </a:cubicBezTo>
                  <a:cubicBezTo>
                    <a:pt x="28022" y="57244"/>
                    <a:pt x="26948" y="51073"/>
                    <a:pt x="29609" y="46131"/>
                  </a:cubicBezTo>
                  <a:cubicBezTo>
                    <a:pt x="37152" y="32123"/>
                    <a:pt x="42019" y="34600"/>
                    <a:pt x="51041" y="27081"/>
                  </a:cubicBezTo>
                  <a:cubicBezTo>
                    <a:pt x="57914" y="21354"/>
                    <a:pt x="58266" y="19815"/>
                    <a:pt x="62947" y="12793"/>
                  </a:cubicBezTo>
                  <a:cubicBezTo>
                    <a:pt x="63741" y="10412"/>
                    <a:pt x="63760" y="7610"/>
                    <a:pt x="65328" y="5650"/>
                  </a:cubicBezTo>
                  <a:cubicBezTo>
                    <a:pt x="73820" y="-4965"/>
                    <a:pt x="91675" y="2487"/>
                    <a:pt x="101047" y="3268"/>
                  </a:cubicBezTo>
                  <a:cubicBezTo>
                    <a:pt x="103428" y="4856"/>
                    <a:pt x="105576" y="6869"/>
                    <a:pt x="108191" y="8031"/>
                  </a:cubicBezTo>
                  <a:cubicBezTo>
                    <a:pt x="112778" y="10070"/>
                    <a:pt x="117716" y="11206"/>
                    <a:pt x="122478" y="12793"/>
                  </a:cubicBezTo>
                  <a:cubicBezTo>
                    <a:pt x="124859" y="13587"/>
                    <a:pt x="127127" y="14898"/>
                    <a:pt x="129622" y="15175"/>
                  </a:cubicBezTo>
                  <a:lnTo>
                    <a:pt x="151053" y="17556"/>
                  </a:lnTo>
                  <a:cubicBezTo>
                    <a:pt x="155034" y="25517"/>
                    <a:pt x="160505" y="38968"/>
                    <a:pt x="170103" y="41368"/>
                  </a:cubicBezTo>
                  <a:lnTo>
                    <a:pt x="179628" y="43750"/>
                  </a:lnTo>
                  <a:cubicBezTo>
                    <a:pt x="181216" y="46131"/>
                    <a:pt x="182237" y="49009"/>
                    <a:pt x="184391" y="50893"/>
                  </a:cubicBezTo>
                  <a:cubicBezTo>
                    <a:pt x="188699" y="54662"/>
                    <a:pt x="198678" y="60418"/>
                    <a:pt x="198678" y="60418"/>
                  </a:cubicBezTo>
                  <a:cubicBezTo>
                    <a:pt x="202718" y="66478"/>
                    <a:pt x="203370" y="69439"/>
                    <a:pt x="210584" y="72325"/>
                  </a:cubicBezTo>
                  <a:cubicBezTo>
                    <a:pt x="212058" y="72915"/>
                    <a:pt x="208600" y="77087"/>
                    <a:pt x="210584" y="79468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6E7E31FE-9AC0-2B0A-A8C5-013B02DF991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6386" y="2006529"/>
              <a:ext cx="316779" cy="250500"/>
            </a:xfrm>
            <a:custGeom>
              <a:avLst/>
              <a:gdLst>
                <a:gd name="T0" fmla="*/ 600 w 976"/>
                <a:gd name="T1" fmla="*/ 713 h 839"/>
                <a:gd name="T2" fmla="*/ 778 w 976"/>
                <a:gd name="T3" fmla="*/ 625 h 839"/>
                <a:gd name="T4" fmla="*/ 922 w 976"/>
                <a:gd name="T5" fmla="*/ 417 h 839"/>
                <a:gd name="T6" fmla="*/ 914 w 976"/>
                <a:gd name="T7" fmla="*/ 128 h 839"/>
                <a:gd name="T8" fmla="*/ 783 w 976"/>
                <a:gd name="T9" fmla="*/ 0 h 839"/>
                <a:gd name="T10" fmla="*/ 489 w 976"/>
                <a:gd name="T11" fmla="*/ 245 h 839"/>
                <a:gd name="T12" fmla="*/ 139 w 976"/>
                <a:gd name="T13" fmla="*/ 566 h 839"/>
                <a:gd name="T14" fmla="*/ 0 w 976"/>
                <a:gd name="T15" fmla="*/ 762 h 839"/>
                <a:gd name="T16" fmla="*/ 18 w 976"/>
                <a:gd name="T17" fmla="*/ 759 h 839"/>
                <a:gd name="T18" fmla="*/ 337 w 976"/>
                <a:gd name="T19" fmla="*/ 816 h 839"/>
                <a:gd name="T20" fmla="*/ 502 w 976"/>
                <a:gd name="T21" fmla="*/ 771 h 839"/>
                <a:gd name="T22" fmla="*/ 600 w 976"/>
                <a:gd name="T23" fmla="*/ 713 h 8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6" h="839">
                  <a:moveTo>
                    <a:pt x="600" y="713"/>
                  </a:moveTo>
                  <a:cubicBezTo>
                    <a:pt x="600" y="713"/>
                    <a:pt x="652" y="636"/>
                    <a:pt x="778" y="625"/>
                  </a:cubicBezTo>
                  <a:cubicBezTo>
                    <a:pt x="903" y="614"/>
                    <a:pt x="976" y="526"/>
                    <a:pt x="922" y="417"/>
                  </a:cubicBezTo>
                  <a:cubicBezTo>
                    <a:pt x="869" y="307"/>
                    <a:pt x="952" y="221"/>
                    <a:pt x="914" y="128"/>
                  </a:cubicBezTo>
                  <a:cubicBezTo>
                    <a:pt x="877" y="34"/>
                    <a:pt x="783" y="0"/>
                    <a:pt x="783" y="0"/>
                  </a:cubicBezTo>
                  <a:cubicBezTo>
                    <a:pt x="783" y="0"/>
                    <a:pt x="700" y="139"/>
                    <a:pt x="489" y="245"/>
                  </a:cubicBezTo>
                  <a:cubicBezTo>
                    <a:pt x="278" y="352"/>
                    <a:pt x="233" y="449"/>
                    <a:pt x="139" y="566"/>
                  </a:cubicBezTo>
                  <a:cubicBezTo>
                    <a:pt x="69" y="654"/>
                    <a:pt x="17" y="724"/>
                    <a:pt x="0" y="762"/>
                  </a:cubicBezTo>
                  <a:cubicBezTo>
                    <a:pt x="6" y="761"/>
                    <a:pt x="12" y="759"/>
                    <a:pt x="18" y="759"/>
                  </a:cubicBezTo>
                  <a:cubicBezTo>
                    <a:pt x="81" y="759"/>
                    <a:pt x="246" y="816"/>
                    <a:pt x="337" y="816"/>
                  </a:cubicBezTo>
                  <a:cubicBezTo>
                    <a:pt x="428" y="816"/>
                    <a:pt x="451" y="839"/>
                    <a:pt x="502" y="771"/>
                  </a:cubicBezTo>
                  <a:cubicBezTo>
                    <a:pt x="543" y="716"/>
                    <a:pt x="581" y="687"/>
                    <a:pt x="600" y="71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4D85AF23-0D50-FCDB-34EE-E8A54EF9B7B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0548" y="3432455"/>
              <a:ext cx="692734" cy="868724"/>
            </a:xfrm>
            <a:custGeom>
              <a:avLst/>
              <a:gdLst>
                <a:gd name="T0" fmla="*/ 0 w 2148"/>
                <a:gd name="T1" fmla="*/ 953 h 2915"/>
                <a:gd name="T2" fmla="*/ 132 w 2148"/>
                <a:gd name="T3" fmla="*/ 1250 h 2915"/>
                <a:gd name="T4" fmla="*/ 290 w 2148"/>
                <a:gd name="T5" fmla="*/ 1595 h 2915"/>
                <a:gd name="T6" fmla="*/ 462 w 2148"/>
                <a:gd name="T7" fmla="*/ 1997 h 2915"/>
                <a:gd name="T8" fmla="*/ 835 w 2148"/>
                <a:gd name="T9" fmla="*/ 2700 h 2915"/>
                <a:gd name="T10" fmla="*/ 950 w 2148"/>
                <a:gd name="T11" fmla="*/ 2413 h 2915"/>
                <a:gd name="T12" fmla="*/ 993 w 2148"/>
                <a:gd name="T13" fmla="*/ 2549 h 2915"/>
                <a:gd name="T14" fmla="*/ 1136 w 2148"/>
                <a:gd name="T15" fmla="*/ 2671 h 2915"/>
                <a:gd name="T16" fmla="*/ 1388 w 2148"/>
                <a:gd name="T17" fmla="*/ 2664 h 2915"/>
                <a:gd name="T18" fmla="*/ 1747 w 2148"/>
                <a:gd name="T19" fmla="*/ 2356 h 2915"/>
                <a:gd name="T20" fmla="*/ 1790 w 2148"/>
                <a:gd name="T21" fmla="*/ 2104 h 2915"/>
                <a:gd name="T22" fmla="*/ 1639 w 2148"/>
                <a:gd name="T23" fmla="*/ 1774 h 2915"/>
                <a:gd name="T24" fmla="*/ 1840 w 2148"/>
                <a:gd name="T25" fmla="*/ 1430 h 2915"/>
                <a:gd name="T26" fmla="*/ 1919 w 2148"/>
                <a:gd name="T27" fmla="*/ 1107 h 2915"/>
                <a:gd name="T28" fmla="*/ 1538 w 2148"/>
                <a:gd name="T29" fmla="*/ 827 h 2915"/>
                <a:gd name="T30" fmla="*/ 1395 w 2148"/>
                <a:gd name="T31" fmla="*/ 529 h 2915"/>
                <a:gd name="T32" fmla="*/ 1285 w 2148"/>
                <a:gd name="T33" fmla="*/ 372 h 2915"/>
                <a:gd name="T34" fmla="*/ 1109 w 2148"/>
                <a:gd name="T35" fmla="*/ 119 h 2915"/>
                <a:gd name="T36" fmla="*/ 981 w 2148"/>
                <a:gd name="T37" fmla="*/ 38 h 2915"/>
                <a:gd name="T38" fmla="*/ 776 w 2148"/>
                <a:gd name="T39" fmla="*/ 62 h 2915"/>
                <a:gd name="T40" fmla="*/ 495 w 2148"/>
                <a:gd name="T41" fmla="*/ 381 h 2915"/>
                <a:gd name="T42" fmla="*/ 281 w 2148"/>
                <a:gd name="T43" fmla="*/ 724 h 2915"/>
                <a:gd name="T44" fmla="*/ 0 w 2148"/>
                <a:gd name="T45" fmla="*/ 953 h 29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48" h="2915">
                  <a:moveTo>
                    <a:pt x="0" y="953"/>
                  </a:moveTo>
                  <a:cubicBezTo>
                    <a:pt x="0" y="953"/>
                    <a:pt x="38" y="1107"/>
                    <a:pt x="132" y="1250"/>
                  </a:cubicBezTo>
                  <a:cubicBezTo>
                    <a:pt x="225" y="1394"/>
                    <a:pt x="225" y="1430"/>
                    <a:pt x="290" y="1595"/>
                  </a:cubicBezTo>
                  <a:cubicBezTo>
                    <a:pt x="354" y="1760"/>
                    <a:pt x="354" y="1717"/>
                    <a:pt x="462" y="1997"/>
                  </a:cubicBezTo>
                  <a:cubicBezTo>
                    <a:pt x="570" y="2277"/>
                    <a:pt x="835" y="2700"/>
                    <a:pt x="835" y="2700"/>
                  </a:cubicBezTo>
                  <a:cubicBezTo>
                    <a:pt x="835" y="2700"/>
                    <a:pt x="814" y="2434"/>
                    <a:pt x="950" y="2413"/>
                  </a:cubicBezTo>
                  <a:cubicBezTo>
                    <a:pt x="1086" y="2391"/>
                    <a:pt x="1036" y="2499"/>
                    <a:pt x="993" y="2549"/>
                  </a:cubicBezTo>
                  <a:cubicBezTo>
                    <a:pt x="950" y="2600"/>
                    <a:pt x="1108" y="2607"/>
                    <a:pt x="1136" y="2671"/>
                  </a:cubicBezTo>
                  <a:cubicBezTo>
                    <a:pt x="1165" y="2736"/>
                    <a:pt x="1187" y="2915"/>
                    <a:pt x="1388" y="2664"/>
                  </a:cubicBezTo>
                  <a:cubicBezTo>
                    <a:pt x="1589" y="2413"/>
                    <a:pt x="1747" y="2356"/>
                    <a:pt x="1747" y="2356"/>
                  </a:cubicBezTo>
                  <a:cubicBezTo>
                    <a:pt x="1747" y="2356"/>
                    <a:pt x="1890" y="2262"/>
                    <a:pt x="1790" y="2104"/>
                  </a:cubicBezTo>
                  <a:cubicBezTo>
                    <a:pt x="1689" y="1946"/>
                    <a:pt x="1639" y="1774"/>
                    <a:pt x="1639" y="1774"/>
                  </a:cubicBezTo>
                  <a:cubicBezTo>
                    <a:pt x="1639" y="1774"/>
                    <a:pt x="1847" y="1645"/>
                    <a:pt x="1840" y="1430"/>
                  </a:cubicBezTo>
                  <a:cubicBezTo>
                    <a:pt x="1833" y="1214"/>
                    <a:pt x="2148" y="1200"/>
                    <a:pt x="1919" y="1107"/>
                  </a:cubicBezTo>
                  <a:cubicBezTo>
                    <a:pt x="1689" y="1013"/>
                    <a:pt x="1682" y="1125"/>
                    <a:pt x="1538" y="827"/>
                  </a:cubicBezTo>
                  <a:cubicBezTo>
                    <a:pt x="1395" y="529"/>
                    <a:pt x="1395" y="529"/>
                    <a:pt x="1395" y="529"/>
                  </a:cubicBezTo>
                  <a:cubicBezTo>
                    <a:pt x="1366" y="529"/>
                    <a:pt x="1328" y="419"/>
                    <a:pt x="1285" y="372"/>
                  </a:cubicBezTo>
                  <a:cubicBezTo>
                    <a:pt x="1243" y="324"/>
                    <a:pt x="1162" y="210"/>
                    <a:pt x="1109" y="119"/>
                  </a:cubicBezTo>
                  <a:cubicBezTo>
                    <a:pt x="1057" y="29"/>
                    <a:pt x="1028" y="15"/>
                    <a:pt x="981" y="38"/>
                  </a:cubicBezTo>
                  <a:cubicBezTo>
                    <a:pt x="933" y="62"/>
                    <a:pt x="833" y="0"/>
                    <a:pt x="776" y="62"/>
                  </a:cubicBezTo>
                  <a:cubicBezTo>
                    <a:pt x="719" y="124"/>
                    <a:pt x="638" y="224"/>
                    <a:pt x="495" y="381"/>
                  </a:cubicBezTo>
                  <a:cubicBezTo>
                    <a:pt x="352" y="539"/>
                    <a:pt x="457" y="629"/>
                    <a:pt x="281" y="724"/>
                  </a:cubicBezTo>
                  <a:cubicBezTo>
                    <a:pt x="104" y="820"/>
                    <a:pt x="23" y="924"/>
                    <a:pt x="0" y="95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9" name="Freeform 47">
              <a:extLst>
                <a:ext uri="{FF2B5EF4-FFF2-40B4-BE49-F238E27FC236}">
                  <a16:creationId xmlns:a16="http://schemas.microsoft.com/office/drawing/2014/main" id="{3A8929BF-7D7A-1160-4BC4-7CD0B7ABAB1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8698" y="2645626"/>
              <a:ext cx="476909" cy="542751"/>
            </a:xfrm>
            <a:custGeom>
              <a:avLst/>
              <a:gdLst>
                <a:gd name="T0" fmla="*/ 0 w 1479"/>
                <a:gd name="T1" fmla="*/ 956 h 1821"/>
                <a:gd name="T2" fmla="*/ 473 w 1479"/>
                <a:gd name="T3" fmla="*/ 1218 h 1821"/>
                <a:gd name="T4" fmla="*/ 973 w 1479"/>
                <a:gd name="T5" fmla="*/ 1787 h 1821"/>
                <a:gd name="T6" fmla="*/ 1280 w 1479"/>
                <a:gd name="T7" fmla="*/ 1582 h 1821"/>
                <a:gd name="T8" fmla="*/ 1360 w 1479"/>
                <a:gd name="T9" fmla="*/ 1514 h 1821"/>
                <a:gd name="T10" fmla="*/ 1354 w 1479"/>
                <a:gd name="T11" fmla="*/ 1297 h 1821"/>
                <a:gd name="T12" fmla="*/ 1229 w 1479"/>
                <a:gd name="T13" fmla="*/ 1127 h 1821"/>
                <a:gd name="T14" fmla="*/ 1315 w 1479"/>
                <a:gd name="T15" fmla="*/ 848 h 1821"/>
                <a:gd name="T16" fmla="*/ 1388 w 1479"/>
                <a:gd name="T17" fmla="*/ 638 h 1821"/>
                <a:gd name="T18" fmla="*/ 1206 w 1479"/>
                <a:gd name="T19" fmla="*/ 530 h 1821"/>
                <a:gd name="T20" fmla="*/ 1047 w 1479"/>
                <a:gd name="T21" fmla="*/ 490 h 1821"/>
                <a:gd name="T22" fmla="*/ 871 w 1479"/>
                <a:gd name="T23" fmla="*/ 296 h 1821"/>
                <a:gd name="T24" fmla="*/ 643 w 1479"/>
                <a:gd name="T25" fmla="*/ 131 h 1821"/>
                <a:gd name="T26" fmla="*/ 592 w 1479"/>
                <a:gd name="T27" fmla="*/ 410 h 1821"/>
                <a:gd name="T28" fmla="*/ 217 w 1479"/>
                <a:gd name="T29" fmla="*/ 581 h 1821"/>
                <a:gd name="T30" fmla="*/ 0 w 1479"/>
                <a:gd name="T31" fmla="*/ 956 h 1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79" h="1821">
                  <a:moveTo>
                    <a:pt x="0" y="956"/>
                  </a:moveTo>
                  <a:cubicBezTo>
                    <a:pt x="0" y="956"/>
                    <a:pt x="234" y="1036"/>
                    <a:pt x="473" y="1218"/>
                  </a:cubicBezTo>
                  <a:cubicBezTo>
                    <a:pt x="712" y="1400"/>
                    <a:pt x="905" y="1821"/>
                    <a:pt x="973" y="1787"/>
                  </a:cubicBezTo>
                  <a:cubicBezTo>
                    <a:pt x="1041" y="1753"/>
                    <a:pt x="1063" y="1548"/>
                    <a:pt x="1280" y="1582"/>
                  </a:cubicBezTo>
                  <a:cubicBezTo>
                    <a:pt x="1300" y="1569"/>
                    <a:pt x="1336" y="1558"/>
                    <a:pt x="1360" y="1514"/>
                  </a:cubicBezTo>
                  <a:cubicBezTo>
                    <a:pt x="1406" y="1428"/>
                    <a:pt x="1388" y="1315"/>
                    <a:pt x="1354" y="1297"/>
                  </a:cubicBezTo>
                  <a:cubicBezTo>
                    <a:pt x="1320" y="1280"/>
                    <a:pt x="1292" y="1241"/>
                    <a:pt x="1229" y="1127"/>
                  </a:cubicBezTo>
                  <a:cubicBezTo>
                    <a:pt x="1167" y="1013"/>
                    <a:pt x="1201" y="911"/>
                    <a:pt x="1315" y="848"/>
                  </a:cubicBezTo>
                  <a:cubicBezTo>
                    <a:pt x="1428" y="786"/>
                    <a:pt x="1297" y="774"/>
                    <a:pt x="1388" y="638"/>
                  </a:cubicBezTo>
                  <a:cubicBezTo>
                    <a:pt x="1479" y="501"/>
                    <a:pt x="1206" y="530"/>
                    <a:pt x="1206" y="530"/>
                  </a:cubicBezTo>
                  <a:cubicBezTo>
                    <a:pt x="1206" y="530"/>
                    <a:pt x="1121" y="535"/>
                    <a:pt x="1047" y="490"/>
                  </a:cubicBezTo>
                  <a:cubicBezTo>
                    <a:pt x="973" y="444"/>
                    <a:pt x="916" y="416"/>
                    <a:pt x="871" y="296"/>
                  </a:cubicBezTo>
                  <a:cubicBezTo>
                    <a:pt x="825" y="177"/>
                    <a:pt x="621" y="0"/>
                    <a:pt x="643" y="131"/>
                  </a:cubicBezTo>
                  <a:cubicBezTo>
                    <a:pt x="666" y="262"/>
                    <a:pt x="740" y="330"/>
                    <a:pt x="592" y="410"/>
                  </a:cubicBezTo>
                  <a:cubicBezTo>
                    <a:pt x="444" y="490"/>
                    <a:pt x="347" y="404"/>
                    <a:pt x="217" y="581"/>
                  </a:cubicBezTo>
                  <a:cubicBezTo>
                    <a:pt x="86" y="757"/>
                    <a:pt x="0" y="956"/>
                    <a:pt x="0" y="95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279CA4A8-511D-D857-294B-305BB382AF1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7778" y="3180349"/>
              <a:ext cx="1853675" cy="1302283"/>
            </a:xfrm>
            <a:custGeom>
              <a:avLst/>
              <a:gdLst>
                <a:gd name="T0" fmla="*/ 28 w 5736"/>
                <a:gd name="T1" fmla="*/ 1444 h 4372"/>
                <a:gd name="T2" fmla="*/ 71 w 5736"/>
                <a:gd name="T3" fmla="*/ 1617 h 4372"/>
                <a:gd name="T4" fmla="*/ 199 w 5736"/>
                <a:gd name="T5" fmla="*/ 1887 h 4372"/>
                <a:gd name="T6" fmla="*/ 270 w 5736"/>
                <a:gd name="T7" fmla="*/ 2114 h 4372"/>
                <a:gd name="T8" fmla="*/ 475 w 5736"/>
                <a:gd name="T9" fmla="*/ 2199 h 4372"/>
                <a:gd name="T10" fmla="*/ 788 w 5736"/>
                <a:gd name="T11" fmla="*/ 1937 h 4372"/>
                <a:gd name="T12" fmla="*/ 1221 w 5736"/>
                <a:gd name="T13" fmla="*/ 1468 h 4372"/>
                <a:gd name="T14" fmla="*/ 1512 w 5736"/>
                <a:gd name="T15" fmla="*/ 1560 h 4372"/>
                <a:gd name="T16" fmla="*/ 1384 w 5736"/>
                <a:gd name="T17" fmla="*/ 1958 h 4372"/>
                <a:gd name="T18" fmla="*/ 1384 w 5736"/>
                <a:gd name="T19" fmla="*/ 2313 h 4372"/>
                <a:gd name="T20" fmla="*/ 1682 w 5736"/>
                <a:gd name="T21" fmla="*/ 3002 h 4372"/>
                <a:gd name="T22" fmla="*/ 1895 w 5736"/>
                <a:gd name="T23" fmla="*/ 3420 h 4372"/>
                <a:gd name="T24" fmla="*/ 1640 w 5736"/>
                <a:gd name="T25" fmla="*/ 3655 h 4372"/>
                <a:gd name="T26" fmla="*/ 1633 w 5736"/>
                <a:gd name="T27" fmla="*/ 3932 h 4372"/>
                <a:gd name="T28" fmla="*/ 1910 w 5736"/>
                <a:gd name="T29" fmla="*/ 3854 h 4372"/>
                <a:gd name="T30" fmla="*/ 2222 w 5736"/>
                <a:gd name="T31" fmla="*/ 3719 h 4372"/>
                <a:gd name="T32" fmla="*/ 2556 w 5736"/>
                <a:gd name="T33" fmla="*/ 3797 h 4372"/>
                <a:gd name="T34" fmla="*/ 2634 w 5736"/>
                <a:gd name="T35" fmla="*/ 4201 h 4372"/>
                <a:gd name="T36" fmla="*/ 2861 w 5736"/>
                <a:gd name="T37" fmla="*/ 4201 h 4372"/>
                <a:gd name="T38" fmla="*/ 3188 w 5736"/>
                <a:gd name="T39" fmla="*/ 4180 h 4372"/>
                <a:gd name="T40" fmla="*/ 3422 w 5736"/>
                <a:gd name="T41" fmla="*/ 4280 h 4372"/>
                <a:gd name="T42" fmla="*/ 3734 w 5736"/>
                <a:gd name="T43" fmla="*/ 4180 h 4372"/>
                <a:gd name="T44" fmla="*/ 3919 w 5736"/>
                <a:gd name="T45" fmla="*/ 4201 h 4372"/>
                <a:gd name="T46" fmla="*/ 4018 w 5736"/>
                <a:gd name="T47" fmla="*/ 3910 h 4372"/>
                <a:gd name="T48" fmla="*/ 4054 w 5736"/>
                <a:gd name="T49" fmla="*/ 3790 h 4372"/>
                <a:gd name="T50" fmla="*/ 4465 w 5736"/>
                <a:gd name="T51" fmla="*/ 3775 h 4372"/>
                <a:gd name="T52" fmla="*/ 4941 w 5736"/>
                <a:gd name="T53" fmla="*/ 3506 h 4372"/>
                <a:gd name="T54" fmla="*/ 5317 w 5736"/>
                <a:gd name="T55" fmla="*/ 3044 h 4372"/>
                <a:gd name="T56" fmla="*/ 5545 w 5736"/>
                <a:gd name="T57" fmla="*/ 2774 h 4372"/>
                <a:gd name="T58" fmla="*/ 5573 w 5736"/>
                <a:gd name="T59" fmla="*/ 2455 h 4372"/>
                <a:gd name="T60" fmla="*/ 5587 w 5736"/>
                <a:gd name="T61" fmla="*/ 2256 h 4372"/>
                <a:gd name="T62" fmla="*/ 5332 w 5736"/>
                <a:gd name="T63" fmla="*/ 2533 h 4372"/>
                <a:gd name="T64" fmla="*/ 5033 w 5736"/>
                <a:gd name="T65" fmla="*/ 2732 h 4372"/>
                <a:gd name="T66" fmla="*/ 4544 w 5736"/>
                <a:gd name="T67" fmla="*/ 2838 h 4372"/>
                <a:gd name="T68" fmla="*/ 3976 w 5736"/>
                <a:gd name="T69" fmla="*/ 2753 h 4372"/>
                <a:gd name="T70" fmla="*/ 3848 w 5736"/>
                <a:gd name="T71" fmla="*/ 2498 h 4372"/>
                <a:gd name="T72" fmla="*/ 3606 w 5736"/>
                <a:gd name="T73" fmla="*/ 2292 h 4372"/>
                <a:gd name="T74" fmla="*/ 3216 w 5736"/>
                <a:gd name="T75" fmla="*/ 2185 h 4372"/>
                <a:gd name="T76" fmla="*/ 2967 w 5736"/>
                <a:gd name="T77" fmla="*/ 2128 h 4372"/>
                <a:gd name="T78" fmla="*/ 3088 w 5736"/>
                <a:gd name="T79" fmla="*/ 1738 h 4372"/>
                <a:gd name="T80" fmla="*/ 2797 w 5736"/>
                <a:gd name="T81" fmla="*/ 1433 h 4372"/>
                <a:gd name="T82" fmla="*/ 2662 w 5736"/>
                <a:gd name="T83" fmla="*/ 1163 h 4372"/>
                <a:gd name="T84" fmla="*/ 2485 w 5736"/>
                <a:gd name="T85" fmla="*/ 936 h 4372"/>
                <a:gd name="T86" fmla="*/ 2300 w 5736"/>
                <a:gd name="T87" fmla="*/ 687 h 4372"/>
                <a:gd name="T88" fmla="*/ 2279 w 5736"/>
                <a:gd name="T89" fmla="*/ 510 h 4372"/>
                <a:gd name="T90" fmla="*/ 2039 w 5736"/>
                <a:gd name="T91" fmla="*/ 248 h 4372"/>
                <a:gd name="T92" fmla="*/ 1680 w 5736"/>
                <a:gd name="T93" fmla="*/ 147 h 4372"/>
                <a:gd name="T94" fmla="*/ 1422 w 5736"/>
                <a:gd name="T95" fmla="*/ 106 h 4372"/>
                <a:gd name="T96" fmla="*/ 1437 w 5736"/>
                <a:gd name="T97" fmla="*/ 577 h 4372"/>
                <a:gd name="T98" fmla="*/ 1275 w 5736"/>
                <a:gd name="T99" fmla="*/ 739 h 4372"/>
                <a:gd name="T100" fmla="*/ 907 w 5736"/>
                <a:gd name="T101" fmla="*/ 900 h 4372"/>
                <a:gd name="T102" fmla="*/ 619 w 5736"/>
                <a:gd name="T103" fmla="*/ 942 h 4372"/>
                <a:gd name="T104" fmla="*/ 533 w 5736"/>
                <a:gd name="T105" fmla="*/ 1130 h 4372"/>
                <a:gd name="T106" fmla="*/ 539 w 5736"/>
                <a:gd name="T107" fmla="*/ 1255 h 4372"/>
                <a:gd name="T108" fmla="*/ 419 w 5736"/>
                <a:gd name="T109" fmla="*/ 1157 h 4372"/>
                <a:gd name="T110" fmla="*/ 31 w 5736"/>
                <a:gd name="T111" fmla="*/ 1450 h 4372"/>
                <a:gd name="T112" fmla="*/ 28 w 5736"/>
                <a:gd name="T113" fmla="*/ 1444 h 4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736" h="4372">
                  <a:moveTo>
                    <a:pt x="28" y="1444"/>
                  </a:moveTo>
                  <a:cubicBezTo>
                    <a:pt x="28" y="1445"/>
                    <a:pt x="0" y="1568"/>
                    <a:pt x="71" y="1617"/>
                  </a:cubicBezTo>
                  <a:cubicBezTo>
                    <a:pt x="142" y="1667"/>
                    <a:pt x="113" y="1816"/>
                    <a:pt x="199" y="1887"/>
                  </a:cubicBezTo>
                  <a:cubicBezTo>
                    <a:pt x="284" y="1958"/>
                    <a:pt x="156" y="2064"/>
                    <a:pt x="270" y="2114"/>
                  </a:cubicBezTo>
                  <a:cubicBezTo>
                    <a:pt x="383" y="2164"/>
                    <a:pt x="397" y="2320"/>
                    <a:pt x="475" y="2199"/>
                  </a:cubicBezTo>
                  <a:cubicBezTo>
                    <a:pt x="554" y="2079"/>
                    <a:pt x="639" y="2199"/>
                    <a:pt x="788" y="1937"/>
                  </a:cubicBezTo>
                  <a:cubicBezTo>
                    <a:pt x="937" y="1674"/>
                    <a:pt x="1086" y="1504"/>
                    <a:pt x="1221" y="1468"/>
                  </a:cubicBezTo>
                  <a:cubicBezTo>
                    <a:pt x="1356" y="1433"/>
                    <a:pt x="1654" y="1347"/>
                    <a:pt x="1512" y="1560"/>
                  </a:cubicBezTo>
                  <a:cubicBezTo>
                    <a:pt x="1370" y="1773"/>
                    <a:pt x="1384" y="1709"/>
                    <a:pt x="1384" y="1958"/>
                  </a:cubicBezTo>
                  <a:cubicBezTo>
                    <a:pt x="1384" y="2206"/>
                    <a:pt x="1200" y="2150"/>
                    <a:pt x="1384" y="2313"/>
                  </a:cubicBezTo>
                  <a:cubicBezTo>
                    <a:pt x="1569" y="2476"/>
                    <a:pt x="1661" y="2732"/>
                    <a:pt x="1682" y="3002"/>
                  </a:cubicBezTo>
                  <a:cubicBezTo>
                    <a:pt x="1704" y="3271"/>
                    <a:pt x="1945" y="3328"/>
                    <a:pt x="1895" y="3420"/>
                  </a:cubicBezTo>
                  <a:cubicBezTo>
                    <a:pt x="1846" y="3513"/>
                    <a:pt x="1718" y="3555"/>
                    <a:pt x="1640" y="3655"/>
                  </a:cubicBezTo>
                  <a:cubicBezTo>
                    <a:pt x="1562" y="3754"/>
                    <a:pt x="1498" y="3925"/>
                    <a:pt x="1633" y="3932"/>
                  </a:cubicBezTo>
                  <a:cubicBezTo>
                    <a:pt x="1768" y="3939"/>
                    <a:pt x="1810" y="3868"/>
                    <a:pt x="1910" y="3854"/>
                  </a:cubicBezTo>
                  <a:cubicBezTo>
                    <a:pt x="2009" y="3839"/>
                    <a:pt x="2130" y="3811"/>
                    <a:pt x="2222" y="3719"/>
                  </a:cubicBezTo>
                  <a:cubicBezTo>
                    <a:pt x="2314" y="3626"/>
                    <a:pt x="2478" y="3619"/>
                    <a:pt x="2556" y="3797"/>
                  </a:cubicBezTo>
                  <a:cubicBezTo>
                    <a:pt x="2634" y="3974"/>
                    <a:pt x="2598" y="4152"/>
                    <a:pt x="2634" y="4201"/>
                  </a:cubicBezTo>
                  <a:cubicBezTo>
                    <a:pt x="2669" y="4251"/>
                    <a:pt x="2740" y="4244"/>
                    <a:pt x="2861" y="4201"/>
                  </a:cubicBezTo>
                  <a:cubicBezTo>
                    <a:pt x="2982" y="4159"/>
                    <a:pt x="3131" y="4102"/>
                    <a:pt x="3188" y="4180"/>
                  </a:cubicBezTo>
                  <a:cubicBezTo>
                    <a:pt x="3244" y="4258"/>
                    <a:pt x="3294" y="4187"/>
                    <a:pt x="3422" y="4280"/>
                  </a:cubicBezTo>
                  <a:cubicBezTo>
                    <a:pt x="3550" y="4372"/>
                    <a:pt x="3656" y="4223"/>
                    <a:pt x="3734" y="4180"/>
                  </a:cubicBezTo>
                  <a:cubicBezTo>
                    <a:pt x="3812" y="4138"/>
                    <a:pt x="3919" y="4201"/>
                    <a:pt x="3919" y="4201"/>
                  </a:cubicBezTo>
                  <a:cubicBezTo>
                    <a:pt x="3919" y="4201"/>
                    <a:pt x="4075" y="4010"/>
                    <a:pt x="4018" y="3910"/>
                  </a:cubicBezTo>
                  <a:cubicBezTo>
                    <a:pt x="3961" y="3811"/>
                    <a:pt x="3983" y="3719"/>
                    <a:pt x="4054" y="3790"/>
                  </a:cubicBezTo>
                  <a:cubicBezTo>
                    <a:pt x="4125" y="3861"/>
                    <a:pt x="4394" y="3917"/>
                    <a:pt x="4465" y="3775"/>
                  </a:cubicBezTo>
                  <a:cubicBezTo>
                    <a:pt x="4536" y="3633"/>
                    <a:pt x="4771" y="3641"/>
                    <a:pt x="4941" y="3506"/>
                  </a:cubicBezTo>
                  <a:cubicBezTo>
                    <a:pt x="5112" y="3371"/>
                    <a:pt x="5282" y="3307"/>
                    <a:pt x="5317" y="3044"/>
                  </a:cubicBezTo>
                  <a:cubicBezTo>
                    <a:pt x="5353" y="2782"/>
                    <a:pt x="5502" y="2845"/>
                    <a:pt x="5545" y="2774"/>
                  </a:cubicBezTo>
                  <a:cubicBezTo>
                    <a:pt x="5587" y="2703"/>
                    <a:pt x="5616" y="2554"/>
                    <a:pt x="5573" y="2455"/>
                  </a:cubicBezTo>
                  <a:cubicBezTo>
                    <a:pt x="5530" y="2356"/>
                    <a:pt x="5736" y="2206"/>
                    <a:pt x="5587" y="2256"/>
                  </a:cubicBezTo>
                  <a:cubicBezTo>
                    <a:pt x="5438" y="2306"/>
                    <a:pt x="5481" y="2462"/>
                    <a:pt x="5332" y="2533"/>
                  </a:cubicBezTo>
                  <a:cubicBezTo>
                    <a:pt x="5183" y="2604"/>
                    <a:pt x="5126" y="2668"/>
                    <a:pt x="5033" y="2732"/>
                  </a:cubicBezTo>
                  <a:cubicBezTo>
                    <a:pt x="4941" y="2796"/>
                    <a:pt x="4806" y="2867"/>
                    <a:pt x="4544" y="2838"/>
                  </a:cubicBezTo>
                  <a:cubicBezTo>
                    <a:pt x="4281" y="2810"/>
                    <a:pt x="4018" y="2916"/>
                    <a:pt x="3976" y="2753"/>
                  </a:cubicBezTo>
                  <a:cubicBezTo>
                    <a:pt x="3933" y="2590"/>
                    <a:pt x="3897" y="2696"/>
                    <a:pt x="3848" y="2498"/>
                  </a:cubicBezTo>
                  <a:cubicBezTo>
                    <a:pt x="3798" y="2299"/>
                    <a:pt x="3798" y="2277"/>
                    <a:pt x="3606" y="2292"/>
                  </a:cubicBezTo>
                  <a:cubicBezTo>
                    <a:pt x="3415" y="2306"/>
                    <a:pt x="3393" y="2150"/>
                    <a:pt x="3216" y="2185"/>
                  </a:cubicBezTo>
                  <a:cubicBezTo>
                    <a:pt x="3038" y="2221"/>
                    <a:pt x="2811" y="2320"/>
                    <a:pt x="2967" y="2128"/>
                  </a:cubicBezTo>
                  <a:cubicBezTo>
                    <a:pt x="3124" y="1937"/>
                    <a:pt x="3251" y="1922"/>
                    <a:pt x="3088" y="1738"/>
                  </a:cubicBezTo>
                  <a:cubicBezTo>
                    <a:pt x="2925" y="1553"/>
                    <a:pt x="2868" y="1539"/>
                    <a:pt x="2797" y="1433"/>
                  </a:cubicBezTo>
                  <a:cubicBezTo>
                    <a:pt x="2726" y="1326"/>
                    <a:pt x="2762" y="1241"/>
                    <a:pt x="2662" y="1163"/>
                  </a:cubicBezTo>
                  <a:cubicBezTo>
                    <a:pt x="2563" y="1085"/>
                    <a:pt x="2541" y="1141"/>
                    <a:pt x="2485" y="936"/>
                  </a:cubicBezTo>
                  <a:cubicBezTo>
                    <a:pt x="2428" y="730"/>
                    <a:pt x="2208" y="787"/>
                    <a:pt x="2300" y="687"/>
                  </a:cubicBezTo>
                  <a:cubicBezTo>
                    <a:pt x="2392" y="588"/>
                    <a:pt x="2414" y="602"/>
                    <a:pt x="2279" y="510"/>
                  </a:cubicBezTo>
                  <a:cubicBezTo>
                    <a:pt x="2144" y="417"/>
                    <a:pt x="2289" y="519"/>
                    <a:pt x="2039" y="248"/>
                  </a:cubicBezTo>
                  <a:cubicBezTo>
                    <a:pt x="1877" y="177"/>
                    <a:pt x="1781" y="162"/>
                    <a:pt x="1680" y="147"/>
                  </a:cubicBezTo>
                  <a:cubicBezTo>
                    <a:pt x="1579" y="131"/>
                    <a:pt x="1396" y="0"/>
                    <a:pt x="1422" y="106"/>
                  </a:cubicBezTo>
                  <a:cubicBezTo>
                    <a:pt x="1447" y="212"/>
                    <a:pt x="1518" y="557"/>
                    <a:pt x="1437" y="577"/>
                  </a:cubicBezTo>
                  <a:cubicBezTo>
                    <a:pt x="1356" y="597"/>
                    <a:pt x="1396" y="718"/>
                    <a:pt x="1275" y="739"/>
                  </a:cubicBezTo>
                  <a:cubicBezTo>
                    <a:pt x="1154" y="759"/>
                    <a:pt x="975" y="897"/>
                    <a:pt x="907" y="900"/>
                  </a:cubicBezTo>
                  <a:cubicBezTo>
                    <a:pt x="838" y="903"/>
                    <a:pt x="649" y="873"/>
                    <a:pt x="619" y="942"/>
                  </a:cubicBezTo>
                  <a:cubicBezTo>
                    <a:pt x="590" y="1010"/>
                    <a:pt x="464" y="1034"/>
                    <a:pt x="533" y="1130"/>
                  </a:cubicBezTo>
                  <a:cubicBezTo>
                    <a:pt x="602" y="1226"/>
                    <a:pt x="581" y="1306"/>
                    <a:pt x="539" y="1255"/>
                  </a:cubicBezTo>
                  <a:cubicBezTo>
                    <a:pt x="497" y="1205"/>
                    <a:pt x="512" y="1085"/>
                    <a:pt x="419" y="1157"/>
                  </a:cubicBezTo>
                  <a:cubicBezTo>
                    <a:pt x="326" y="1229"/>
                    <a:pt x="60" y="1507"/>
                    <a:pt x="31" y="1450"/>
                  </a:cubicBezTo>
                  <a:cubicBezTo>
                    <a:pt x="30" y="1448"/>
                    <a:pt x="29" y="1446"/>
                    <a:pt x="28" y="1444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s-PE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     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s-PE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         </a:t>
              </a:r>
            </a:p>
          </p:txBody>
        </p:sp>
        <p:sp>
          <p:nvSpPr>
            <p:cNvPr id="21" name="Freeform 25">
              <a:extLst>
                <a:ext uri="{FF2B5EF4-FFF2-40B4-BE49-F238E27FC236}">
                  <a16:creationId xmlns:a16="http://schemas.microsoft.com/office/drawing/2014/main" id="{F3D0C93B-B525-7FE5-99DE-ADD4840715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9422" y="4962756"/>
              <a:ext cx="593526" cy="732233"/>
            </a:xfrm>
            <a:custGeom>
              <a:avLst/>
              <a:gdLst>
                <a:gd name="T0" fmla="*/ 1408 w 1833"/>
                <a:gd name="T1" fmla="*/ 2456 h 2456"/>
                <a:gd name="T2" fmla="*/ 1285 w 1833"/>
                <a:gd name="T3" fmla="*/ 2260 h 2456"/>
                <a:gd name="T4" fmla="*/ 1036 w 1833"/>
                <a:gd name="T5" fmla="*/ 2043 h 2456"/>
                <a:gd name="T6" fmla="*/ 873 w 1833"/>
                <a:gd name="T7" fmla="*/ 1924 h 2456"/>
                <a:gd name="T8" fmla="*/ 493 w 1833"/>
                <a:gd name="T9" fmla="*/ 1550 h 2456"/>
                <a:gd name="T10" fmla="*/ 374 w 1833"/>
                <a:gd name="T11" fmla="*/ 1322 h 2456"/>
                <a:gd name="T12" fmla="*/ 200 w 1833"/>
                <a:gd name="T13" fmla="*/ 1176 h 2456"/>
                <a:gd name="T14" fmla="*/ 130 w 1833"/>
                <a:gd name="T15" fmla="*/ 872 h 2456"/>
                <a:gd name="T16" fmla="*/ 276 w 1833"/>
                <a:gd name="T17" fmla="*/ 655 h 2456"/>
                <a:gd name="T18" fmla="*/ 221 w 1833"/>
                <a:gd name="T19" fmla="*/ 327 h 2456"/>
                <a:gd name="T20" fmla="*/ 232 w 1833"/>
                <a:gd name="T21" fmla="*/ 344 h 2456"/>
                <a:gd name="T22" fmla="*/ 378 w 1833"/>
                <a:gd name="T23" fmla="*/ 114 h 2456"/>
                <a:gd name="T24" fmla="*/ 723 w 1833"/>
                <a:gd name="T25" fmla="*/ 0 h 2456"/>
                <a:gd name="T26" fmla="*/ 699 w 1833"/>
                <a:gd name="T27" fmla="*/ 297 h 2456"/>
                <a:gd name="T28" fmla="*/ 835 w 1833"/>
                <a:gd name="T29" fmla="*/ 460 h 2456"/>
                <a:gd name="T30" fmla="*/ 933 w 1833"/>
                <a:gd name="T31" fmla="*/ 671 h 2456"/>
                <a:gd name="T32" fmla="*/ 1014 w 1833"/>
                <a:gd name="T33" fmla="*/ 980 h 2456"/>
                <a:gd name="T34" fmla="*/ 1318 w 1833"/>
                <a:gd name="T35" fmla="*/ 1138 h 2456"/>
                <a:gd name="T36" fmla="*/ 1411 w 1833"/>
                <a:gd name="T37" fmla="*/ 1186 h 2456"/>
                <a:gd name="T38" fmla="*/ 1394 w 1833"/>
                <a:gd name="T39" fmla="*/ 1284 h 2456"/>
                <a:gd name="T40" fmla="*/ 1432 w 1833"/>
                <a:gd name="T41" fmla="*/ 1571 h 2456"/>
                <a:gd name="T42" fmla="*/ 1594 w 1833"/>
                <a:gd name="T43" fmla="*/ 1604 h 2456"/>
                <a:gd name="T44" fmla="*/ 1708 w 1833"/>
                <a:gd name="T45" fmla="*/ 1805 h 2456"/>
                <a:gd name="T46" fmla="*/ 1784 w 1833"/>
                <a:gd name="T47" fmla="*/ 2108 h 2456"/>
                <a:gd name="T48" fmla="*/ 1773 w 1833"/>
                <a:gd name="T49" fmla="*/ 2135 h 2456"/>
                <a:gd name="T50" fmla="*/ 1773 w 1833"/>
                <a:gd name="T51" fmla="*/ 2135 h 2456"/>
                <a:gd name="T52" fmla="*/ 1773 w 1833"/>
                <a:gd name="T53" fmla="*/ 2135 h 2456"/>
                <a:gd name="T54" fmla="*/ 1582 w 1833"/>
                <a:gd name="T55" fmla="*/ 2246 h 2456"/>
                <a:gd name="T56" fmla="*/ 1408 w 1833"/>
                <a:gd name="T57" fmla="*/ 2456 h 2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833" h="2456">
                  <a:moveTo>
                    <a:pt x="1408" y="2456"/>
                  </a:moveTo>
                  <a:cubicBezTo>
                    <a:pt x="1408" y="2456"/>
                    <a:pt x="1372" y="2385"/>
                    <a:pt x="1285" y="2260"/>
                  </a:cubicBezTo>
                  <a:cubicBezTo>
                    <a:pt x="1198" y="2136"/>
                    <a:pt x="1085" y="2179"/>
                    <a:pt x="1036" y="2043"/>
                  </a:cubicBezTo>
                  <a:cubicBezTo>
                    <a:pt x="987" y="1908"/>
                    <a:pt x="987" y="1957"/>
                    <a:pt x="873" y="1924"/>
                  </a:cubicBezTo>
                  <a:cubicBezTo>
                    <a:pt x="759" y="1891"/>
                    <a:pt x="591" y="1756"/>
                    <a:pt x="493" y="1550"/>
                  </a:cubicBezTo>
                  <a:cubicBezTo>
                    <a:pt x="396" y="1344"/>
                    <a:pt x="412" y="1474"/>
                    <a:pt x="374" y="1322"/>
                  </a:cubicBezTo>
                  <a:cubicBezTo>
                    <a:pt x="336" y="1170"/>
                    <a:pt x="141" y="1311"/>
                    <a:pt x="200" y="1176"/>
                  </a:cubicBezTo>
                  <a:cubicBezTo>
                    <a:pt x="260" y="1040"/>
                    <a:pt x="0" y="866"/>
                    <a:pt x="130" y="872"/>
                  </a:cubicBezTo>
                  <a:cubicBezTo>
                    <a:pt x="260" y="877"/>
                    <a:pt x="244" y="801"/>
                    <a:pt x="276" y="655"/>
                  </a:cubicBezTo>
                  <a:cubicBezTo>
                    <a:pt x="296" y="566"/>
                    <a:pt x="250" y="429"/>
                    <a:pt x="221" y="327"/>
                  </a:cubicBezTo>
                  <a:cubicBezTo>
                    <a:pt x="228" y="338"/>
                    <a:pt x="232" y="344"/>
                    <a:pt x="232" y="344"/>
                  </a:cubicBezTo>
                  <a:cubicBezTo>
                    <a:pt x="232" y="344"/>
                    <a:pt x="305" y="224"/>
                    <a:pt x="378" y="114"/>
                  </a:cubicBezTo>
                  <a:cubicBezTo>
                    <a:pt x="451" y="5"/>
                    <a:pt x="686" y="15"/>
                    <a:pt x="723" y="0"/>
                  </a:cubicBezTo>
                  <a:cubicBezTo>
                    <a:pt x="723" y="0"/>
                    <a:pt x="716" y="172"/>
                    <a:pt x="699" y="297"/>
                  </a:cubicBezTo>
                  <a:cubicBezTo>
                    <a:pt x="683" y="422"/>
                    <a:pt x="716" y="443"/>
                    <a:pt x="835" y="460"/>
                  </a:cubicBezTo>
                  <a:cubicBezTo>
                    <a:pt x="954" y="476"/>
                    <a:pt x="933" y="530"/>
                    <a:pt x="933" y="671"/>
                  </a:cubicBezTo>
                  <a:cubicBezTo>
                    <a:pt x="933" y="812"/>
                    <a:pt x="889" y="942"/>
                    <a:pt x="1014" y="980"/>
                  </a:cubicBezTo>
                  <a:cubicBezTo>
                    <a:pt x="1139" y="1018"/>
                    <a:pt x="1223" y="1091"/>
                    <a:pt x="1318" y="1138"/>
                  </a:cubicBezTo>
                  <a:cubicBezTo>
                    <a:pt x="1340" y="1149"/>
                    <a:pt x="1373" y="1167"/>
                    <a:pt x="1411" y="1186"/>
                  </a:cubicBezTo>
                  <a:cubicBezTo>
                    <a:pt x="1400" y="1210"/>
                    <a:pt x="1394" y="1241"/>
                    <a:pt x="1394" y="1284"/>
                  </a:cubicBezTo>
                  <a:cubicBezTo>
                    <a:pt x="1394" y="1463"/>
                    <a:pt x="1334" y="1436"/>
                    <a:pt x="1432" y="1571"/>
                  </a:cubicBezTo>
                  <a:cubicBezTo>
                    <a:pt x="1529" y="1707"/>
                    <a:pt x="1535" y="1631"/>
                    <a:pt x="1594" y="1604"/>
                  </a:cubicBezTo>
                  <a:cubicBezTo>
                    <a:pt x="1654" y="1577"/>
                    <a:pt x="1627" y="1691"/>
                    <a:pt x="1708" y="1805"/>
                  </a:cubicBezTo>
                  <a:cubicBezTo>
                    <a:pt x="1790" y="1919"/>
                    <a:pt x="1833" y="2011"/>
                    <a:pt x="1784" y="2108"/>
                  </a:cubicBezTo>
                  <a:cubicBezTo>
                    <a:pt x="1780" y="2117"/>
                    <a:pt x="1776" y="2126"/>
                    <a:pt x="1773" y="2135"/>
                  </a:cubicBezTo>
                  <a:lnTo>
                    <a:pt x="1773" y="2135"/>
                  </a:lnTo>
                  <a:lnTo>
                    <a:pt x="1773" y="2135"/>
                  </a:lnTo>
                  <a:cubicBezTo>
                    <a:pt x="1720" y="2121"/>
                    <a:pt x="1661" y="2163"/>
                    <a:pt x="1582" y="2246"/>
                  </a:cubicBezTo>
                  <a:cubicBezTo>
                    <a:pt x="1491" y="2342"/>
                    <a:pt x="1408" y="2456"/>
                    <a:pt x="1408" y="245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20A443BB-CBA6-D9BB-AF83-CCD11FDD6AA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0654" y="2207251"/>
              <a:ext cx="725805" cy="724204"/>
            </a:xfrm>
            <a:custGeom>
              <a:avLst/>
              <a:gdLst>
                <a:gd name="T0" fmla="*/ 2036 w 2247"/>
                <a:gd name="T1" fmla="*/ 2003 h 2429"/>
                <a:gd name="T2" fmla="*/ 1877 w 2247"/>
                <a:gd name="T3" fmla="*/ 1963 h 2429"/>
                <a:gd name="T4" fmla="*/ 1701 w 2247"/>
                <a:gd name="T5" fmla="*/ 1769 h 2429"/>
                <a:gd name="T6" fmla="*/ 1473 w 2247"/>
                <a:gd name="T7" fmla="*/ 1604 h 2429"/>
                <a:gd name="T8" fmla="*/ 1422 w 2247"/>
                <a:gd name="T9" fmla="*/ 1883 h 2429"/>
                <a:gd name="T10" fmla="*/ 1047 w 2247"/>
                <a:gd name="T11" fmla="*/ 2054 h 2429"/>
                <a:gd name="T12" fmla="*/ 830 w 2247"/>
                <a:gd name="T13" fmla="*/ 2429 h 2429"/>
                <a:gd name="T14" fmla="*/ 279 w 2247"/>
                <a:gd name="T15" fmla="*/ 2196 h 2429"/>
                <a:gd name="T16" fmla="*/ 398 w 2247"/>
                <a:gd name="T17" fmla="*/ 1934 h 2429"/>
                <a:gd name="T18" fmla="*/ 489 w 2247"/>
                <a:gd name="T19" fmla="*/ 1547 h 2429"/>
                <a:gd name="T20" fmla="*/ 210 w 2247"/>
                <a:gd name="T21" fmla="*/ 1132 h 2429"/>
                <a:gd name="T22" fmla="*/ 222 w 2247"/>
                <a:gd name="T23" fmla="*/ 888 h 2429"/>
                <a:gd name="T24" fmla="*/ 34 w 2247"/>
                <a:gd name="T25" fmla="*/ 643 h 2429"/>
                <a:gd name="T26" fmla="*/ 131 w 2247"/>
                <a:gd name="T27" fmla="*/ 307 h 2429"/>
                <a:gd name="T28" fmla="*/ 318 w 2247"/>
                <a:gd name="T29" fmla="*/ 85 h 2429"/>
                <a:gd name="T30" fmla="*/ 637 w 2247"/>
                <a:gd name="T31" fmla="*/ 142 h 2429"/>
                <a:gd name="T32" fmla="*/ 802 w 2247"/>
                <a:gd name="T33" fmla="*/ 97 h 2429"/>
                <a:gd name="T34" fmla="*/ 910 w 2247"/>
                <a:gd name="T35" fmla="*/ 68 h 2429"/>
                <a:gd name="T36" fmla="*/ 1052 w 2247"/>
                <a:gd name="T37" fmla="*/ 245 h 2429"/>
                <a:gd name="T38" fmla="*/ 1035 w 2247"/>
                <a:gd name="T39" fmla="*/ 467 h 2429"/>
                <a:gd name="T40" fmla="*/ 1325 w 2247"/>
                <a:gd name="T41" fmla="*/ 273 h 2429"/>
                <a:gd name="T42" fmla="*/ 1638 w 2247"/>
                <a:gd name="T43" fmla="*/ 438 h 2429"/>
                <a:gd name="T44" fmla="*/ 1906 w 2247"/>
                <a:gd name="T45" fmla="*/ 461 h 2429"/>
                <a:gd name="T46" fmla="*/ 2019 w 2247"/>
                <a:gd name="T47" fmla="*/ 654 h 2429"/>
                <a:gd name="T48" fmla="*/ 2247 w 2247"/>
                <a:gd name="T49" fmla="*/ 967 h 2429"/>
                <a:gd name="T50" fmla="*/ 2122 w 2247"/>
                <a:gd name="T51" fmla="*/ 1269 h 2429"/>
                <a:gd name="T52" fmla="*/ 2116 w 2247"/>
                <a:gd name="T53" fmla="*/ 1519 h 2429"/>
                <a:gd name="T54" fmla="*/ 2071 w 2247"/>
                <a:gd name="T55" fmla="*/ 1832 h 2429"/>
                <a:gd name="T56" fmla="*/ 2036 w 2247"/>
                <a:gd name="T57" fmla="*/ 2003 h 2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47" h="2429">
                  <a:moveTo>
                    <a:pt x="2036" y="2003"/>
                  </a:moveTo>
                  <a:cubicBezTo>
                    <a:pt x="2036" y="2003"/>
                    <a:pt x="1951" y="2008"/>
                    <a:pt x="1877" y="1963"/>
                  </a:cubicBezTo>
                  <a:cubicBezTo>
                    <a:pt x="1803" y="1917"/>
                    <a:pt x="1746" y="1889"/>
                    <a:pt x="1701" y="1769"/>
                  </a:cubicBezTo>
                  <a:cubicBezTo>
                    <a:pt x="1655" y="1650"/>
                    <a:pt x="1451" y="1473"/>
                    <a:pt x="1473" y="1604"/>
                  </a:cubicBezTo>
                  <a:cubicBezTo>
                    <a:pt x="1496" y="1735"/>
                    <a:pt x="1570" y="1803"/>
                    <a:pt x="1422" y="1883"/>
                  </a:cubicBezTo>
                  <a:cubicBezTo>
                    <a:pt x="1274" y="1963"/>
                    <a:pt x="1177" y="1877"/>
                    <a:pt x="1047" y="2054"/>
                  </a:cubicBezTo>
                  <a:cubicBezTo>
                    <a:pt x="916" y="2230"/>
                    <a:pt x="830" y="2429"/>
                    <a:pt x="830" y="2429"/>
                  </a:cubicBezTo>
                  <a:cubicBezTo>
                    <a:pt x="830" y="2429"/>
                    <a:pt x="364" y="2247"/>
                    <a:pt x="279" y="2196"/>
                  </a:cubicBezTo>
                  <a:cubicBezTo>
                    <a:pt x="193" y="2145"/>
                    <a:pt x="193" y="1929"/>
                    <a:pt x="398" y="1934"/>
                  </a:cubicBezTo>
                  <a:cubicBezTo>
                    <a:pt x="603" y="1940"/>
                    <a:pt x="552" y="1684"/>
                    <a:pt x="489" y="1547"/>
                  </a:cubicBezTo>
                  <a:cubicBezTo>
                    <a:pt x="427" y="1411"/>
                    <a:pt x="97" y="1320"/>
                    <a:pt x="210" y="1132"/>
                  </a:cubicBezTo>
                  <a:cubicBezTo>
                    <a:pt x="324" y="944"/>
                    <a:pt x="353" y="1001"/>
                    <a:pt x="222" y="888"/>
                  </a:cubicBezTo>
                  <a:cubicBezTo>
                    <a:pt x="91" y="774"/>
                    <a:pt x="0" y="774"/>
                    <a:pt x="34" y="643"/>
                  </a:cubicBezTo>
                  <a:cubicBezTo>
                    <a:pt x="68" y="512"/>
                    <a:pt x="28" y="438"/>
                    <a:pt x="131" y="307"/>
                  </a:cubicBezTo>
                  <a:cubicBezTo>
                    <a:pt x="233" y="176"/>
                    <a:pt x="256" y="85"/>
                    <a:pt x="318" y="85"/>
                  </a:cubicBezTo>
                  <a:cubicBezTo>
                    <a:pt x="381" y="85"/>
                    <a:pt x="546" y="142"/>
                    <a:pt x="637" y="142"/>
                  </a:cubicBezTo>
                  <a:cubicBezTo>
                    <a:pt x="728" y="142"/>
                    <a:pt x="751" y="165"/>
                    <a:pt x="802" y="97"/>
                  </a:cubicBezTo>
                  <a:cubicBezTo>
                    <a:pt x="853" y="29"/>
                    <a:pt x="899" y="0"/>
                    <a:pt x="910" y="68"/>
                  </a:cubicBezTo>
                  <a:cubicBezTo>
                    <a:pt x="921" y="137"/>
                    <a:pt x="1115" y="194"/>
                    <a:pt x="1052" y="245"/>
                  </a:cubicBezTo>
                  <a:cubicBezTo>
                    <a:pt x="990" y="296"/>
                    <a:pt x="882" y="461"/>
                    <a:pt x="1035" y="467"/>
                  </a:cubicBezTo>
                  <a:cubicBezTo>
                    <a:pt x="1189" y="472"/>
                    <a:pt x="1149" y="194"/>
                    <a:pt x="1325" y="273"/>
                  </a:cubicBezTo>
                  <a:cubicBezTo>
                    <a:pt x="1502" y="353"/>
                    <a:pt x="1553" y="444"/>
                    <a:pt x="1638" y="438"/>
                  </a:cubicBezTo>
                  <a:cubicBezTo>
                    <a:pt x="1724" y="432"/>
                    <a:pt x="1849" y="404"/>
                    <a:pt x="1906" y="461"/>
                  </a:cubicBezTo>
                  <a:cubicBezTo>
                    <a:pt x="1962" y="518"/>
                    <a:pt x="1980" y="529"/>
                    <a:pt x="2019" y="654"/>
                  </a:cubicBezTo>
                  <a:cubicBezTo>
                    <a:pt x="2059" y="779"/>
                    <a:pt x="2150" y="853"/>
                    <a:pt x="2247" y="967"/>
                  </a:cubicBezTo>
                  <a:cubicBezTo>
                    <a:pt x="2247" y="967"/>
                    <a:pt x="2002" y="1138"/>
                    <a:pt x="2122" y="1269"/>
                  </a:cubicBezTo>
                  <a:cubicBezTo>
                    <a:pt x="2241" y="1400"/>
                    <a:pt x="2179" y="1388"/>
                    <a:pt x="2116" y="1519"/>
                  </a:cubicBezTo>
                  <a:cubicBezTo>
                    <a:pt x="2054" y="1650"/>
                    <a:pt x="2088" y="1718"/>
                    <a:pt x="2071" y="1832"/>
                  </a:cubicBezTo>
                  <a:cubicBezTo>
                    <a:pt x="2054" y="1946"/>
                    <a:pt x="2036" y="2003"/>
                    <a:pt x="2036" y="200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6BA77C13-A2C4-4605-87F0-1C65A453B92C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5443" y="5430038"/>
              <a:ext cx="1385470" cy="846243"/>
            </a:xfrm>
            <a:custGeom>
              <a:avLst/>
              <a:gdLst>
                <a:gd name="T0" fmla="*/ 4271 w 4291"/>
                <a:gd name="T1" fmla="*/ 1445 h 2843"/>
                <a:gd name="T2" fmla="*/ 4222 w 4291"/>
                <a:gd name="T3" fmla="*/ 1620 h 2843"/>
                <a:gd name="T4" fmla="*/ 4181 w 4291"/>
                <a:gd name="T5" fmla="*/ 1798 h 2843"/>
                <a:gd name="T6" fmla="*/ 4117 w 4291"/>
                <a:gd name="T7" fmla="*/ 1990 h 2843"/>
                <a:gd name="T8" fmla="*/ 3775 w 4291"/>
                <a:gd name="T9" fmla="*/ 2118 h 2843"/>
                <a:gd name="T10" fmla="*/ 3684 w 4291"/>
                <a:gd name="T11" fmla="*/ 2455 h 2843"/>
                <a:gd name="T12" fmla="*/ 3720 w 4291"/>
                <a:gd name="T13" fmla="*/ 2661 h 2843"/>
                <a:gd name="T14" fmla="*/ 3592 w 4291"/>
                <a:gd name="T15" fmla="*/ 2807 h 2843"/>
                <a:gd name="T16" fmla="*/ 3200 w 4291"/>
                <a:gd name="T17" fmla="*/ 2602 h 2843"/>
                <a:gd name="T18" fmla="*/ 2949 w 4291"/>
                <a:gd name="T19" fmla="*/ 2446 h 2843"/>
                <a:gd name="T20" fmla="*/ 2826 w 4291"/>
                <a:gd name="T21" fmla="*/ 2323 h 2843"/>
                <a:gd name="T22" fmla="*/ 2091 w 4291"/>
                <a:gd name="T23" fmla="*/ 2013 h 2843"/>
                <a:gd name="T24" fmla="*/ 1607 w 4291"/>
                <a:gd name="T25" fmla="*/ 1748 h 2843"/>
                <a:gd name="T26" fmla="*/ 1132 w 4291"/>
                <a:gd name="T27" fmla="*/ 1502 h 2843"/>
                <a:gd name="T28" fmla="*/ 722 w 4291"/>
                <a:gd name="T29" fmla="*/ 1301 h 2843"/>
                <a:gd name="T30" fmla="*/ 165 w 4291"/>
                <a:gd name="T31" fmla="*/ 995 h 2843"/>
                <a:gd name="T32" fmla="*/ 0 w 4291"/>
                <a:gd name="T33" fmla="*/ 890 h 2843"/>
                <a:gd name="T34" fmla="*/ 174 w 4291"/>
                <a:gd name="T35" fmla="*/ 680 h 2843"/>
                <a:gd name="T36" fmla="*/ 388 w 4291"/>
                <a:gd name="T37" fmla="*/ 580 h 2843"/>
                <a:gd name="T38" fmla="*/ 621 w 4291"/>
                <a:gd name="T39" fmla="*/ 671 h 2843"/>
                <a:gd name="T40" fmla="*/ 918 w 4291"/>
                <a:gd name="T41" fmla="*/ 922 h 2843"/>
                <a:gd name="T42" fmla="*/ 1119 w 4291"/>
                <a:gd name="T43" fmla="*/ 1013 h 2843"/>
                <a:gd name="T44" fmla="*/ 1406 w 4291"/>
                <a:gd name="T45" fmla="*/ 895 h 2843"/>
                <a:gd name="T46" fmla="*/ 1707 w 4291"/>
                <a:gd name="T47" fmla="*/ 844 h 2843"/>
                <a:gd name="T48" fmla="*/ 1890 w 4291"/>
                <a:gd name="T49" fmla="*/ 744 h 2843"/>
                <a:gd name="T50" fmla="*/ 2045 w 4291"/>
                <a:gd name="T51" fmla="*/ 488 h 2843"/>
                <a:gd name="T52" fmla="*/ 2177 w 4291"/>
                <a:gd name="T53" fmla="*/ 228 h 2843"/>
                <a:gd name="T54" fmla="*/ 2365 w 4291"/>
                <a:gd name="T55" fmla="*/ 87 h 2843"/>
                <a:gd name="T56" fmla="*/ 2605 w 4291"/>
                <a:gd name="T57" fmla="*/ 73 h 2843"/>
                <a:gd name="T58" fmla="*/ 2740 w 4291"/>
                <a:gd name="T59" fmla="*/ 265 h 2843"/>
                <a:gd name="T60" fmla="*/ 2980 w 4291"/>
                <a:gd name="T61" fmla="*/ 265 h 2843"/>
                <a:gd name="T62" fmla="*/ 3064 w 4291"/>
                <a:gd name="T63" fmla="*/ 84 h 2843"/>
                <a:gd name="T64" fmla="*/ 3272 w 4291"/>
                <a:gd name="T65" fmla="*/ 389 h 2843"/>
                <a:gd name="T66" fmla="*/ 3557 w 4291"/>
                <a:gd name="T67" fmla="*/ 486 h 2843"/>
                <a:gd name="T68" fmla="*/ 3764 w 4291"/>
                <a:gd name="T69" fmla="*/ 518 h 2843"/>
                <a:gd name="T70" fmla="*/ 3991 w 4291"/>
                <a:gd name="T71" fmla="*/ 713 h 2843"/>
                <a:gd name="T72" fmla="*/ 4053 w 4291"/>
                <a:gd name="T73" fmla="*/ 745 h 2843"/>
                <a:gd name="T74" fmla="*/ 4053 w 4291"/>
                <a:gd name="T75" fmla="*/ 745 h 2843"/>
                <a:gd name="T76" fmla="*/ 4120 w 4291"/>
                <a:gd name="T77" fmla="*/ 1057 h 2843"/>
                <a:gd name="T78" fmla="*/ 4271 w 4291"/>
                <a:gd name="T79" fmla="*/ 1445 h 2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291" h="2843">
                  <a:moveTo>
                    <a:pt x="4271" y="1445"/>
                  </a:moveTo>
                  <a:cubicBezTo>
                    <a:pt x="4271" y="1445"/>
                    <a:pt x="4195" y="1529"/>
                    <a:pt x="4222" y="1620"/>
                  </a:cubicBezTo>
                  <a:cubicBezTo>
                    <a:pt x="4250" y="1712"/>
                    <a:pt x="4190" y="1721"/>
                    <a:pt x="4181" y="1798"/>
                  </a:cubicBezTo>
                  <a:cubicBezTo>
                    <a:pt x="4172" y="1876"/>
                    <a:pt x="4291" y="1990"/>
                    <a:pt x="4117" y="1990"/>
                  </a:cubicBezTo>
                  <a:cubicBezTo>
                    <a:pt x="3944" y="1990"/>
                    <a:pt x="3903" y="1926"/>
                    <a:pt x="3775" y="2118"/>
                  </a:cubicBezTo>
                  <a:cubicBezTo>
                    <a:pt x="3647" y="2309"/>
                    <a:pt x="3597" y="2364"/>
                    <a:pt x="3684" y="2455"/>
                  </a:cubicBezTo>
                  <a:cubicBezTo>
                    <a:pt x="3770" y="2547"/>
                    <a:pt x="3757" y="2624"/>
                    <a:pt x="3720" y="2661"/>
                  </a:cubicBezTo>
                  <a:cubicBezTo>
                    <a:pt x="3684" y="2697"/>
                    <a:pt x="3702" y="2843"/>
                    <a:pt x="3592" y="2807"/>
                  </a:cubicBezTo>
                  <a:cubicBezTo>
                    <a:pt x="3483" y="2770"/>
                    <a:pt x="3364" y="2647"/>
                    <a:pt x="3200" y="2602"/>
                  </a:cubicBezTo>
                  <a:cubicBezTo>
                    <a:pt x="3036" y="2556"/>
                    <a:pt x="3008" y="2538"/>
                    <a:pt x="2949" y="2446"/>
                  </a:cubicBezTo>
                  <a:cubicBezTo>
                    <a:pt x="2889" y="2355"/>
                    <a:pt x="2931" y="2451"/>
                    <a:pt x="2826" y="2323"/>
                  </a:cubicBezTo>
                  <a:cubicBezTo>
                    <a:pt x="2721" y="2195"/>
                    <a:pt x="2314" y="2118"/>
                    <a:pt x="2091" y="2013"/>
                  </a:cubicBezTo>
                  <a:cubicBezTo>
                    <a:pt x="1867" y="1908"/>
                    <a:pt x="1835" y="1803"/>
                    <a:pt x="1607" y="1748"/>
                  </a:cubicBezTo>
                  <a:cubicBezTo>
                    <a:pt x="1379" y="1693"/>
                    <a:pt x="1297" y="1680"/>
                    <a:pt x="1132" y="1502"/>
                  </a:cubicBezTo>
                  <a:cubicBezTo>
                    <a:pt x="968" y="1324"/>
                    <a:pt x="877" y="1438"/>
                    <a:pt x="722" y="1301"/>
                  </a:cubicBezTo>
                  <a:cubicBezTo>
                    <a:pt x="566" y="1164"/>
                    <a:pt x="320" y="1077"/>
                    <a:pt x="165" y="995"/>
                  </a:cubicBezTo>
                  <a:cubicBezTo>
                    <a:pt x="10" y="913"/>
                    <a:pt x="0" y="890"/>
                    <a:pt x="0" y="890"/>
                  </a:cubicBezTo>
                  <a:cubicBezTo>
                    <a:pt x="0" y="890"/>
                    <a:pt x="83" y="776"/>
                    <a:pt x="174" y="680"/>
                  </a:cubicBezTo>
                  <a:cubicBezTo>
                    <a:pt x="265" y="584"/>
                    <a:pt x="329" y="543"/>
                    <a:pt x="388" y="580"/>
                  </a:cubicBezTo>
                  <a:cubicBezTo>
                    <a:pt x="448" y="616"/>
                    <a:pt x="566" y="552"/>
                    <a:pt x="621" y="671"/>
                  </a:cubicBezTo>
                  <a:cubicBezTo>
                    <a:pt x="676" y="790"/>
                    <a:pt x="758" y="1000"/>
                    <a:pt x="918" y="922"/>
                  </a:cubicBezTo>
                  <a:cubicBezTo>
                    <a:pt x="1078" y="844"/>
                    <a:pt x="1009" y="1187"/>
                    <a:pt x="1119" y="1013"/>
                  </a:cubicBezTo>
                  <a:cubicBezTo>
                    <a:pt x="1228" y="840"/>
                    <a:pt x="1288" y="904"/>
                    <a:pt x="1406" y="895"/>
                  </a:cubicBezTo>
                  <a:cubicBezTo>
                    <a:pt x="1525" y="885"/>
                    <a:pt x="1593" y="840"/>
                    <a:pt x="1707" y="844"/>
                  </a:cubicBezTo>
                  <a:cubicBezTo>
                    <a:pt x="1822" y="849"/>
                    <a:pt x="1730" y="826"/>
                    <a:pt x="1890" y="744"/>
                  </a:cubicBezTo>
                  <a:cubicBezTo>
                    <a:pt x="2050" y="662"/>
                    <a:pt x="1977" y="671"/>
                    <a:pt x="2045" y="488"/>
                  </a:cubicBezTo>
                  <a:cubicBezTo>
                    <a:pt x="2114" y="306"/>
                    <a:pt x="2068" y="224"/>
                    <a:pt x="2177" y="228"/>
                  </a:cubicBezTo>
                  <a:cubicBezTo>
                    <a:pt x="2287" y="233"/>
                    <a:pt x="2251" y="64"/>
                    <a:pt x="2365" y="87"/>
                  </a:cubicBezTo>
                  <a:cubicBezTo>
                    <a:pt x="2463" y="106"/>
                    <a:pt x="2477" y="113"/>
                    <a:pt x="2605" y="73"/>
                  </a:cubicBezTo>
                  <a:cubicBezTo>
                    <a:pt x="2647" y="153"/>
                    <a:pt x="2629" y="288"/>
                    <a:pt x="2740" y="265"/>
                  </a:cubicBezTo>
                  <a:cubicBezTo>
                    <a:pt x="2870" y="240"/>
                    <a:pt x="2902" y="214"/>
                    <a:pt x="2980" y="265"/>
                  </a:cubicBezTo>
                  <a:cubicBezTo>
                    <a:pt x="3058" y="317"/>
                    <a:pt x="3058" y="168"/>
                    <a:pt x="3064" y="84"/>
                  </a:cubicBezTo>
                  <a:cubicBezTo>
                    <a:pt x="3071" y="0"/>
                    <a:pt x="3246" y="233"/>
                    <a:pt x="3272" y="389"/>
                  </a:cubicBezTo>
                  <a:cubicBezTo>
                    <a:pt x="3298" y="544"/>
                    <a:pt x="3466" y="557"/>
                    <a:pt x="3557" y="486"/>
                  </a:cubicBezTo>
                  <a:cubicBezTo>
                    <a:pt x="3648" y="415"/>
                    <a:pt x="3680" y="538"/>
                    <a:pt x="3764" y="518"/>
                  </a:cubicBezTo>
                  <a:cubicBezTo>
                    <a:pt x="3849" y="499"/>
                    <a:pt x="3939" y="609"/>
                    <a:pt x="3991" y="713"/>
                  </a:cubicBezTo>
                  <a:cubicBezTo>
                    <a:pt x="4012" y="755"/>
                    <a:pt x="4034" y="761"/>
                    <a:pt x="4053" y="745"/>
                  </a:cubicBezTo>
                  <a:lnTo>
                    <a:pt x="4053" y="745"/>
                  </a:lnTo>
                  <a:cubicBezTo>
                    <a:pt x="4053" y="745"/>
                    <a:pt x="4057" y="944"/>
                    <a:pt x="4120" y="1057"/>
                  </a:cubicBezTo>
                  <a:cubicBezTo>
                    <a:pt x="4172" y="1149"/>
                    <a:pt x="4229" y="1354"/>
                    <a:pt x="4271" y="144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24" name="Freeform 22">
              <a:extLst>
                <a:ext uri="{FF2B5EF4-FFF2-40B4-BE49-F238E27FC236}">
                  <a16:creationId xmlns:a16="http://schemas.microsoft.com/office/drawing/2014/main" id="{A02494C5-CAA1-D9BC-1298-4BCF04E90D11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1076" y="4694592"/>
              <a:ext cx="744951" cy="1098349"/>
            </a:xfrm>
            <a:custGeom>
              <a:avLst/>
              <a:gdLst>
                <a:gd name="T0" fmla="*/ 732 w 2307"/>
                <a:gd name="T1" fmla="*/ 0 h 3684"/>
                <a:gd name="T2" fmla="*/ 618 w 2307"/>
                <a:gd name="T3" fmla="*/ 328 h 3684"/>
                <a:gd name="T4" fmla="*/ 803 w 2307"/>
                <a:gd name="T5" fmla="*/ 621 h 3684"/>
                <a:gd name="T6" fmla="*/ 819 w 2307"/>
                <a:gd name="T7" fmla="*/ 898 h 3684"/>
                <a:gd name="T8" fmla="*/ 711 w 2307"/>
                <a:gd name="T9" fmla="*/ 1055 h 3684"/>
                <a:gd name="T10" fmla="*/ 526 w 2307"/>
                <a:gd name="T11" fmla="*/ 1239 h 3684"/>
                <a:gd name="T12" fmla="*/ 282 w 2307"/>
                <a:gd name="T13" fmla="*/ 1342 h 3684"/>
                <a:gd name="T14" fmla="*/ 282 w 2307"/>
                <a:gd name="T15" fmla="*/ 1982 h 3684"/>
                <a:gd name="T16" fmla="*/ 60 w 2307"/>
                <a:gd name="T17" fmla="*/ 2183 h 3684"/>
                <a:gd name="T18" fmla="*/ 98 w 2307"/>
                <a:gd name="T19" fmla="*/ 2470 h 3684"/>
                <a:gd name="T20" fmla="*/ 260 w 2307"/>
                <a:gd name="T21" fmla="*/ 2503 h 3684"/>
                <a:gd name="T22" fmla="*/ 374 w 2307"/>
                <a:gd name="T23" fmla="*/ 2704 h 3684"/>
                <a:gd name="T24" fmla="*/ 450 w 2307"/>
                <a:gd name="T25" fmla="*/ 3007 h 3684"/>
                <a:gd name="T26" fmla="*/ 429 w 2307"/>
                <a:gd name="T27" fmla="*/ 3064 h 3684"/>
                <a:gd name="T28" fmla="*/ 468 w 2307"/>
                <a:gd name="T29" fmla="*/ 3077 h 3684"/>
                <a:gd name="T30" fmla="*/ 701 w 2307"/>
                <a:gd name="T31" fmla="*/ 3168 h 3684"/>
                <a:gd name="T32" fmla="*/ 997 w 2307"/>
                <a:gd name="T33" fmla="*/ 3420 h 3684"/>
                <a:gd name="T34" fmla="*/ 1198 w 2307"/>
                <a:gd name="T35" fmla="*/ 3511 h 3684"/>
                <a:gd name="T36" fmla="*/ 1486 w 2307"/>
                <a:gd name="T37" fmla="*/ 3392 h 3684"/>
                <a:gd name="T38" fmla="*/ 1787 w 2307"/>
                <a:gd name="T39" fmla="*/ 3342 h 3684"/>
                <a:gd name="T40" fmla="*/ 1969 w 2307"/>
                <a:gd name="T41" fmla="*/ 3242 h 3684"/>
                <a:gd name="T42" fmla="*/ 2125 w 2307"/>
                <a:gd name="T43" fmla="*/ 2986 h 3684"/>
                <a:gd name="T44" fmla="*/ 2257 w 2307"/>
                <a:gd name="T45" fmla="*/ 2726 h 3684"/>
                <a:gd name="T46" fmla="*/ 2307 w 2307"/>
                <a:gd name="T47" fmla="*/ 2711 h 3684"/>
                <a:gd name="T48" fmla="*/ 2099 w 2307"/>
                <a:gd name="T49" fmla="*/ 2574 h 3684"/>
                <a:gd name="T50" fmla="*/ 1855 w 2307"/>
                <a:gd name="T51" fmla="*/ 2644 h 3684"/>
                <a:gd name="T52" fmla="*/ 1616 w 2307"/>
                <a:gd name="T53" fmla="*/ 2628 h 3684"/>
                <a:gd name="T54" fmla="*/ 1616 w 2307"/>
                <a:gd name="T55" fmla="*/ 2454 h 3684"/>
                <a:gd name="T56" fmla="*/ 1551 w 2307"/>
                <a:gd name="T57" fmla="*/ 1993 h 3684"/>
                <a:gd name="T58" fmla="*/ 1351 w 2307"/>
                <a:gd name="T59" fmla="*/ 1483 h 3684"/>
                <a:gd name="T60" fmla="*/ 1535 w 2307"/>
                <a:gd name="T61" fmla="*/ 1201 h 3684"/>
                <a:gd name="T62" fmla="*/ 2025 w 2307"/>
                <a:gd name="T63" fmla="*/ 1338 h 3684"/>
                <a:gd name="T64" fmla="*/ 2025 w 2307"/>
                <a:gd name="T65" fmla="*/ 1338 h 3684"/>
                <a:gd name="T66" fmla="*/ 1893 w 2307"/>
                <a:gd name="T67" fmla="*/ 1233 h 3684"/>
                <a:gd name="T68" fmla="*/ 1556 w 2307"/>
                <a:gd name="T69" fmla="*/ 779 h 3684"/>
                <a:gd name="T70" fmla="*/ 1368 w 2307"/>
                <a:gd name="T71" fmla="*/ 507 h 3684"/>
                <a:gd name="T72" fmla="*/ 1213 w 2307"/>
                <a:gd name="T73" fmla="*/ 109 h 3684"/>
                <a:gd name="T74" fmla="*/ 1097 w 2307"/>
                <a:gd name="T75" fmla="*/ 130 h 3684"/>
                <a:gd name="T76" fmla="*/ 732 w 2307"/>
                <a:gd name="T77" fmla="*/ 0 h 3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307" h="3684">
                  <a:moveTo>
                    <a:pt x="732" y="0"/>
                  </a:moveTo>
                  <a:cubicBezTo>
                    <a:pt x="732" y="0"/>
                    <a:pt x="494" y="263"/>
                    <a:pt x="618" y="328"/>
                  </a:cubicBezTo>
                  <a:cubicBezTo>
                    <a:pt x="743" y="393"/>
                    <a:pt x="765" y="458"/>
                    <a:pt x="803" y="621"/>
                  </a:cubicBezTo>
                  <a:cubicBezTo>
                    <a:pt x="841" y="784"/>
                    <a:pt x="862" y="898"/>
                    <a:pt x="819" y="898"/>
                  </a:cubicBezTo>
                  <a:cubicBezTo>
                    <a:pt x="776" y="898"/>
                    <a:pt x="705" y="957"/>
                    <a:pt x="711" y="1055"/>
                  </a:cubicBezTo>
                  <a:cubicBezTo>
                    <a:pt x="716" y="1152"/>
                    <a:pt x="456" y="1098"/>
                    <a:pt x="526" y="1239"/>
                  </a:cubicBezTo>
                  <a:cubicBezTo>
                    <a:pt x="597" y="1380"/>
                    <a:pt x="184" y="1109"/>
                    <a:pt x="282" y="1342"/>
                  </a:cubicBezTo>
                  <a:cubicBezTo>
                    <a:pt x="380" y="1576"/>
                    <a:pt x="391" y="1944"/>
                    <a:pt x="282" y="1982"/>
                  </a:cubicBezTo>
                  <a:cubicBezTo>
                    <a:pt x="174" y="2020"/>
                    <a:pt x="60" y="2004"/>
                    <a:pt x="60" y="2183"/>
                  </a:cubicBezTo>
                  <a:cubicBezTo>
                    <a:pt x="60" y="2362"/>
                    <a:pt x="0" y="2335"/>
                    <a:pt x="98" y="2470"/>
                  </a:cubicBezTo>
                  <a:cubicBezTo>
                    <a:pt x="195" y="2606"/>
                    <a:pt x="201" y="2530"/>
                    <a:pt x="260" y="2503"/>
                  </a:cubicBezTo>
                  <a:cubicBezTo>
                    <a:pt x="320" y="2476"/>
                    <a:pt x="293" y="2590"/>
                    <a:pt x="374" y="2704"/>
                  </a:cubicBezTo>
                  <a:cubicBezTo>
                    <a:pt x="456" y="2818"/>
                    <a:pt x="499" y="2910"/>
                    <a:pt x="450" y="3007"/>
                  </a:cubicBezTo>
                  <a:cubicBezTo>
                    <a:pt x="442" y="3024"/>
                    <a:pt x="435" y="3044"/>
                    <a:pt x="429" y="3064"/>
                  </a:cubicBezTo>
                  <a:cubicBezTo>
                    <a:pt x="442" y="3065"/>
                    <a:pt x="455" y="3069"/>
                    <a:pt x="468" y="3077"/>
                  </a:cubicBezTo>
                  <a:cubicBezTo>
                    <a:pt x="527" y="3114"/>
                    <a:pt x="646" y="3050"/>
                    <a:pt x="701" y="3168"/>
                  </a:cubicBezTo>
                  <a:cubicBezTo>
                    <a:pt x="755" y="3287"/>
                    <a:pt x="837" y="3497"/>
                    <a:pt x="997" y="3420"/>
                  </a:cubicBezTo>
                  <a:cubicBezTo>
                    <a:pt x="1157" y="3342"/>
                    <a:pt x="1089" y="3684"/>
                    <a:pt x="1198" y="3511"/>
                  </a:cubicBezTo>
                  <a:cubicBezTo>
                    <a:pt x="1308" y="3337"/>
                    <a:pt x="1367" y="3401"/>
                    <a:pt x="1486" y="3392"/>
                  </a:cubicBezTo>
                  <a:cubicBezTo>
                    <a:pt x="1604" y="3383"/>
                    <a:pt x="1673" y="3337"/>
                    <a:pt x="1787" y="3342"/>
                  </a:cubicBezTo>
                  <a:cubicBezTo>
                    <a:pt x="1901" y="3346"/>
                    <a:pt x="1810" y="3324"/>
                    <a:pt x="1969" y="3242"/>
                  </a:cubicBezTo>
                  <a:cubicBezTo>
                    <a:pt x="2129" y="3159"/>
                    <a:pt x="2056" y="3168"/>
                    <a:pt x="2125" y="2986"/>
                  </a:cubicBezTo>
                  <a:cubicBezTo>
                    <a:pt x="2193" y="2803"/>
                    <a:pt x="2147" y="2721"/>
                    <a:pt x="2257" y="2726"/>
                  </a:cubicBezTo>
                  <a:cubicBezTo>
                    <a:pt x="2279" y="2727"/>
                    <a:pt x="2295" y="2721"/>
                    <a:pt x="2307" y="2711"/>
                  </a:cubicBezTo>
                  <a:cubicBezTo>
                    <a:pt x="2263" y="2618"/>
                    <a:pt x="2205" y="2519"/>
                    <a:pt x="2099" y="2574"/>
                  </a:cubicBezTo>
                  <a:cubicBezTo>
                    <a:pt x="1953" y="2649"/>
                    <a:pt x="1947" y="2606"/>
                    <a:pt x="1855" y="2644"/>
                  </a:cubicBezTo>
                  <a:cubicBezTo>
                    <a:pt x="1763" y="2682"/>
                    <a:pt x="1535" y="2725"/>
                    <a:pt x="1616" y="2628"/>
                  </a:cubicBezTo>
                  <a:cubicBezTo>
                    <a:pt x="1698" y="2530"/>
                    <a:pt x="1606" y="2568"/>
                    <a:pt x="1616" y="2454"/>
                  </a:cubicBezTo>
                  <a:cubicBezTo>
                    <a:pt x="1627" y="2340"/>
                    <a:pt x="1692" y="2243"/>
                    <a:pt x="1551" y="1993"/>
                  </a:cubicBezTo>
                  <a:cubicBezTo>
                    <a:pt x="1410" y="1744"/>
                    <a:pt x="1437" y="1624"/>
                    <a:pt x="1351" y="1483"/>
                  </a:cubicBezTo>
                  <a:cubicBezTo>
                    <a:pt x="1264" y="1342"/>
                    <a:pt x="1231" y="984"/>
                    <a:pt x="1535" y="1201"/>
                  </a:cubicBezTo>
                  <a:cubicBezTo>
                    <a:pt x="1839" y="1418"/>
                    <a:pt x="1978" y="1431"/>
                    <a:pt x="2025" y="1338"/>
                  </a:cubicBezTo>
                  <a:lnTo>
                    <a:pt x="2025" y="1338"/>
                  </a:lnTo>
                  <a:cubicBezTo>
                    <a:pt x="1978" y="1324"/>
                    <a:pt x="1965" y="1274"/>
                    <a:pt x="1893" y="1233"/>
                  </a:cubicBezTo>
                  <a:cubicBezTo>
                    <a:pt x="1789" y="1175"/>
                    <a:pt x="1640" y="961"/>
                    <a:pt x="1556" y="779"/>
                  </a:cubicBezTo>
                  <a:cubicBezTo>
                    <a:pt x="1471" y="598"/>
                    <a:pt x="1471" y="546"/>
                    <a:pt x="1368" y="507"/>
                  </a:cubicBezTo>
                  <a:cubicBezTo>
                    <a:pt x="1264" y="468"/>
                    <a:pt x="1213" y="109"/>
                    <a:pt x="1213" y="109"/>
                  </a:cubicBezTo>
                  <a:cubicBezTo>
                    <a:pt x="1174" y="113"/>
                    <a:pt x="1135" y="120"/>
                    <a:pt x="1097" y="130"/>
                  </a:cubicBezTo>
                  <a:cubicBezTo>
                    <a:pt x="899" y="188"/>
                    <a:pt x="789" y="57"/>
                    <a:pt x="732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25" name="Freeform 49">
              <a:extLst>
                <a:ext uri="{FF2B5EF4-FFF2-40B4-BE49-F238E27FC236}">
                  <a16:creationId xmlns:a16="http://schemas.microsoft.com/office/drawing/2014/main" id="{E6DC774B-4D80-3894-9E1F-5EBB3D0CCB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1996" y="3111301"/>
              <a:ext cx="983407" cy="613405"/>
            </a:xfrm>
            <a:custGeom>
              <a:avLst/>
              <a:gdLst>
                <a:gd name="T0" fmla="*/ 0 w 3042"/>
                <a:gd name="T1" fmla="*/ 224 h 2056"/>
                <a:gd name="T2" fmla="*/ 110 w 3042"/>
                <a:gd name="T3" fmla="*/ 528 h 2056"/>
                <a:gd name="T4" fmla="*/ 324 w 3042"/>
                <a:gd name="T5" fmla="*/ 871 h 2056"/>
                <a:gd name="T6" fmla="*/ 763 w 3042"/>
                <a:gd name="T7" fmla="*/ 1314 h 2056"/>
                <a:gd name="T8" fmla="*/ 915 w 3042"/>
                <a:gd name="T9" fmla="*/ 1637 h 2056"/>
                <a:gd name="T10" fmla="*/ 991 w 3042"/>
                <a:gd name="T11" fmla="*/ 1918 h 2056"/>
                <a:gd name="T12" fmla="*/ 1106 w 3042"/>
                <a:gd name="T13" fmla="*/ 2028 h 2056"/>
                <a:gd name="T14" fmla="*/ 1387 w 3042"/>
                <a:gd name="T15" fmla="*/ 1799 h 2056"/>
                <a:gd name="T16" fmla="*/ 1601 w 3042"/>
                <a:gd name="T17" fmla="*/ 1456 h 2056"/>
                <a:gd name="T18" fmla="*/ 1882 w 3042"/>
                <a:gd name="T19" fmla="*/ 1137 h 2056"/>
                <a:gd name="T20" fmla="*/ 2087 w 3042"/>
                <a:gd name="T21" fmla="*/ 1113 h 2056"/>
                <a:gd name="T22" fmla="*/ 2215 w 3042"/>
                <a:gd name="T23" fmla="*/ 1194 h 2056"/>
                <a:gd name="T24" fmla="*/ 2391 w 3042"/>
                <a:gd name="T25" fmla="*/ 1447 h 2056"/>
                <a:gd name="T26" fmla="*/ 2501 w 3042"/>
                <a:gd name="T27" fmla="*/ 1604 h 2056"/>
                <a:gd name="T28" fmla="*/ 2715 w 3042"/>
                <a:gd name="T29" fmla="*/ 1571 h 2056"/>
                <a:gd name="T30" fmla="*/ 3002 w 3042"/>
                <a:gd name="T31" fmla="*/ 1611 h 2056"/>
                <a:gd name="T32" fmla="*/ 2974 w 3042"/>
                <a:gd name="T33" fmla="*/ 1607 h 2056"/>
                <a:gd name="T34" fmla="*/ 2826 w 3042"/>
                <a:gd name="T35" fmla="*/ 1216 h 2056"/>
                <a:gd name="T36" fmla="*/ 2401 w 3042"/>
                <a:gd name="T37" fmla="*/ 1081 h 2056"/>
                <a:gd name="T38" fmla="*/ 2300 w 3042"/>
                <a:gd name="T39" fmla="*/ 690 h 2056"/>
                <a:gd name="T40" fmla="*/ 2097 w 3042"/>
                <a:gd name="T41" fmla="*/ 265 h 2056"/>
                <a:gd name="T42" fmla="*/ 2010 w 3042"/>
                <a:gd name="T43" fmla="*/ 17 h 2056"/>
                <a:gd name="T44" fmla="*/ 1768 w 3042"/>
                <a:gd name="T45" fmla="*/ 0 h 2056"/>
                <a:gd name="T46" fmla="*/ 1766 w 3042"/>
                <a:gd name="T47" fmla="*/ 0 h 2056"/>
                <a:gd name="T48" fmla="*/ 1766 w 3042"/>
                <a:gd name="T49" fmla="*/ 0 h 2056"/>
                <a:gd name="T50" fmla="*/ 1759 w 3042"/>
                <a:gd name="T51" fmla="*/ 6 h 2056"/>
                <a:gd name="T52" fmla="*/ 1974 w 3042"/>
                <a:gd name="T53" fmla="*/ 400 h 2056"/>
                <a:gd name="T54" fmla="*/ 1940 w 3042"/>
                <a:gd name="T55" fmla="*/ 508 h 2056"/>
                <a:gd name="T56" fmla="*/ 1803 w 3042"/>
                <a:gd name="T57" fmla="*/ 684 h 2056"/>
                <a:gd name="T58" fmla="*/ 1587 w 3042"/>
                <a:gd name="T59" fmla="*/ 770 h 2056"/>
                <a:gd name="T60" fmla="*/ 1303 w 3042"/>
                <a:gd name="T61" fmla="*/ 707 h 2056"/>
                <a:gd name="T62" fmla="*/ 865 w 3042"/>
                <a:gd name="T63" fmla="*/ 650 h 2056"/>
                <a:gd name="T64" fmla="*/ 654 w 3042"/>
                <a:gd name="T65" fmla="*/ 673 h 2056"/>
                <a:gd name="T66" fmla="*/ 330 w 3042"/>
                <a:gd name="T67" fmla="*/ 372 h 2056"/>
                <a:gd name="T68" fmla="*/ 313 w 3042"/>
                <a:gd name="T69" fmla="*/ 93 h 2056"/>
                <a:gd name="T70" fmla="*/ 304 w 3042"/>
                <a:gd name="T71" fmla="*/ 21 h 2056"/>
                <a:gd name="T72" fmla="*/ 281 w 3042"/>
                <a:gd name="T73" fmla="*/ 16 h 2056"/>
                <a:gd name="T74" fmla="*/ 0 w 3042"/>
                <a:gd name="T75" fmla="*/ 224 h 2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42" h="2056">
                  <a:moveTo>
                    <a:pt x="0" y="224"/>
                  </a:moveTo>
                  <a:cubicBezTo>
                    <a:pt x="0" y="224"/>
                    <a:pt x="82" y="428"/>
                    <a:pt x="110" y="528"/>
                  </a:cubicBezTo>
                  <a:cubicBezTo>
                    <a:pt x="139" y="628"/>
                    <a:pt x="244" y="680"/>
                    <a:pt x="324" y="871"/>
                  </a:cubicBezTo>
                  <a:cubicBezTo>
                    <a:pt x="405" y="1061"/>
                    <a:pt x="686" y="1199"/>
                    <a:pt x="763" y="1314"/>
                  </a:cubicBezTo>
                  <a:cubicBezTo>
                    <a:pt x="839" y="1428"/>
                    <a:pt x="782" y="1552"/>
                    <a:pt x="915" y="1637"/>
                  </a:cubicBezTo>
                  <a:cubicBezTo>
                    <a:pt x="1048" y="1723"/>
                    <a:pt x="958" y="1828"/>
                    <a:pt x="991" y="1918"/>
                  </a:cubicBezTo>
                  <a:cubicBezTo>
                    <a:pt x="1025" y="2009"/>
                    <a:pt x="1082" y="2056"/>
                    <a:pt x="1106" y="2028"/>
                  </a:cubicBezTo>
                  <a:cubicBezTo>
                    <a:pt x="1129" y="1999"/>
                    <a:pt x="1210" y="1895"/>
                    <a:pt x="1387" y="1799"/>
                  </a:cubicBezTo>
                  <a:cubicBezTo>
                    <a:pt x="1563" y="1704"/>
                    <a:pt x="1458" y="1614"/>
                    <a:pt x="1601" y="1456"/>
                  </a:cubicBezTo>
                  <a:cubicBezTo>
                    <a:pt x="1744" y="1299"/>
                    <a:pt x="1825" y="1199"/>
                    <a:pt x="1882" y="1137"/>
                  </a:cubicBezTo>
                  <a:cubicBezTo>
                    <a:pt x="1939" y="1075"/>
                    <a:pt x="2039" y="1137"/>
                    <a:pt x="2087" y="1113"/>
                  </a:cubicBezTo>
                  <a:cubicBezTo>
                    <a:pt x="2134" y="1090"/>
                    <a:pt x="2163" y="1104"/>
                    <a:pt x="2215" y="1194"/>
                  </a:cubicBezTo>
                  <a:cubicBezTo>
                    <a:pt x="2268" y="1285"/>
                    <a:pt x="2349" y="1399"/>
                    <a:pt x="2391" y="1447"/>
                  </a:cubicBezTo>
                  <a:cubicBezTo>
                    <a:pt x="2434" y="1494"/>
                    <a:pt x="2472" y="1604"/>
                    <a:pt x="2501" y="1604"/>
                  </a:cubicBezTo>
                  <a:cubicBezTo>
                    <a:pt x="2530" y="1604"/>
                    <a:pt x="2687" y="1594"/>
                    <a:pt x="2715" y="1571"/>
                  </a:cubicBezTo>
                  <a:cubicBezTo>
                    <a:pt x="2742" y="1548"/>
                    <a:pt x="2842" y="1773"/>
                    <a:pt x="3002" y="1611"/>
                  </a:cubicBezTo>
                  <a:cubicBezTo>
                    <a:pt x="2993" y="1610"/>
                    <a:pt x="2984" y="1608"/>
                    <a:pt x="2974" y="1607"/>
                  </a:cubicBezTo>
                  <a:cubicBezTo>
                    <a:pt x="2813" y="1587"/>
                    <a:pt x="3042" y="1405"/>
                    <a:pt x="2826" y="1216"/>
                  </a:cubicBezTo>
                  <a:cubicBezTo>
                    <a:pt x="2610" y="1027"/>
                    <a:pt x="2374" y="1216"/>
                    <a:pt x="2401" y="1081"/>
                  </a:cubicBezTo>
                  <a:cubicBezTo>
                    <a:pt x="2428" y="946"/>
                    <a:pt x="2259" y="865"/>
                    <a:pt x="2300" y="690"/>
                  </a:cubicBezTo>
                  <a:cubicBezTo>
                    <a:pt x="2340" y="514"/>
                    <a:pt x="2138" y="427"/>
                    <a:pt x="2097" y="265"/>
                  </a:cubicBezTo>
                  <a:cubicBezTo>
                    <a:pt x="2057" y="103"/>
                    <a:pt x="2010" y="17"/>
                    <a:pt x="2010" y="17"/>
                  </a:cubicBezTo>
                  <a:cubicBezTo>
                    <a:pt x="2023" y="62"/>
                    <a:pt x="1836" y="6"/>
                    <a:pt x="1768" y="0"/>
                  </a:cubicBezTo>
                  <a:lnTo>
                    <a:pt x="1766" y="0"/>
                  </a:lnTo>
                  <a:lnTo>
                    <a:pt x="1766" y="0"/>
                  </a:lnTo>
                  <a:lnTo>
                    <a:pt x="1759" y="6"/>
                  </a:lnTo>
                  <a:cubicBezTo>
                    <a:pt x="1780" y="44"/>
                    <a:pt x="1892" y="256"/>
                    <a:pt x="1974" y="400"/>
                  </a:cubicBezTo>
                  <a:cubicBezTo>
                    <a:pt x="2065" y="559"/>
                    <a:pt x="1974" y="480"/>
                    <a:pt x="1940" y="508"/>
                  </a:cubicBezTo>
                  <a:cubicBezTo>
                    <a:pt x="1906" y="537"/>
                    <a:pt x="1838" y="611"/>
                    <a:pt x="1803" y="684"/>
                  </a:cubicBezTo>
                  <a:cubicBezTo>
                    <a:pt x="1769" y="758"/>
                    <a:pt x="1667" y="702"/>
                    <a:pt x="1587" y="770"/>
                  </a:cubicBezTo>
                  <a:cubicBezTo>
                    <a:pt x="1508" y="838"/>
                    <a:pt x="1485" y="758"/>
                    <a:pt x="1303" y="707"/>
                  </a:cubicBezTo>
                  <a:cubicBezTo>
                    <a:pt x="1121" y="656"/>
                    <a:pt x="996" y="576"/>
                    <a:pt x="865" y="650"/>
                  </a:cubicBezTo>
                  <a:cubicBezTo>
                    <a:pt x="734" y="724"/>
                    <a:pt x="683" y="798"/>
                    <a:pt x="654" y="673"/>
                  </a:cubicBezTo>
                  <a:cubicBezTo>
                    <a:pt x="626" y="548"/>
                    <a:pt x="421" y="423"/>
                    <a:pt x="330" y="372"/>
                  </a:cubicBezTo>
                  <a:cubicBezTo>
                    <a:pt x="239" y="320"/>
                    <a:pt x="376" y="190"/>
                    <a:pt x="313" y="93"/>
                  </a:cubicBezTo>
                  <a:cubicBezTo>
                    <a:pt x="285" y="49"/>
                    <a:pt x="288" y="33"/>
                    <a:pt x="304" y="21"/>
                  </a:cubicBezTo>
                  <a:lnTo>
                    <a:pt x="281" y="16"/>
                  </a:lnTo>
                  <a:cubicBezTo>
                    <a:pt x="89" y="2"/>
                    <a:pt x="66" y="191"/>
                    <a:pt x="0" y="224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D12FB5F5-6C35-20A1-E797-2ED705FDFF4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1573" y="4233737"/>
              <a:ext cx="1032141" cy="629463"/>
            </a:xfrm>
            <a:custGeom>
              <a:avLst/>
              <a:gdLst>
                <a:gd name="T0" fmla="*/ 1041 w 3194"/>
                <a:gd name="T1" fmla="*/ 2116 h 2116"/>
                <a:gd name="T2" fmla="*/ 1177 w 3194"/>
                <a:gd name="T3" fmla="*/ 1959 h 2116"/>
                <a:gd name="T4" fmla="*/ 1469 w 3194"/>
                <a:gd name="T5" fmla="*/ 1620 h 2116"/>
                <a:gd name="T6" fmla="*/ 1621 w 3194"/>
                <a:gd name="T7" fmla="*/ 1421 h 2116"/>
                <a:gd name="T8" fmla="*/ 1992 w 3194"/>
                <a:gd name="T9" fmla="*/ 1416 h 2116"/>
                <a:gd name="T10" fmla="*/ 2154 w 3194"/>
                <a:gd name="T11" fmla="*/ 1552 h 2116"/>
                <a:gd name="T12" fmla="*/ 2519 w 3194"/>
                <a:gd name="T13" fmla="*/ 1682 h 2116"/>
                <a:gd name="T14" fmla="*/ 2964 w 3194"/>
                <a:gd name="T15" fmla="*/ 1489 h 2116"/>
                <a:gd name="T16" fmla="*/ 3042 w 3194"/>
                <a:gd name="T17" fmla="*/ 1066 h 2116"/>
                <a:gd name="T18" fmla="*/ 2974 w 3194"/>
                <a:gd name="T19" fmla="*/ 914 h 2116"/>
                <a:gd name="T20" fmla="*/ 3112 w 3194"/>
                <a:gd name="T21" fmla="*/ 690 h 2116"/>
                <a:gd name="T22" fmla="*/ 3112 w 3194"/>
                <a:gd name="T23" fmla="*/ 690 h 2116"/>
                <a:gd name="T24" fmla="*/ 3089 w 3194"/>
                <a:gd name="T25" fmla="*/ 668 h 2116"/>
                <a:gd name="T26" fmla="*/ 3011 w 3194"/>
                <a:gd name="T27" fmla="*/ 264 h 2116"/>
                <a:gd name="T28" fmla="*/ 2677 w 3194"/>
                <a:gd name="T29" fmla="*/ 186 h 2116"/>
                <a:gd name="T30" fmla="*/ 2365 w 3194"/>
                <a:gd name="T31" fmla="*/ 321 h 2116"/>
                <a:gd name="T32" fmla="*/ 2088 w 3194"/>
                <a:gd name="T33" fmla="*/ 399 h 2116"/>
                <a:gd name="T34" fmla="*/ 2035 w 3194"/>
                <a:gd name="T35" fmla="*/ 220 h 2116"/>
                <a:gd name="T36" fmla="*/ 1767 w 3194"/>
                <a:gd name="T37" fmla="*/ 177 h 2116"/>
                <a:gd name="T38" fmla="*/ 1488 w 3194"/>
                <a:gd name="T39" fmla="*/ 32 h 2116"/>
                <a:gd name="T40" fmla="*/ 1227 w 3194"/>
                <a:gd name="T41" fmla="*/ 131 h 2116"/>
                <a:gd name="T42" fmla="*/ 938 w 3194"/>
                <a:gd name="T43" fmla="*/ 209 h 2116"/>
                <a:gd name="T44" fmla="*/ 434 w 3194"/>
                <a:gd name="T45" fmla="*/ 262 h 2116"/>
                <a:gd name="T46" fmla="*/ 254 w 3194"/>
                <a:gd name="T47" fmla="*/ 364 h 2116"/>
                <a:gd name="T48" fmla="*/ 0 w 3194"/>
                <a:gd name="T49" fmla="*/ 441 h 2116"/>
                <a:gd name="T50" fmla="*/ 105 w 3194"/>
                <a:gd name="T51" fmla="*/ 815 h 2116"/>
                <a:gd name="T52" fmla="*/ 215 w 3194"/>
                <a:gd name="T53" fmla="*/ 993 h 2116"/>
                <a:gd name="T54" fmla="*/ 330 w 3194"/>
                <a:gd name="T55" fmla="*/ 1202 h 2116"/>
                <a:gd name="T56" fmla="*/ 529 w 3194"/>
                <a:gd name="T57" fmla="*/ 1442 h 2116"/>
                <a:gd name="T58" fmla="*/ 774 w 3194"/>
                <a:gd name="T59" fmla="*/ 1479 h 2116"/>
                <a:gd name="T60" fmla="*/ 894 w 3194"/>
                <a:gd name="T61" fmla="*/ 1641 h 2116"/>
                <a:gd name="T62" fmla="*/ 999 w 3194"/>
                <a:gd name="T63" fmla="*/ 1923 h 2116"/>
                <a:gd name="T64" fmla="*/ 1041 w 3194"/>
                <a:gd name="T65" fmla="*/ 2116 h 2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194" h="2116">
                  <a:moveTo>
                    <a:pt x="1041" y="2116"/>
                  </a:moveTo>
                  <a:cubicBezTo>
                    <a:pt x="1041" y="2116"/>
                    <a:pt x="1114" y="2038"/>
                    <a:pt x="1177" y="1959"/>
                  </a:cubicBezTo>
                  <a:cubicBezTo>
                    <a:pt x="1239" y="1881"/>
                    <a:pt x="1464" y="1776"/>
                    <a:pt x="1469" y="1620"/>
                  </a:cubicBezTo>
                  <a:cubicBezTo>
                    <a:pt x="1474" y="1463"/>
                    <a:pt x="1506" y="1421"/>
                    <a:pt x="1621" y="1421"/>
                  </a:cubicBezTo>
                  <a:cubicBezTo>
                    <a:pt x="1736" y="1421"/>
                    <a:pt x="1908" y="1369"/>
                    <a:pt x="1992" y="1416"/>
                  </a:cubicBezTo>
                  <a:cubicBezTo>
                    <a:pt x="2075" y="1463"/>
                    <a:pt x="2096" y="1494"/>
                    <a:pt x="2154" y="1552"/>
                  </a:cubicBezTo>
                  <a:cubicBezTo>
                    <a:pt x="2211" y="1609"/>
                    <a:pt x="2321" y="1740"/>
                    <a:pt x="2519" y="1682"/>
                  </a:cubicBezTo>
                  <a:cubicBezTo>
                    <a:pt x="2718" y="1625"/>
                    <a:pt x="2964" y="1698"/>
                    <a:pt x="2964" y="1489"/>
                  </a:cubicBezTo>
                  <a:cubicBezTo>
                    <a:pt x="2964" y="1280"/>
                    <a:pt x="3194" y="1139"/>
                    <a:pt x="3042" y="1066"/>
                  </a:cubicBezTo>
                  <a:cubicBezTo>
                    <a:pt x="2891" y="993"/>
                    <a:pt x="2828" y="1071"/>
                    <a:pt x="2974" y="914"/>
                  </a:cubicBezTo>
                  <a:cubicBezTo>
                    <a:pt x="3120" y="757"/>
                    <a:pt x="3035" y="784"/>
                    <a:pt x="3112" y="690"/>
                  </a:cubicBezTo>
                  <a:lnTo>
                    <a:pt x="3112" y="690"/>
                  </a:lnTo>
                  <a:cubicBezTo>
                    <a:pt x="3103" y="685"/>
                    <a:pt x="3095" y="677"/>
                    <a:pt x="3089" y="668"/>
                  </a:cubicBezTo>
                  <a:cubicBezTo>
                    <a:pt x="3053" y="619"/>
                    <a:pt x="3089" y="441"/>
                    <a:pt x="3011" y="264"/>
                  </a:cubicBezTo>
                  <a:cubicBezTo>
                    <a:pt x="2933" y="86"/>
                    <a:pt x="2769" y="93"/>
                    <a:pt x="2677" y="186"/>
                  </a:cubicBezTo>
                  <a:cubicBezTo>
                    <a:pt x="2585" y="278"/>
                    <a:pt x="2464" y="306"/>
                    <a:pt x="2365" y="321"/>
                  </a:cubicBezTo>
                  <a:cubicBezTo>
                    <a:pt x="2265" y="335"/>
                    <a:pt x="2223" y="406"/>
                    <a:pt x="2088" y="399"/>
                  </a:cubicBezTo>
                  <a:cubicBezTo>
                    <a:pt x="1992" y="394"/>
                    <a:pt x="1996" y="306"/>
                    <a:pt x="2035" y="220"/>
                  </a:cubicBezTo>
                  <a:cubicBezTo>
                    <a:pt x="1946" y="206"/>
                    <a:pt x="1846" y="186"/>
                    <a:pt x="1767" y="177"/>
                  </a:cubicBezTo>
                  <a:cubicBezTo>
                    <a:pt x="1608" y="159"/>
                    <a:pt x="1545" y="64"/>
                    <a:pt x="1488" y="32"/>
                  </a:cubicBezTo>
                  <a:cubicBezTo>
                    <a:pt x="1432" y="0"/>
                    <a:pt x="1358" y="89"/>
                    <a:pt x="1227" y="131"/>
                  </a:cubicBezTo>
                  <a:cubicBezTo>
                    <a:pt x="1097" y="173"/>
                    <a:pt x="1090" y="135"/>
                    <a:pt x="938" y="209"/>
                  </a:cubicBezTo>
                  <a:cubicBezTo>
                    <a:pt x="786" y="283"/>
                    <a:pt x="568" y="240"/>
                    <a:pt x="434" y="262"/>
                  </a:cubicBezTo>
                  <a:cubicBezTo>
                    <a:pt x="299" y="283"/>
                    <a:pt x="268" y="247"/>
                    <a:pt x="254" y="364"/>
                  </a:cubicBezTo>
                  <a:cubicBezTo>
                    <a:pt x="239" y="480"/>
                    <a:pt x="63" y="512"/>
                    <a:pt x="0" y="441"/>
                  </a:cubicBezTo>
                  <a:cubicBezTo>
                    <a:pt x="0" y="441"/>
                    <a:pt x="16" y="710"/>
                    <a:pt x="105" y="815"/>
                  </a:cubicBezTo>
                  <a:cubicBezTo>
                    <a:pt x="194" y="919"/>
                    <a:pt x="126" y="940"/>
                    <a:pt x="215" y="993"/>
                  </a:cubicBezTo>
                  <a:cubicBezTo>
                    <a:pt x="304" y="1045"/>
                    <a:pt x="267" y="1097"/>
                    <a:pt x="330" y="1202"/>
                  </a:cubicBezTo>
                  <a:cubicBezTo>
                    <a:pt x="393" y="1306"/>
                    <a:pt x="455" y="1442"/>
                    <a:pt x="529" y="1442"/>
                  </a:cubicBezTo>
                  <a:cubicBezTo>
                    <a:pt x="602" y="1442"/>
                    <a:pt x="685" y="1426"/>
                    <a:pt x="774" y="1479"/>
                  </a:cubicBezTo>
                  <a:cubicBezTo>
                    <a:pt x="863" y="1531"/>
                    <a:pt x="863" y="1526"/>
                    <a:pt x="894" y="1641"/>
                  </a:cubicBezTo>
                  <a:cubicBezTo>
                    <a:pt x="926" y="1756"/>
                    <a:pt x="1035" y="1839"/>
                    <a:pt x="999" y="1923"/>
                  </a:cubicBezTo>
                  <a:cubicBezTo>
                    <a:pt x="962" y="2006"/>
                    <a:pt x="1015" y="2048"/>
                    <a:pt x="1041" y="211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27" name="Freeform 23">
              <a:extLst>
                <a:ext uri="{FF2B5EF4-FFF2-40B4-BE49-F238E27FC236}">
                  <a16:creationId xmlns:a16="http://schemas.microsoft.com/office/drawing/2014/main" id="{A985BAA8-7B30-F64C-DEAF-844CD60045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99659" y="4988451"/>
              <a:ext cx="617893" cy="518665"/>
            </a:xfrm>
            <a:custGeom>
              <a:avLst/>
              <a:gdLst>
                <a:gd name="T0" fmla="*/ 1063 w 1913"/>
                <a:gd name="T1" fmla="*/ 1700 h 1741"/>
                <a:gd name="T2" fmla="*/ 868 w 1913"/>
                <a:gd name="T3" fmla="*/ 1590 h 1741"/>
                <a:gd name="T4" fmla="*/ 624 w 1913"/>
                <a:gd name="T5" fmla="*/ 1660 h 1741"/>
                <a:gd name="T6" fmla="*/ 385 w 1913"/>
                <a:gd name="T7" fmla="*/ 1644 h 1741"/>
                <a:gd name="T8" fmla="*/ 385 w 1913"/>
                <a:gd name="T9" fmla="*/ 1470 h 1741"/>
                <a:gd name="T10" fmla="*/ 320 w 1913"/>
                <a:gd name="T11" fmla="*/ 1009 h 1741"/>
                <a:gd name="T12" fmla="*/ 120 w 1913"/>
                <a:gd name="T13" fmla="*/ 499 h 1741"/>
                <a:gd name="T14" fmla="*/ 304 w 1913"/>
                <a:gd name="T15" fmla="*/ 217 h 1741"/>
                <a:gd name="T16" fmla="*/ 794 w 1913"/>
                <a:gd name="T17" fmla="*/ 354 h 1741"/>
                <a:gd name="T18" fmla="*/ 794 w 1913"/>
                <a:gd name="T19" fmla="*/ 354 h 1741"/>
                <a:gd name="T20" fmla="*/ 882 w 1913"/>
                <a:gd name="T21" fmla="*/ 346 h 1741"/>
                <a:gd name="T22" fmla="*/ 1284 w 1913"/>
                <a:gd name="T23" fmla="*/ 431 h 1741"/>
                <a:gd name="T24" fmla="*/ 1608 w 1913"/>
                <a:gd name="T25" fmla="*/ 573 h 1741"/>
                <a:gd name="T26" fmla="*/ 1803 w 1913"/>
                <a:gd name="T27" fmla="*/ 1085 h 1741"/>
                <a:gd name="T28" fmla="*/ 1602 w 1913"/>
                <a:gd name="T29" fmla="*/ 1338 h 1741"/>
                <a:gd name="T30" fmla="*/ 1427 w 1913"/>
                <a:gd name="T31" fmla="*/ 1552 h 1741"/>
                <a:gd name="T32" fmla="*/ 1433 w 1913"/>
                <a:gd name="T33" fmla="*/ 1558 h 1741"/>
                <a:gd name="T34" fmla="*/ 1208 w 1913"/>
                <a:gd name="T35" fmla="*/ 1568 h 1741"/>
                <a:gd name="T36" fmla="*/ 1063 w 1913"/>
                <a:gd name="T37" fmla="*/ 1700 h 1741"/>
                <a:gd name="T38" fmla="*/ 794 w 1913"/>
                <a:gd name="T39" fmla="*/ 354 h 1741"/>
                <a:gd name="T40" fmla="*/ 794 w 1913"/>
                <a:gd name="T41" fmla="*/ 354 h 1741"/>
                <a:gd name="T42" fmla="*/ 794 w 1913"/>
                <a:gd name="T43" fmla="*/ 353 h 1741"/>
                <a:gd name="T44" fmla="*/ 794 w 1913"/>
                <a:gd name="T45" fmla="*/ 354 h 17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913" h="1741">
                  <a:moveTo>
                    <a:pt x="1063" y="1700"/>
                  </a:moveTo>
                  <a:cubicBezTo>
                    <a:pt x="1020" y="1616"/>
                    <a:pt x="964" y="1540"/>
                    <a:pt x="868" y="1590"/>
                  </a:cubicBezTo>
                  <a:cubicBezTo>
                    <a:pt x="722" y="1665"/>
                    <a:pt x="716" y="1622"/>
                    <a:pt x="624" y="1660"/>
                  </a:cubicBezTo>
                  <a:cubicBezTo>
                    <a:pt x="532" y="1698"/>
                    <a:pt x="304" y="1741"/>
                    <a:pt x="385" y="1644"/>
                  </a:cubicBezTo>
                  <a:cubicBezTo>
                    <a:pt x="467" y="1546"/>
                    <a:pt x="375" y="1584"/>
                    <a:pt x="385" y="1470"/>
                  </a:cubicBezTo>
                  <a:cubicBezTo>
                    <a:pt x="396" y="1356"/>
                    <a:pt x="461" y="1259"/>
                    <a:pt x="320" y="1009"/>
                  </a:cubicBezTo>
                  <a:cubicBezTo>
                    <a:pt x="179" y="760"/>
                    <a:pt x="206" y="640"/>
                    <a:pt x="120" y="499"/>
                  </a:cubicBezTo>
                  <a:cubicBezTo>
                    <a:pt x="33" y="358"/>
                    <a:pt x="0" y="0"/>
                    <a:pt x="304" y="217"/>
                  </a:cubicBezTo>
                  <a:cubicBezTo>
                    <a:pt x="608" y="434"/>
                    <a:pt x="747" y="447"/>
                    <a:pt x="794" y="354"/>
                  </a:cubicBezTo>
                  <a:lnTo>
                    <a:pt x="794" y="354"/>
                  </a:lnTo>
                  <a:cubicBezTo>
                    <a:pt x="814" y="359"/>
                    <a:pt x="841" y="358"/>
                    <a:pt x="882" y="346"/>
                  </a:cubicBezTo>
                  <a:cubicBezTo>
                    <a:pt x="1018" y="308"/>
                    <a:pt x="1141" y="372"/>
                    <a:pt x="1284" y="431"/>
                  </a:cubicBezTo>
                  <a:cubicBezTo>
                    <a:pt x="1427" y="489"/>
                    <a:pt x="1485" y="470"/>
                    <a:pt x="1608" y="573"/>
                  </a:cubicBezTo>
                  <a:cubicBezTo>
                    <a:pt x="1731" y="677"/>
                    <a:pt x="1913" y="852"/>
                    <a:pt x="1803" y="1085"/>
                  </a:cubicBezTo>
                  <a:cubicBezTo>
                    <a:pt x="1692" y="1319"/>
                    <a:pt x="1699" y="1260"/>
                    <a:pt x="1602" y="1338"/>
                  </a:cubicBezTo>
                  <a:cubicBezTo>
                    <a:pt x="1504" y="1416"/>
                    <a:pt x="1349" y="1487"/>
                    <a:pt x="1427" y="1552"/>
                  </a:cubicBezTo>
                  <a:cubicBezTo>
                    <a:pt x="1429" y="1554"/>
                    <a:pt x="1431" y="1556"/>
                    <a:pt x="1433" y="1558"/>
                  </a:cubicBezTo>
                  <a:cubicBezTo>
                    <a:pt x="1318" y="1593"/>
                    <a:pt x="1302" y="1587"/>
                    <a:pt x="1208" y="1568"/>
                  </a:cubicBezTo>
                  <a:cubicBezTo>
                    <a:pt x="1112" y="1549"/>
                    <a:pt x="1122" y="1665"/>
                    <a:pt x="1063" y="1700"/>
                  </a:cubicBezTo>
                  <a:close/>
                  <a:moveTo>
                    <a:pt x="794" y="354"/>
                  </a:moveTo>
                  <a:lnTo>
                    <a:pt x="794" y="354"/>
                  </a:lnTo>
                  <a:lnTo>
                    <a:pt x="794" y="353"/>
                  </a:lnTo>
                  <a:lnTo>
                    <a:pt x="794" y="3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28" name="Freeform 24">
              <a:extLst>
                <a:ext uri="{FF2B5EF4-FFF2-40B4-BE49-F238E27FC236}">
                  <a16:creationId xmlns:a16="http://schemas.microsoft.com/office/drawing/2014/main" id="{19A20216-2917-E402-5BDD-35E8DB087A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990471" y="4641604"/>
              <a:ext cx="489092" cy="674424"/>
            </a:xfrm>
            <a:custGeom>
              <a:avLst/>
              <a:gdLst>
                <a:gd name="T0" fmla="*/ 40 w 1513"/>
                <a:gd name="T1" fmla="*/ 1082 h 2268"/>
                <a:gd name="T2" fmla="*/ 16 w 1513"/>
                <a:gd name="T3" fmla="*/ 1379 h 2268"/>
                <a:gd name="T4" fmla="*/ 152 w 1513"/>
                <a:gd name="T5" fmla="*/ 1542 h 2268"/>
                <a:gd name="T6" fmla="*/ 250 w 1513"/>
                <a:gd name="T7" fmla="*/ 1753 h 2268"/>
                <a:gd name="T8" fmla="*/ 331 w 1513"/>
                <a:gd name="T9" fmla="*/ 2062 h 2268"/>
                <a:gd name="T10" fmla="*/ 635 w 1513"/>
                <a:gd name="T11" fmla="*/ 2220 h 2268"/>
                <a:gd name="T12" fmla="*/ 728 w 1513"/>
                <a:gd name="T13" fmla="*/ 2268 h 2268"/>
                <a:gd name="T14" fmla="*/ 933 w 1513"/>
                <a:gd name="T15" fmla="*/ 2165 h 2268"/>
                <a:gd name="T16" fmla="*/ 933 w 1513"/>
                <a:gd name="T17" fmla="*/ 1525 h 2268"/>
                <a:gd name="T18" fmla="*/ 1177 w 1513"/>
                <a:gd name="T19" fmla="*/ 1422 h 2268"/>
                <a:gd name="T20" fmla="*/ 1362 w 1513"/>
                <a:gd name="T21" fmla="*/ 1238 h 2268"/>
                <a:gd name="T22" fmla="*/ 1470 w 1513"/>
                <a:gd name="T23" fmla="*/ 1081 h 2268"/>
                <a:gd name="T24" fmla="*/ 1454 w 1513"/>
                <a:gd name="T25" fmla="*/ 804 h 2268"/>
                <a:gd name="T26" fmla="*/ 1269 w 1513"/>
                <a:gd name="T27" fmla="*/ 511 h 2268"/>
                <a:gd name="T28" fmla="*/ 1383 w 1513"/>
                <a:gd name="T29" fmla="*/ 183 h 2268"/>
                <a:gd name="T30" fmla="*/ 1221 w 1513"/>
                <a:gd name="T31" fmla="*/ 47 h 2268"/>
                <a:gd name="T32" fmla="*/ 850 w 1513"/>
                <a:gd name="T33" fmla="*/ 52 h 2268"/>
                <a:gd name="T34" fmla="*/ 698 w 1513"/>
                <a:gd name="T35" fmla="*/ 251 h 2268"/>
                <a:gd name="T36" fmla="*/ 406 w 1513"/>
                <a:gd name="T37" fmla="*/ 590 h 2268"/>
                <a:gd name="T38" fmla="*/ 270 w 1513"/>
                <a:gd name="T39" fmla="*/ 747 h 2268"/>
                <a:gd name="T40" fmla="*/ 160 w 1513"/>
                <a:gd name="T41" fmla="*/ 998 h 2268"/>
                <a:gd name="T42" fmla="*/ 40 w 1513"/>
                <a:gd name="T43" fmla="*/ 1082 h 2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13" h="2268">
                  <a:moveTo>
                    <a:pt x="40" y="1082"/>
                  </a:moveTo>
                  <a:cubicBezTo>
                    <a:pt x="40" y="1082"/>
                    <a:pt x="33" y="1254"/>
                    <a:pt x="16" y="1379"/>
                  </a:cubicBezTo>
                  <a:cubicBezTo>
                    <a:pt x="0" y="1504"/>
                    <a:pt x="33" y="1525"/>
                    <a:pt x="152" y="1542"/>
                  </a:cubicBezTo>
                  <a:cubicBezTo>
                    <a:pt x="271" y="1558"/>
                    <a:pt x="250" y="1612"/>
                    <a:pt x="250" y="1753"/>
                  </a:cubicBezTo>
                  <a:cubicBezTo>
                    <a:pt x="250" y="1894"/>
                    <a:pt x="206" y="2024"/>
                    <a:pt x="331" y="2062"/>
                  </a:cubicBezTo>
                  <a:cubicBezTo>
                    <a:pt x="456" y="2100"/>
                    <a:pt x="540" y="2173"/>
                    <a:pt x="635" y="2220"/>
                  </a:cubicBezTo>
                  <a:cubicBezTo>
                    <a:pt x="657" y="2231"/>
                    <a:pt x="690" y="2249"/>
                    <a:pt x="728" y="2268"/>
                  </a:cubicBezTo>
                  <a:cubicBezTo>
                    <a:pt x="765" y="2192"/>
                    <a:pt x="850" y="2194"/>
                    <a:pt x="933" y="2165"/>
                  </a:cubicBezTo>
                  <a:cubicBezTo>
                    <a:pt x="1042" y="2127"/>
                    <a:pt x="1031" y="1759"/>
                    <a:pt x="933" y="1525"/>
                  </a:cubicBezTo>
                  <a:cubicBezTo>
                    <a:pt x="835" y="1292"/>
                    <a:pt x="1248" y="1563"/>
                    <a:pt x="1177" y="1422"/>
                  </a:cubicBezTo>
                  <a:cubicBezTo>
                    <a:pt x="1107" y="1281"/>
                    <a:pt x="1367" y="1335"/>
                    <a:pt x="1362" y="1238"/>
                  </a:cubicBezTo>
                  <a:cubicBezTo>
                    <a:pt x="1356" y="1140"/>
                    <a:pt x="1427" y="1081"/>
                    <a:pt x="1470" y="1081"/>
                  </a:cubicBezTo>
                  <a:cubicBezTo>
                    <a:pt x="1513" y="1081"/>
                    <a:pt x="1492" y="967"/>
                    <a:pt x="1454" y="804"/>
                  </a:cubicBezTo>
                  <a:cubicBezTo>
                    <a:pt x="1416" y="641"/>
                    <a:pt x="1394" y="576"/>
                    <a:pt x="1269" y="511"/>
                  </a:cubicBezTo>
                  <a:cubicBezTo>
                    <a:pt x="1145" y="446"/>
                    <a:pt x="1383" y="183"/>
                    <a:pt x="1383" y="183"/>
                  </a:cubicBezTo>
                  <a:cubicBezTo>
                    <a:pt x="1325" y="125"/>
                    <a:pt x="1304" y="94"/>
                    <a:pt x="1221" y="47"/>
                  </a:cubicBezTo>
                  <a:cubicBezTo>
                    <a:pt x="1137" y="0"/>
                    <a:pt x="965" y="52"/>
                    <a:pt x="850" y="52"/>
                  </a:cubicBezTo>
                  <a:cubicBezTo>
                    <a:pt x="735" y="52"/>
                    <a:pt x="703" y="94"/>
                    <a:pt x="698" y="251"/>
                  </a:cubicBezTo>
                  <a:cubicBezTo>
                    <a:pt x="693" y="407"/>
                    <a:pt x="468" y="512"/>
                    <a:pt x="406" y="590"/>
                  </a:cubicBezTo>
                  <a:cubicBezTo>
                    <a:pt x="343" y="669"/>
                    <a:pt x="270" y="747"/>
                    <a:pt x="270" y="747"/>
                  </a:cubicBezTo>
                  <a:cubicBezTo>
                    <a:pt x="296" y="815"/>
                    <a:pt x="228" y="940"/>
                    <a:pt x="160" y="998"/>
                  </a:cubicBezTo>
                  <a:cubicBezTo>
                    <a:pt x="92" y="1055"/>
                    <a:pt x="76" y="1066"/>
                    <a:pt x="40" y="1082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29" name="Freeform 48">
              <a:extLst>
                <a:ext uri="{FF2B5EF4-FFF2-40B4-BE49-F238E27FC236}">
                  <a16:creationId xmlns:a16="http://schemas.microsoft.com/office/drawing/2014/main" id="{D7DC046F-D5EA-FFA1-0C5C-5EA5092A4AA2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2697" y="4402343"/>
              <a:ext cx="1164422" cy="1279802"/>
            </a:xfrm>
            <a:custGeom>
              <a:avLst/>
              <a:gdLst>
                <a:gd name="T0" fmla="*/ 0 w 3600"/>
                <a:gd name="T1" fmla="*/ 1092 h 4297"/>
                <a:gd name="T2" fmla="*/ 155 w 3600"/>
                <a:gd name="T3" fmla="*/ 1490 h 4297"/>
                <a:gd name="T4" fmla="*/ 343 w 3600"/>
                <a:gd name="T5" fmla="*/ 1762 h 4297"/>
                <a:gd name="T6" fmla="*/ 680 w 3600"/>
                <a:gd name="T7" fmla="*/ 2216 h 4297"/>
                <a:gd name="T8" fmla="*/ 900 w 3600"/>
                <a:gd name="T9" fmla="*/ 2313 h 4297"/>
                <a:gd name="T10" fmla="*/ 1302 w 3600"/>
                <a:gd name="T11" fmla="*/ 2398 h 4297"/>
                <a:gd name="T12" fmla="*/ 1626 w 3600"/>
                <a:gd name="T13" fmla="*/ 2540 h 4297"/>
                <a:gd name="T14" fmla="*/ 1821 w 3600"/>
                <a:gd name="T15" fmla="*/ 3052 h 4297"/>
                <a:gd name="T16" fmla="*/ 1620 w 3600"/>
                <a:gd name="T17" fmla="*/ 3305 h 4297"/>
                <a:gd name="T18" fmla="*/ 1445 w 3600"/>
                <a:gd name="T19" fmla="*/ 3519 h 4297"/>
                <a:gd name="T20" fmla="*/ 1607 w 3600"/>
                <a:gd name="T21" fmla="*/ 3746 h 4297"/>
                <a:gd name="T22" fmla="*/ 1847 w 3600"/>
                <a:gd name="T23" fmla="*/ 3746 h 4297"/>
                <a:gd name="T24" fmla="*/ 1931 w 3600"/>
                <a:gd name="T25" fmla="*/ 3565 h 4297"/>
                <a:gd name="T26" fmla="*/ 2138 w 3600"/>
                <a:gd name="T27" fmla="*/ 3869 h 4297"/>
                <a:gd name="T28" fmla="*/ 2423 w 3600"/>
                <a:gd name="T29" fmla="*/ 3966 h 4297"/>
                <a:gd name="T30" fmla="*/ 2631 w 3600"/>
                <a:gd name="T31" fmla="*/ 3999 h 4297"/>
                <a:gd name="T32" fmla="*/ 2858 w 3600"/>
                <a:gd name="T33" fmla="*/ 4193 h 4297"/>
                <a:gd name="T34" fmla="*/ 2968 w 3600"/>
                <a:gd name="T35" fmla="*/ 4064 h 4297"/>
                <a:gd name="T36" fmla="*/ 2968 w 3600"/>
                <a:gd name="T37" fmla="*/ 3850 h 4297"/>
                <a:gd name="T38" fmla="*/ 2825 w 3600"/>
                <a:gd name="T39" fmla="*/ 3577 h 4297"/>
                <a:gd name="T40" fmla="*/ 3026 w 3600"/>
                <a:gd name="T41" fmla="*/ 3312 h 4297"/>
                <a:gd name="T42" fmla="*/ 3137 w 3600"/>
                <a:gd name="T43" fmla="*/ 2923 h 4297"/>
                <a:gd name="T44" fmla="*/ 3124 w 3600"/>
                <a:gd name="T45" fmla="*/ 2663 h 4297"/>
                <a:gd name="T46" fmla="*/ 3331 w 3600"/>
                <a:gd name="T47" fmla="*/ 2495 h 4297"/>
                <a:gd name="T48" fmla="*/ 3551 w 3600"/>
                <a:gd name="T49" fmla="*/ 2190 h 4297"/>
                <a:gd name="T50" fmla="*/ 3600 w 3600"/>
                <a:gd name="T51" fmla="*/ 1853 h 4297"/>
                <a:gd name="T52" fmla="*/ 3559 w 3600"/>
                <a:gd name="T53" fmla="*/ 1833 h 4297"/>
                <a:gd name="T54" fmla="*/ 3405 w 3600"/>
                <a:gd name="T55" fmla="*/ 1920 h 4297"/>
                <a:gd name="T56" fmla="*/ 3225 w 3600"/>
                <a:gd name="T57" fmla="*/ 1940 h 4297"/>
                <a:gd name="T58" fmla="*/ 2852 w 3600"/>
                <a:gd name="T59" fmla="*/ 1840 h 4297"/>
                <a:gd name="T60" fmla="*/ 2545 w 3600"/>
                <a:gd name="T61" fmla="*/ 1727 h 4297"/>
                <a:gd name="T62" fmla="*/ 2198 w 3600"/>
                <a:gd name="T63" fmla="*/ 1667 h 4297"/>
                <a:gd name="T64" fmla="*/ 2038 w 3600"/>
                <a:gd name="T65" fmla="*/ 1427 h 4297"/>
                <a:gd name="T66" fmla="*/ 1865 w 3600"/>
                <a:gd name="T67" fmla="*/ 1113 h 4297"/>
                <a:gd name="T68" fmla="*/ 1692 w 3600"/>
                <a:gd name="T69" fmla="*/ 846 h 4297"/>
                <a:gd name="T70" fmla="*/ 1625 w 3600"/>
                <a:gd name="T71" fmla="*/ 380 h 4297"/>
                <a:gd name="T72" fmla="*/ 1698 w 3600"/>
                <a:gd name="T73" fmla="*/ 286 h 4297"/>
                <a:gd name="T74" fmla="*/ 1739 w 3600"/>
                <a:gd name="T75" fmla="*/ 99 h 4297"/>
                <a:gd name="T76" fmla="*/ 1554 w 3600"/>
                <a:gd name="T77" fmla="*/ 78 h 4297"/>
                <a:gd name="T78" fmla="*/ 1242 w 3600"/>
                <a:gd name="T79" fmla="*/ 178 h 4297"/>
                <a:gd name="T80" fmla="*/ 1008 w 3600"/>
                <a:gd name="T81" fmla="*/ 78 h 4297"/>
                <a:gd name="T82" fmla="*/ 681 w 3600"/>
                <a:gd name="T83" fmla="*/ 99 h 4297"/>
                <a:gd name="T84" fmla="*/ 477 w 3600"/>
                <a:gd name="T85" fmla="*/ 121 h 4297"/>
                <a:gd name="T86" fmla="*/ 477 w 3600"/>
                <a:gd name="T87" fmla="*/ 121 h 4297"/>
                <a:gd name="T88" fmla="*/ 339 w 3600"/>
                <a:gd name="T89" fmla="*/ 345 h 4297"/>
                <a:gd name="T90" fmla="*/ 407 w 3600"/>
                <a:gd name="T91" fmla="*/ 497 h 4297"/>
                <a:gd name="T92" fmla="*/ 329 w 3600"/>
                <a:gd name="T93" fmla="*/ 920 h 4297"/>
                <a:gd name="T94" fmla="*/ 0 w 3600"/>
                <a:gd name="T95" fmla="*/ 1092 h 4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600" h="4297">
                  <a:moveTo>
                    <a:pt x="0" y="1092"/>
                  </a:moveTo>
                  <a:cubicBezTo>
                    <a:pt x="0" y="1092"/>
                    <a:pt x="51" y="1451"/>
                    <a:pt x="155" y="1490"/>
                  </a:cubicBezTo>
                  <a:cubicBezTo>
                    <a:pt x="258" y="1529"/>
                    <a:pt x="258" y="1581"/>
                    <a:pt x="343" y="1762"/>
                  </a:cubicBezTo>
                  <a:cubicBezTo>
                    <a:pt x="427" y="1944"/>
                    <a:pt x="576" y="2158"/>
                    <a:pt x="680" y="2216"/>
                  </a:cubicBezTo>
                  <a:cubicBezTo>
                    <a:pt x="783" y="2275"/>
                    <a:pt x="764" y="2352"/>
                    <a:pt x="900" y="2313"/>
                  </a:cubicBezTo>
                  <a:cubicBezTo>
                    <a:pt x="1036" y="2275"/>
                    <a:pt x="1159" y="2339"/>
                    <a:pt x="1302" y="2398"/>
                  </a:cubicBezTo>
                  <a:cubicBezTo>
                    <a:pt x="1445" y="2456"/>
                    <a:pt x="1503" y="2437"/>
                    <a:pt x="1626" y="2540"/>
                  </a:cubicBezTo>
                  <a:cubicBezTo>
                    <a:pt x="1749" y="2644"/>
                    <a:pt x="1931" y="2819"/>
                    <a:pt x="1821" y="3052"/>
                  </a:cubicBezTo>
                  <a:cubicBezTo>
                    <a:pt x="1710" y="3286"/>
                    <a:pt x="1717" y="3227"/>
                    <a:pt x="1620" y="3305"/>
                  </a:cubicBezTo>
                  <a:cubicBezTo>
                    <a:pt x="1522" y="3383"/>
                    <a:pt x="1367" y="3454"/>
                    <a:pt x="1445" y="3519"/>
                  </a:cubicBezTo>
                  <a:cubicBezTo>
                    <a:pt x="1522" y="3584"/>
                    <a:pt x="1477" y="3772"/>
                    <a:pt x="1607" y="3746"/>
                  </a:cubicBezTo>
                  <a:cubicBezTo>
                    <a:pt x="1736" y="3720"/>
                    <a:pt x="1769" y="3694"/>
                    <a:pt x="1847" y="3746"/>
                  </a:cubicBezTo>
                  <a:cubicBezTo>
                    <a:pt x="1924" y="3798"/>
                    <a:pt x="1924" y="3649"/>
                    <a:pt x="1931" y="3565"/>
                  </a:cubicBezTo>
                  <a:cubicBezTo>
                    <a:pt x="1937" y="3480"/>
                    <a:pt x="2112" y="3714"/>
                    <a:pt x="2138" y="3869"/>
                  </a:cubicBezTo>
                  <a:cubicBezTo>
                    <a:pt x="2164" y="4025"/>
                    <a:pt x="2333" y="4038"/>
                    <a:pt x="2423" y="3966"/>
                  </a:cubicBezTo>
                  <a:cubicBezTo>
                    <a:pt x="2514" y="3895"/>
                    <a:pt x="2547" y="4018"/>
                    <a:pt x="2631" y="3999"/>
                  </a:cubicBezTo>
                  <a:cubicBezTo>
                    <a:pt x="2715" y="3979"/>
                    <a:pt x="2806" y="4090"/>
                    <a:pt x="2858" y="4193"/>
                  </a:cubicBezTo>
                  <a:cubicBezTo>
                    <a:pt x="2910" y="4297"/>
                    <a:pt x="2968" y="4180"/>
                    <a:pt x="2968" y="4064"/>
                  </a:cubicBezTo>
                  <a:cubicBezTo>
                    <a:pt x="2968" y="3947"/>
                    <a:pt x="2916" y="3979"/>
                    <a:pt x="2968" y="3850"/>
                  </a:cubicBezTo>
                  <a:cubicBezTo>
                    <a:pt x="3020" y="3720"/>
                    <a:pt x="2851" y="3688"/>
                    <a:pt x="2825" y="3577"/>
                  </a:cubicBezTo>
                  <a:cubicBezTo>
                    <a:pt x="2799" y="3467"/>
                    <a:pt x="2961" y="3474"/>
                    <a:pt x="3026" y="3312"/>
                  </a:cubicBezTo>
                  <a:cubicBezTo>
                    <a:pt x="3091" y="3150"/>
                    <a:pt x="3162" y="3072"/>
                    <a:pt x="3137" y="2923"/>
                  </a:cubicBezTo>
                  <a:cubicBezTo>
                    <a:pt x="3111" y="2774"/>
                    <a:pt x="3065" y="2683"/>
                    <a:pt x="3124" y="2663"/>
                  </a:cubicBezTo>
                  <a:cubicBezTo>
                    <a:pt x="3182" y="2644"/>
                    <a:pt x="3292" y="2696"/>
                    <a:pt x="3331" y="2495"/>
                  </a:cubicBezTo>
                  <a:cubicBezTo>
                    <a:pt x="3370" y="2294"/>
                    <a:pt x="3525" y="2262"/>
                    <a:pt x="3551" y="2190"/>
                  </a:cubicBezTo>
                  <a:cubicBezTo>
                    <a:pt x="3568" y="2143"/>
                    <a:pt x="3588" y="1968"/>
                    <a:pt x="3600" y="1853"/>
                  </a:cubicBezTo>
                  <a:lnTo>
                    <a:pt x="3559" y="1833"/>
                  </a:lnTo>
                  <a:cubicBezTo>
                    <a:pt x="3559" y="1833"/>
                    <a:pt x="3392" y="1860"/>
                    <a:pt x="3405" y="1920"/>
                  </a:cubicBezTo>
                  <a:cubicBezTo>
                    <a:pt x="3419" y="1980"/>
                    <a:pt x="3365" y="1940"/>
                    <a:pt x="3225" y="1940"/>
                  </a:cubicBezTo>
                  <a:cubicBezTo>
                    <a:pt x="3085" y="1940"/>
                    <a:pt x="2919" y="1953"/>
                    <a:pt x="2852" y="1840"/>
                  </a:cubicBezTo>
                  <a:cubicBezTo>
                    <a:pt x="2785" y="1727"/>
                    <a:pt x="2672" y="1833"/>
                    <a:pt x="2545" y="1727"/>
                  </a:cubicBezTo>
                  <a:cubicBezTo>
                    <a:pt x="2418" y="1620"/>
                    <a:pt x="2298" y="1707"/>
                    <a:pt x="2198" y="1667"/>
                  </a:cubicBezTo>
                  <a:cubicBezTo>
                    <a:pt x="2098" y="1627"/>
                    <a:pt x="2065" y="1620"/>
                    <a:pt x="2038" y="1427"/>
                  </a:cubicBezTo>
                  <a:cubicBezTo>
                    <a:pt x="2012" y="1233"/>
                    <a:pt x="1972" y="1153"/>
                    <a:pt x="1865" y="1113"/>
                  </a:cubicBezTo>
                  <a:cubicBezTo>
                    <a:pt x="1758" y="1073"/>
                    <a:pt x="1798" y="966"/>
                    <a:pt x="1692" y="846"/>
                  </a:cubicBezTo>
                  <a:cubicBezTo>
                    <a:pt x="1585" y="726"/>
                    <a:pt x="1625" y="380"/>
                    <a:pt x="1625" y="380"/>
                  </a:cubicBezTo>
                  <a:cubicBezTo>
                    <a:pt x="1625" y="380"/>
                    <a:pt x="1612" y="420"/>
                    <a:pt x="1698" y="286"/>
                  </a:cubicBezTo>
                  <a:cubicBezTo>
                    <a:pt x="1785" y="153"/>
                    <a:pt x="1739" y="99"/>
                    <a:pt x="1739" y="99"/>
                  </a:cubicBezTo>
                  <a:cubicBezTo>
                    <a:pt x="1739" y="99"/>
                    <a:pt x="1632" y="36"/>
                    <a:pt x="1554" y="78"/>
                  </a:cubicBezTo>
                  <a:cubicBezTo>
                    <a:pt x="1476" y="121"/>
                    <a:pt x="1370" y="270"/>
                    <a:pt x="1242" y="178"/>
                  </a:cubicBezTo>
                  <a:cubicBezTo>
                    <a:pt x="1114" y="85"/>
                    <a:pt x="1064" y="156"/>
                    <a:pt x="1008" y="78"/>
                  </a:cubicBezTo>
                  <a:cubicBezTo>
                    <a:pt x="951" y="0"/>
                    <a:pt x="802" y="57"/>
                    <a:pt x="681" y="99"/>
                  </a:cubicBezTo>
                  <a:cubicBezTo>
                    <a:pt x="582" y="134"/>
                    <a:pt x="517" y="145"/>
                    <a:pt x="477" y="121"/>
                  </a:cubicBezTo>
                  <a:lnTo>
                    <a:pt x="477" y="121"/>
                  </a:lnTo>
                  <a:cubicBezTo>
                    <a:pt x="400" y="215"/>
                    <a:pt x="485" y="188"/>
                    <a:pt x="339" y="345"/>
                  </a:cubicBezTo>
                  <a:cubicBezTo>
                    <a:pt x="193" y="502"/>
                    <a:pt x="256" y="424"/>
                    <a:pt x="407" y="497"/>
                  </a:cubicBezTo>
                  <a:cubicBezTo>
                    <a:pt x="559" y="570"/>
                    <a:pt x="329" y="711"/>
                    <a:pt x="329" y="920"/>
                  </a:cubicBezTo>
                  <a:cubicBezTo>
                    <a:pt x="329" y="1090"/>
                    <a:pt x="167" y="1073"/>
                    <a:pt x="0" y="1092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</p:grpSp>
      <p:sp>
        <p:nvSpPr>
          <p:cNvPr id="30" name="Marcador de número de diapositiva 3">
            <a:extLst>
              <a:ext uri="{FF2B5EF4-FFF2-40B4-BE49-F238E27FC236}">
                <a16:creationId xmlns:a16="http://schemas.microsoft.com/office/drawing/2014/main" id="{B2933CAD-57E8-DC6B-EB3E-2A734D934855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P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buFontTx/>
            </a:pPr>
            <a:fld id="{82EE24B5-652C-4DB5-B7C3-B5BBEC1280B1}" type="slidenum">
              <a:rPr lang="es-ES" smtClean="0">
                <a:solidFill>
                  <a:srgbClr val="000000">
                    <a:tint val="75000"/>
                  </a:srgbClr>
                </a:solidFill>
                <a:latin typeface="Neue Haas Grotesk Text Pro"/>
              </a:rPr>
              <a:pPr>
                <a:buClrTx/>
                <a:buFontTx/>
              </a:pPr>
              <a:t>4</a:t>
            </a:fld>
            <a:endParaRPr lang="es-ES" dirty="0">
              <a:solidFill>
                <a:srgbClr val="000000">
                  <a:tint val="75000"/>
                </a:srgbClr>
              </a:solidFill>
              <a:latin typeface="Neue Haas Grotesk Text Pro"/>
            </a:endParaRPr>
          </a:p>
        </p:txBody>
      </p:sp>
      <p:sp>
        <p:nvSpPr>
          <p:cNvPr id="31" name="Título 1">
            <a:extLst>
              <a:ext uri="{FF2B5EF4-FFF2-40B4-BE49-F238E27FC236}">
                <a16:creationId xmlns:a16="http://schemas.microsoft.com/office/drawing/2014/main" id="{9F202A51-5F32-F915-B73D-B1A3ACAE85E9}"/>
              </a:ext>
            </a:extLst>
          </p:cNvPr>
          <p:cNvSpPr txBox="1">
            <a:spLocks/>
          </p:cNvSpPr>
          <p:nvPr/>
        </p:nvSpPr>
        <p:spPr>
          <a:xfrm>
            <a:off x="381000" y="888537"/>
            <a:ext cx="11603346" cy="14928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Tx/>
              <a:buFontTx/>
            </a:pPr>
            <a:r>
              <a:rPr lang="es-PE" sz="3600" b="0" dirty="0">
                <a:latin typeface="Impact" panose="020B080603090205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Sostenibilidad Social Y Compromiso Con La Cadena De Valor</a:t>
            </a:r>
          </a:p>
        </p:txBody>
      </p:sp>
      <p:pic>
        <p:nvPicPr>
          <p:cNvPr id="32" name="Imagen 31" descr="Una llama junto a una oveja&#10;&#10;Descripción generada automáticamente">
            <a:extLst>
              <a:ext uri="{FF2B5EF4-FFF2-40B4-BE49-F238E27FC236}">
                <a16:creationId xmlns:a16="http://schemas.microsoft.com/office/drawing/2014/main" id="{B7AAD553-B432-176C-2E3E-132C43F329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77"/>
          <a:stretch/>
        </p:blipFill>
        <p:spPr>
          <a:xfrm>
            <a:off x="7709030" y="2327818"/>
            <a:ext cx="4482970" cy="3584334"/>
          </a:xfrm>
          <a:prstGeom prst="rect">
            <a:avLst/>
          </a:prstGeom>
        </p:spPr>
      </p:pic>
      <p:sp>
        <p:nvSpPr>
          <p:cNvPr id="33" name="Hexágono 32">
            <a:extLst>
              <a:ext uri="{FF2B5EF4-FFF2-40B4-BE49-F238E27FC236}">
                <a16:creationId xmlns:a16="http://schemas.microsoft.com/office/drawing/2014/main" id="{7F5F3DAE-1E77-CDFB-8127-23FB736430F1}"/>
              </a:ext>
            </a:extLst>
          </p:cNvPr>
          <p:cNvSpPr/>
          <p:nvPr/>
        </p:nvSpPr>
        <p:spPr>
          <a:xfrm>
            <a:off x="1565905" y="2168110"/>
            <a:ext cx="1952232" cy="1493037"/>
          </a:xfrm>
          <a:prstGeom prst="hexagon">
            <a:avLst/>
          </a:prstGeom>
          <a:solidFill>
            <a:schemeClr val="bg1">
              <a:lumMod val="95000"/>
            </a:schemeClr>
          </a:solidFill>
          <a:ln w="127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34" name="Hexágono 33">
            <a:extLst>
              <a:ext uri="{FF2B5EF4-FFF2-40B4-BE49-F238E27FC236}">
                <a16:creationId xmlns:a16="http://schemas.microsoft.com/office/drawing/2014/main" id="{C35444F6-E4F4-1D7B-A0E1-E1B8966762D8}"/>
              </a:ext>
            </a:extLst>
          </p:cNvPr>
          <p:cNvSpPr/>
          <p:nvPr/>
        </p:nvSpPr>
        <p:spPr>
          <a:xfrm>
            <a:off x="4767098" y="2168110"/>
            <a:ext cx="1952232" cy="1493037"/>
          </a:xfrm>
          <a:prstGeom prst="hexagon">
            <a:avLst/>
          </a:prstGeom>
          <a:solidFill>
            <a:schemeClr val="bg1">
              <a:lumMod val="95000"/>
            </a:schemeClr>
          </a:solidFill>
          <a:ln w="127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35" name="Hexágono 34">
            <a:extLst>
              <a:ext uri="{FF2B5EF4-FFF2-40B4-BE49-F238E27FC236}">
                <a16:creationId xmlns:a16="http://schemas.microsoft.com/office/drawing/2014/main" id="{79134D36-CA0E-B3C4-7B7F-E0AEDC431084}"/>
              </a:ext>
            </a:extLst>
          </p:cNvPr>
          <p:cNvSpPr/>
          <p:nvPr/>
        </p:nvSpPr>
        <p:spPr>
          <a:xfrm>
            <a:off x="7968291" y="2168110"/>
            <a:ext cx="1952232" cy="1493037"/>
          </a:xfrm>
          <a:prstGeom prst="hexagon">
            <a:avLst/>
          </a:prstGeom>
          <a:solidFill>
            <a:schemeClr val="bg1">
              <a:lumMod val="95000"/>
            </a:schemeClr>
          </a:solidFill>
          <a:ln w="127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36" name="Hexágono 35">
            <a:extLst>
              <a:ext uri="{FF2B5EF4-FFF2-40B4-BE49-F238E27FC236}">
                <a16:creationId xmlns:a16="http://schemas.microsoft.com/office/drawing/2014/main" id="{1B9B15FF-4300-7A1B-102B-477D9C07729F}"/>
              </a:ext>
            </a:extLst>
          </p:cNvPr>
          <p:cNvSpPr/>
          <p:nvPr/>
        </p:nvSpPr>
        <p:spPr>
          <a:xfrm>
            <a:off x="4788062" y="4233109"/>
            <a:ext cx="1952232" cy="1493037"/>
          </a:xfrm>
          <a:prstGeom prst="hexagon">
            <a:avLst/>
          </a:prstGeom>
          <a:solidFill>
            <a:schemeClr val="bg1">
              <a:lumMod val="95000"/>
            </a:schemeClr>
          </a:solidFill>
          <a:ln w="127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37" name="Hexágono 36">
            <a:extLst>
              <a:ext uri="{FF2B5EF4-FFF2-40B4-BE49-F238E27FC236}">
                <a16:creationId xmlns:a16="http://schemas.microsoft.com/office/drawing/2014/main" id="{5F623F68-F24D-1DF1-1BE6-836F2B0A3B32}"/>
              </a:ext>
            </a:extLst>
          </p:cNvPr>
          <p:cNvSpPr/>
          <p:nvPr/>
        </p:nvSpPr>
        <p:spPr>
          <a:xfrm>
            <a:off x="1592960" y="4233108"/>
            <a:ext cx="1952232" cy="1493037"/>
          </a:xfrm>
          <a:prstGeom prst="hexagon">
            <a:avLst/>
          </a:prstGeom>
          <a:solidFill>
            <a:sysClr val="window" lastClr="FFFFFF">
              <a:lumMod val="7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4F649B72-ECE3-AD90-8DD1-F6CC781B7384}"/>
              </a:ext>
            </a:extLst>
          </p:cNvPr>
          <p:cNvSpPr txBox="1"/>
          <p:nvPr/>
        </p:nvSpPr>
        <p:spPr>
          <a:xfrm>
            <a:off x="1641522" y="2273831"/>
            <a:ext cx="18169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s-PE" sz="1600" kern="1200" dirty="0">
                <a:latin typeface="Impact" panose="020B0806030902050204" pitchFamily="34" charset="0"/>
                <a:ea typeface="Cambria" panose="02040503050406030204" pitchFamily="18" charset="0"/>
                <a:cs typeface="+mn-cs"/>
              </a:rPr>
              <a:t>IDENTIDAD CULTURAL</a:t>
            </a:r>
          </a:p>
          <a:p>
            <a:pPr algn="ctr">
              <a:buClrTx/>
              <a:buFontTx/>
              <a:buNone/>
            </a:pPr>
            <a:r>
              <a:rPr lang="es-PE" i="1" kern="1200" dirty="0"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(domesticación desde hace 5 mil años)</a:t>
            </a:r>
          </a:p>
        </p:txBody>
      </p:sp>
      <p:sp>
        <p:nvSpPr>
          <p:cNvPr id="39" name="Flecha: cheurón 38">
            <a:extLst>
              <a:ext uri="{FF2B5EF4-FFF2-40B4-BE49-F238E27FC236}">
                <a16:creationId xmlns:a16="http://schemas.microsoft.com/office/drawing/2014/main" id="{D6C9103E-4029-9C8F-7FC8-470715D0F7A9}"/>
              </a:ext>
            </a:extLst>
          </p:cNvPr>
          <p:cNvSpPr/>
          <p:nvPr/>
        </p:nvSpPr>
        <p:spPr>
          <a:xfrm rot="10800000">
            <a:off x="3891881" y="2808023"/>
            <a:ext cx="483465" cy="409339"/>
          </a:xfrm>
          <a:prstGeom prst="chevron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40" name="Flecha: cheurón 39">
            <a:extLst>
              <a:ext uri="{FF2B5EF4-FFF2-40B4-BE49-F238E27FC236}">
                <a16:creationId xmlns:a16="http://schemas.microsoft.com/office/drawing/2014/main" id="{6A202086-3E15-E9CE-1124-DFFC770C16FD}"/>
              </a:ext>
            </a:extLst>
          </p:cNvPr>
          <p:cNvSpPr/>
          <p:nvPr/>
        </p:nvSpPr>
        <p:spPr>
          <a:xfrm>
            <a:off x="7051378" y="2808024"/>
            <a:ext cx="483465" cy="409339"/>
          </a:xfrm>
          <a:prstGeom prst="chevron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41" name="Flecha: cheurón 40">
            <a:extLst>
              <a:ext uri="{FF2B5EF4-FFF2-40B4-BE49-F238E27FC236}">
                <a16:creationId xmlns:a16="http://schemas.microsoft.com/office/drawing/2014/main" id="{E6CE923C-4235-A593-8F4C-61A0D63E822D}"/>
              </a:ext>
            </a:extLst>
          </p:cNvPr>
          <p:cNvSpPr/>
          <p:nvPr/>
        </p:nvSpPr>
        <p:spPr>
          <a:xfrm rot="5400000">
            <a:off x="5643405" y="3734543"/>
            <a:ext cx="339579" cy="409339"/>
          </a:xfrm>
          <a:prstGeom prst="chevron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42" name="Flecha: cheurón 41">
            <a:extLst>
              <a:ext uri="{FF2B5EF4-FFF2-40B4-BE49-F238E27FC236}">
                <a16:creationId xmlns:a16="http://schemas.microsoft.com/office/drawing/2014/main" id="{BBF04416-A547-55BD-36B6-6E9A596EED0A}"/>
              </a:ext>
            </a:extLst>
          </p:cNvPr>
          <p:cNvSpPr/>
          <p:nvPr/>
        </p:nvSpPr>
        <p:spPr>
          <a:xfrm rot="10800000">
            <a:off x="3920039" y="4774956"/>
            <a:ext cx="483465" cy="409339"/>
          </a:xfrm>
          <a:prstGeom prst="chevron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2B49A99B-48AD-44AC-6DE6-D44DD1AA79E0}"/>
              </a:ext>
            </a:extLst>
          </p:cNvPr>
          <p:cNvSpPr txBox="1"/>
          <p:nvPr/>
        </p:nvSpPr>
        <p:spPr>
          <a:xfrm>
            <a:off x="4901827" y="2643164"/>
            <a:ext cx="16699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s-PE" sz="1600" kern="1200" dirty="0">
                <a:latin typeface="Impact" panose="020B0806030902050204" pitchFamily="34" charset="0"/>
                <a:ea typeface="Cambria" panose="02040503050406030204" pitchFamily="18" charset="0"/>
                <a:cs typeface="+mn-cs"/>
              </a:rPr>
              <a:t>CRIANZA DE ALPACAS</a:t>
            </a:r>
            <a:endParaRPr lang="es-PE" sz="1600" i="1" kern="1200" dirty="0">
              <a:latin typeface="Impact" panose="020B0806030902050204" pitchFamily="34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5AAD6A18-FFD8-62CF-8B39-F2FFA1CF12B0}"/>
              </a:ext>
            </a:extLst>
          </p:cNvPr>
          <p:cNvSpPr txBox="1"/>
          <p:nvPr/>
        </p:nvSpPr>
        <p:spPr>
          <a:xfrm>
            <a:off x="8154085" y="2376019"/>
            <a:ext cx="16434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s-PE" sz="1600" kern="1200" dirty="0">
                <a:latin typeface="Impact" panose="020B0806030902050204" pitchFamily="34" charset="0"/>
                <a:ea typeface="Cambria" panose="02040503050406030204" pitchFamily="18" charset="0"/>
                <a:cs typeface="+mn-cs"/>
              </a:rPr>
              <a:t>BASE DE LA CADENA DE VALOR DE FIBRA DE ALPACA</a:t>
            </a:r>
            <a:endParaRPr lang="es-PE" sz="1600" i="1" kern="1200" dirty="0">
              <a:latin typeface="Impact" panose="020B0806030902050204" pitchFamily="34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DCE5DEB3-197A-B212-9E18-A2AC0A5CD151}"/>
              </a:ext>
            </a:extLst>
          </p:cNvPr>
          <p:cNvSpPr txBox="1"/>
          <p:nvPr/>
        </p:nvSpPr>
        <p:spPr>
          <a:xfrm>
            <a:off x="4837804" y="4493070"/>
            <a:ext cx="185274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s-PE" sz="1600" kern="1200" dirty="0">
                <a:latin typeface="Impact" panose="020B0806030902050204" pitchFamily="34" charset="0"/>
                <a:ea typeface="Cambria" panose="02040503050406030204" pitchFamily="18" charset="0"/>
                <a:cs typeface="+mn-cs"/>
              </a:rPr>
              <a:t>ESPECIALIZACIÓN</a:t>
            </a:r>
          </a:p>
          <a:p>
            <a:pPr algn="ctr">
              <a:buClrTx/>
              <a:buFontTx/>
              <a:buNone/>
            </a:pPr>
            <a:r>
              <a:rPr lang="es-PE" i="1" kern="1200" dirty="0"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(Medianos y Grandes)</a:t>
            </a:r>
          </a:p>
          <a:p>
            <a:pPr algn="ctr">
              <a:buClrTx/>
              <a:buFontTx/>
              <a:buNone/>
            </a:pPr>
            <a:endParaRPr lang="es-PE" sz="1000" kern="1200" dirty="0">
              <a:latin typeface="Impact" panose="020B0806030902050204" pitchFamily="34" charset="0"/>
              <a:ea typeface="Cambria" panose="02040503050406030204" pitchFamily="18" charset="0"/>
              <a:cs typeface="+mn-cs"/>
            </a:endParaRPr>
          </a:p>
          <a:p>
            <a:pPr algn="ctr">
              <a:buClrTx/>
              <a:buFontTx/>
              <a:buNone/>
            </a:pPr>
            <a:r>
              <a:rPr lang="es-PE" sz="1600" kern="1200" dirty="0">
                <a:latin typeface="Impact" panose="020B0806030902050204" pitchFamily="34" charset="0"/>
                <a:ea typeface="Cambria" panose="02040503050406030204" pitchFamily="18" charset="0"/>
                <a:cs typeface="+mn-cs"/>
              </a:rPr>
              <a:t>DIVERSIFICACIÓN</a:t>
            </a:r>
          </a:p>
          <a:p>
            <a:pPr algn="ctr">
              <a:buClrTx/>
              <a:buFontTx/>
              <a:buNone/>
            </a:pPr>
            <a:r>
              <a:rPr lang="es-PE" i="1" kern="1200" dirty="0"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(Pequeños)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8CEE28E8-01EF-57AB-628C-186A609924B6}"/>
              </a:ext>
            </a:extLst>
          </p:cNvPr>
          <p:cNvSpPr txBox="1"/>
          <p:nvPr/>
        </p:nvSpPr>
        <p:spPr>
          <a:xfrm>
            <a:off x="1743231" y="4493070"/>
            <a:ext cx="15613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s-PE" sz="1600" b="1" i="1" kern="1200" dirty="0"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Alta vulnerabilidad</a:t>
            </a:r>
          </a:p>
          <a:p>
            <a:pPr algn="ctr">
              <a:buClrTx/>
              <a:buFontTx/>
              <a:buNone/>
            </a:pPr>
            <a:r>
              <a:rPr lang="es-PE" sz="1200" i="1" kern="1200" dirty="0"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(pobreza monetaria)</a:t>
            </a:r>
          </a:p>
        </p:txBody>
      </p:sp>
    </p:spTree>
    <p:extLst>
      <p:ext uri="{BB962C8B-B14F-4D97-AF65-F5344CB8AC3E}">
        <p14:creationId xmlns:p14="http://schemas.microsoft.com/office/powerpoint/2010/main" val="14908258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"/>
          <p:cNvSpPr/>
          <p:nvPr/>
        </p:nvSpPr>
        <p:spPr>
          <a:xfrm>
            <a:off x="10108087" y="166268"/>
            <a:ext cx="1970314" cy="81224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F7F9C0DF-7D31-6504-8787-E45354447F78}"/>
              </a:ext>
            </a:extLst>
          </p:cNvPr>
          <p:cNvSpPr/>
          <p:nvPr/>
        </p:nvSpPr>
        <p:spPr>
          <a:xfrm>
            <a:off x="381000" y="260350"/>
            <a:ext cx="990600" cy="9906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PE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04A66EB4-DC6B-3DAA-B985-730833D990B7}"/>
              </a:ext>
            </a:extLst>
          </p:cNvPr>
          <p:cNvGrpSpPr/>
          <p:nvPr/>
        </p:nvGrpSpPr>
        <p:grpSpPr>
          <a:xfrm>
            <a:off x="533399" y="424940"/>
            <a:ext cx="638175" cy="665672"/>
            <a:chOff x="6070654" y="912997"/>
            <a:chExt cx="4286511" cy="5691506"/>
          </a:xfrm>
          <a:solidFill>
            <a:schemeClr val="bg1">
              <a:lumMod val="75000"/>
            </a:schemeClr>
          </a:solidFill>
          <a:effectLst/>
        </p:grpSpPr>
        <p:sp>
          <p:nvSpPr>
            <p:cNvPr id="4" name="Freeform 21">
              <a:extLst>
                <a:ext uri="{FF2B5EF4-FFF2-40B4-BE49-F238E27FC236}">
                  <a16:creationId xmlns:a16="http://schemas.microsoft.com/office/drawing/2014/main" id="{8BB1CA1E-94D6-823E-84BB-53AB936A0877}"/>
                </a:ext>
              </a:extLst>
            </p:cNvPr>
            <p:cNvSpPr>
              <a:spLocks/>
            </p:cNvSpPr>
            <p:nvPr/>
          </p:nvSpPr>
          <p:spPr bwMode="auto">
            <a:xfrm>
              <a:off x="9488652" y="6103502"/>
              <a:ext cx="570898" cy="501001"/>
            </a:xfrm>
            <a:custGeom>
              <a:avLst/>
              <a:gdLst>
                <a:gd name="T0" fmla="*/ 0 w 1763"/>
                <a:gd name="T1" fmla="*/ 1073 h 1681"/>
                <a:gd name="T2" fmla="*/ 408 w 1763"/>
                <a:gd name="T3" fmla="*/ 1385 h 1681"/>
                <a:gd name="T4" fmla="*/ 752 w 1763"/>
                <a:gd name="T5" fmla="*/ 1633 h 1681"/>
                <a:gd name="T6" fmla="*/ 1399 w 1763"/>
                <a:gd name="T7" fmla="*/ 1325 h 1681"/>
                <a:gd name="T8" fmla="*/ 1473 w 1763"/>
                <a:gd name="T9" fmla="*/ 942 h 1681"/>
                <a:gd name="T10" fmla="*/ 1655 w 1763"/>
                <a:gd name="T11" fmla="*/ 708 h 1681"/>
                <a:gd name="T12" fmla="*/ 1531 w 1763"/>
                <a:gd name="T13" fmla="*/ 543 h 1681"/>
                <a:gd name="T14" fmla="*/ 1298 w 1763"/>
                <a:gd name="T15" fmla="*/ 501 h 1681"/>
                <a:gd name="T16" fmla="*/ 984 w 1763"/>
                <a:gd name="T17" fmla="*/ 100 h 1681"/>
                <a:gd name="T18" fmla="*/ 834 w 1763"/>
                <a:gd name="T19" fmla="*/ 78 h 1681"/>
                <a:gd name="T20" fmla="*/ 665 w 1763"/>
                <a:gd name="T21" fmla="*/ 291 h 1681"/>
                <a:gd name="T22" fmla="*/ 369 w 1763"/>
                <a:gd name="T23" fmla="*/ 630 h 1681"/>
                <a:gd name="T24" fmla="*/ 0 w 1763"/>
                <a:gd name="T25" fmla="*/ 1073 h 1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63" h="1681">
                  <a:moveTo>
                    <a:pt x="0" y="1073"/>
                  </a:moveTo>
                  <a:cubicBezTo>
                    <a:pt x="0" y="1073"/>
                    <a:pt x="278" y="1220"/>
                    <a:pt x="408" y="1385"/>
                  </a:cubicBezTo>
                  <a:cubicBezTo>
                    <a:pt x="539" y="1551"/>
                    <a:pt x="639" y="1585"/>
                    <a:pt x="752" y="1633"/>
                  </a:cubicBezTo>
                  <a:cubicBezTo>
                    <a:pt x="864" y="1681"/>
                    <a:pt x="1373" y="1603"/>
                    <a:pt x="1399" y="1325"/>
                  </a:cubicBezTo>
                  <a:cubicBezTo>
                    <a:pt x="1425" y="1047"/>
                    <a:pt x="1225" y="1047"/>
                    <a:pt x="1473" y="942"/>
                  </a:cubicBezTo>
                  <a:cubicBezTo>
                    <a:pt x="1720" y="838"/>
                    <a:pt x="1763" y="884"/>
                    <a:pt x="1655" y="708"/>
                  </a:cubicBezTo>
                  <a:cubicBezTo>
                    <a:pt x="1593" y="606"/>
                    <a:pt x="1555" y="565"/>
                    <a:pt x="1531" y="543"/>
                  </a:cubicBezTo>
                  <a:cubicBezTo>
                    <a:pt x="1470" y="575"/>
                    <a:pt x="1384" y="501"/>
                    <a:pt x="1298" y="501"/>
                  </a:cubicBezTo>
                  <a:cubicBezTo>
                    <a:pt x="1203" y="501"/>
                    <a:pt x="1031" y="221"/>
                    <a:pt x="984" y="100"/>
                  </a:cubicBezTo>
                  <a:cubicBezTo>
                    <a:pt x="873" y="169"/>
                    <a:pt x="895" y="156"/>
                    <a:pt x="834" y="78"/>
                  </a:cubicBezTo>
                  <a:cubicBezTo>
                    <a:pt x="773" y="0"/>
                    <a:pt x="725" y="91"/>
                    <a:pt x="665" y="291"/>
                  </a:cubicBezTo>
                  <a:cubicBezTo>
                    <a:pt x="604" y="491"/>
                    <a:pt x="491" y="456"/>
                    <a:pt x="369" y="630"/>
                  </a:cubicBezTo>
                  <a:cubicBezTo>
                    <a:pt x="248" y="803"/>
                    <a:pt x="0" y="1073"/>
                    <a:pt x="0" y="107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5" name="Freeform 20">
              <a:extLst>
                <a:ext uri="{FF2B5EF4-FFF2-40B4-BE49-F238E27FC236}">
                  <a16:creationId xmlns:a16="http://schemas.microsoft.com/office/drawing/2014/main" id="{D957B854-799D-1F2D-7C41-C76786AFC979}"/>
                </a:ext>
              </a:extLst>
            </p:cNvPr>
            <p:cNvSpPr>
              <a:spLocks/>
            </p:cNvSpPr>
            <p:nvPr/>
          </p:nvSpPr>
          <p:spPr bwMode="auto">
            <a:xfrm>
              <a:off x="9362354" y="5846819"/>
              <a:ext cx="529637" cy="592935"/>
            </a:xfrm>
            <a:custGeom>
              <a:avLst/>
              <a:gdLst>
                <a:gd name="T0" fmla="*/ 18 w 1503"/>
                <a:gd name="T1" fmla="*/ 1367 h 1885"/>
                <a:gd name="T2" fmla="*/ 152 w 1503"/>
                <a:gd name="T3" fmla="*/ 1637 h 1885"/>
                <a:gd name="T4" fmla="*/ 334 w 1503"/>
                <a:gd name="T5" fmla="*/ 1885 h 1885"/>
                <a:gd name="T6" fmla="*/ 703 w 1503"/>
                <a:gd name="T7" fmla="*/ 1442 h 1885"/>
                <a:gd name="T8" fmla="*/ 999 w 1503"/>
                <a:gd name="T9" fmla="*/ 1103 h 1885"/>
                <a:gd name="T10" fmla="*/ 1168 w 1503"/>
                <a:gd name="T11" fmla="*/ 890 h 1885"/>
                <a:gd name="T12" fmla="*/ 1318 w 1503"/>
                <a:gd name="T13" fmla="*/ 912 h 1885"/>
                <a:gd name="T14" fmla="*/ 1446 w 1503"/>
                <a:gd name="T15" fmla="*/ 733 h 1885"/>
                <a:gd name="T16" fmla="*/ 1257 w 1503"/>
                <a:gd name="T17" fmla="*/ 611 h 1885"/>
                <a:gd name="T18" fmla="*/ 1162 w 1503"/>
                <a:gd name="T19" fmla="*/ 398 h 1885"/>
                <a:gd name="T20" fmla="*/ 1098 w 1503"/>
                <a:gd name="T21" fmla="*/ 169 h 1885"/>
                <a:gd name="T22" fmla="*/ 913 w 1503"/>
                <a:gd name="T23" fmla="*/ 47 h 1885"/>
                <a:gd name="T24" fmla="*/ 700 w 1503"/>
                <a:gd name="T25" fmla="*/ 42 h 1885"/>
                <a:gd name="T26" fmla="*/ 674 w 1503"/>
                <a:gd name="T27" fmla="*/ 0 h 1885"/>
                <a:gd name="T28" fmla="*/ 674 w 1503"/>
                <a:gd name="T29" fmla="*/ 0 h 1885"/>
                <a:gd name="T30" fmla="*/ 674 w 1503"/>
                <a:gd name="T31" fmla="*/ 0 h 1885"/>
                <a:gd name="T32" fmla="*/ 672 w 1503"/>
                <a:gd name="T33" fmla="*/ 2 h 1885"/>
                <a:gd name="T34" fmla="*/ 626 w 1503"/>
                <a:gd name="T35" fmla="*/ 175 h 1885"/>
                <a:gd name="T36" fmla="*/ 585 w 1503"/>
                <a:gd name="T37" fmla="*/ 353 h 1885"/>
                <a:gd name="T38" fmla="*/ 521 w 1503"/>
                <a:gd name="T39" fmla="*/ 545 h 1885"/>
                <a:gd name="T40" fmla="*/ 178 w 1503"/>
                <a:gd name="T41" fmla="*/ 672 h 1885"/>
                <a:gd name="T42" fmla="*/ 87 w 1503"/>
                <a:gd name="T43" fmla="*/ 1010 h 1885"/>
                <a:gd name="T44" fmla="*/ 124 w 1503"/>
                <a:gd name="T45" fmla="*/ 1215 h 1885"/>
                <a:gd name="T46" fmla="*/ 18 w 1503"/>
                <a:gd name="T47" fmla="*/ 1367 h 18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03" h="1885">
                  <a:moveTo>
                    <a:pt x="18" y="1367"/>
                  </a:moveTo>
                  <a:cubicBezTo>
                    <a:pt x="18" y="1367"/>
                    <a:pt x="69" y="1468"/>
                    <a:pt x="152" y="1637"/>
                  </a:cubicBezTo>
                  <a:cubicBezTo>
                    <a:pt x="234" y="1807"/>
                    <a:pt x="334" y="1885"/>
                    <a:pt x="334" y="1885"/>
                  </a:cubicBezTo>
                  <a:cubicBezTo>
                    <a:pt x="334" y="1885"/>
                    <a:pt x="582" y="1615"/>
                    <a:pt x="703" y="1442"/>
                  </a:cubicBezTo>
                  <a:cubicBezTo>
                    <a:pt x="825" y="1268"/>
                    <a:pt x="938" y="1303"/>
                    <a:pt x="999" y="1103"/>
                  </a:cubicBezTo>
                  <a:cubicBezTo>
                    <a:pt x="1059" y="903"/>
                    <a:pt x="1107" y="812"/>
                    <a:pt x="1168" y="890"/>
                  </a:cubicBezTo>
                  <a:cubicBezTo>
                    <a:pt x="1229" y="968"/>
                    <a:pt x="1207" y="981"/>
                    <a:pt x="1318" y="912"/>
                  </a:cubicBezTo>
                  <a:cubicBezTo>
                    <a:pt x="1270" y="790"/>
                    <a:pt x="1388" y="807"/>
                    <a:pt x="1446" y="733"/>
                  </a:cubicBezTo>
                  <a:cubicBezTo>
                    <a:pt x="1503" y="658"/>
                    <a:pt x="1358" y="672"/>
                    <a:pt x="1257" y="611"/>
                  </a:cubicBezTo>
                  <a:cubicBezTo>
                    <a:pt x="1156" y="550"/>
                    <a:pt x="1149" y="466"/>
                    <a:pt x="1162" y="398"/>
                  </a:cubicBezTo>
                  <a:cubicBezTo>
                    <a:pt x="1176" y="331"/>
                    <a:pt x="1132" y="240"/>
                    <a:pt x="1098" y="169"/>
                  </a:cubicBezTo>
                  <a:cubicBezTo>
                    <a:pt x="1064" y="98"/>
                    <a:pt x="1010" y="30"/>
                    <a:pt x="913" y="47"/>
                  </a:cubicBezTo>
                  <a:cubicBezTo>
                    <a:pt x="815" y="64"/>
                    <a:pt x="742" y="77"/>
                    <a:pt x="700" y="42"/>
                  </a:cubicBezTo>
                  <a:cubicBezTo>
                    <a:pt x="692" y="35"/>
                    <a:pt x="684" y="20"/>
                    <a:pt x="674" y="0"/>
                  </a:cubicBezTo>
                  <a:lnTo>
                    <a:pt x="674" y="0"/>
                  </a:lnTo>
                  <a:lnTo>
                    <a:pt x="674" y="0"/>
                  </a:lnTo>
                  <a:cubicBezTo>
                    <a:pt x="674" y="1"/>
                    <a:pt x="673" y="1"/>
                    <a:pt x="672" y="2"/>
                  </a:cubicBezTo>
                  <a:cubicBezTo>
                    <a:pt x="661" y="15"/>
                    <a:pt x="601" y="92"/>
                    <a:pt x="626" y="175"/>
                  </a:cubicBezTo>
                  <a:cubicBezTo>
                    <a:pt x="653" y="266"/>
                    <a:pt x="594" y="275"/>
                    <a:pt x="585" y="353"/>
                  </a:cubicBezTo>
                  <a:cubicBezTo>
                    <a:pt x="575" y="430"/>
                    <a:pt x="694" y="545"/>
                    <a:pt x="521" y="545"/>
                  </a:cubicBezTo>
                  <a:cubicBezTo>
                    <a:pt x="347" y="545"/>
                    <a:pt x="306" y="481"/>
                    <a:pt x="178" y="672"/>
                  </a:cubicBezTo>
                  <a:cubicBezTo>
                    <a:pt x="51" y="864"/>
                    <a:pt x="0" y="919"/>
                    <a:pt x="87" y="1010"/>
                  </a:cubicBezTo>
                  <a:cubicBezTo>
                    <a:pt x="174" y="1101"/>
                    <a:pt x="160" y="1179"/>
                    <a:pt x="124" y="1215"/>
                  </a:cubicBezTo>
                  <a:cubicBezTo>
                    <a:pt x="90" y="1249"/>
                    <a:pt x="103" y="1377"/>
                    <a:pt x="18" y="1367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6" name="Freeform 13">
              <a:extLst>
                <a:ext uri="{FF2B5EF4-FFF2-40B4-BE49-F238E27FC236}">
                  <a16:creationId xmlns:a16="http://schemas.microsoft.com/office/drawing/2014/main" id="{E19B65E7-1270-7AED-D5E0-A51A989D4BB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61345" y="3485446"/>
              <a:ext cx="962519" cy="711358"/>
            </a:xfrm>
            <a:custGeom>
              <a:avLst/>
              <a:gdLst>
                <a:gd name="T0" fmla="*/ 355 w 2978"/>
                <a:gd name="T1" fmla="*/ 2172 h 2388"/>
                <a:gd name="T2" fmla="*/ 505 w 2978"/>
                <a:gd name="T3" fmla="*/ 2283 h 2388"/>
                <a:gd name="T4" fmla="*/ 644 w 2978"/>
                <a:gd name="T5" fmla="*/ 2291 h 2388"/>
                <a:gd name="T6" fmla="*/ 986 w 2978"/>
                <a:gd name="T7" fmla="*/ 2119 h 2388"/>
                <a:gd name="T8" fmla="*/ 1176 w 2978"/>
                <a:gd name="T9" fmla="*/ 2245 h 2388"/>
                <a:gd name="T10" fmla="*/ 1420 w 2978"/>
                <a:gd name="T11" fmla="*/ 2262 h 2388"/>
                <a:gd name="T12" fmla="*/ 1593 w 2978"/>
                <a:gd name="T13" fmla="*/ 2114 h 2388"/>
                <a:gd name="T14" fmla="*/ 1547 w 2978"/>
                <a:gd name="T15" fmla="*/ 1933 h 2388"/>
                <a:gd name="T16" fmla="*/ 1631 w 2978"/>
                <a:gd name="T17" fmla="*/ 1748 h 2388"/>
                <a:gd name="T18" fmla="*/ 2082 w 2978"/>
                <a:gd name="T19" fmla="*/ 1663 h 2388"/>
                <a:gd name="T20" fmla="*/ 2369 w 2978"/>
                <a:gd name="T21" fmla="*/ 1587 h 2388"/>
                <a:gd name="T22" fmla="*/ 2838 w 2978"/>
                <a:gd name="T23" fmla="*/ 1439 h 2388"/>
                <a:gd name="T24" fmla="*/ 2708 w 2978"/>
                <a:gd name="T25" fmla="*/ 1288 h 2388"/>
                <a:gd name="T26" fmla="*/ 2708 w 2978"/>
                <a:gd name="T27" fmla="*/ 933 h 2388"/>
                <a:gd name="T28" fmla="*/ 2836 w 2978"/>
                <a:gd name="T29" fmla="*/ 535 h 2388"/>
                <a:gd name="T30" fmla="*/ 2545 w 2978"/>
                <a:gd name="T31" fmla="*/ 443 h 2388"/>
                <a:gd name="T32" fmla="*/ 2112 w 2978"/>
                <a:gd name="T33" fmla="*/ 912 h 2388"/>
                <a:gd name="T34" fmla="*/ 1799 w 2978"/>
                <a:gd name="T35" fmla="*/ 1174 h 2388"/>
                <a:gd name="T36" fmla="*/ 1594 w 2978"/>
                <a:gd name="T37" fmla="*/ 1089 h 2388"/>
                <a:gd name="T38" fmla="*/ 1523 w 2978"/>
                <a:gd name="T39" fmla="*/ 862 h 2388"/>
                <a:gd name="T40" fmla="*/ 1395 w 2978"/>
                <a:gd name="T41" fmla="*/ 592 h 2388"/>
                <a:gd name="T42" fmla="*/ 1352 w 2978"/>
                <a:gd name="T43" fmla="*/ 419 h 2388"/>
                <a:gd name="T44" fmla="*/ 1352 w 2978"/>
                <a:gd name="T45" fmla="*/ 419 h 2388"/>
                <a:gd name="T46" fmla="*/ 1276 w 2978"/>
                <a:gd name="T47" fmla="*/ 405 h 2388"/>
                <a:gd name="T48" fmla="*/ 1081 w 2978"/>
                <a:gd name="T49" fmla="*/ 216 h 2388"/>
                <a:gd name="T50" fmla="*/ 865 w 2978"/>
                <a:gd name="T51" fmla="*/ 405 h 2388"/>
                <a:gd name="T52" fmla="*/ 501 w 2978"/>
                <a:gd name="T53" fmla="*/ 355 h 2388"/>
                <a:gd name="T54" fmla="*/ 214 w 2978"/>
                <a:gd name="T55" fmla="*/ 315 h 2388"/>
                <a:gd name="T56" fmla="*/ 0 w 2978"/>
                <a:gd name="T57" fmla="*/ 348 h 2388"/>
                <a:gd name="T58" fmla="*/ 143 w 2978"/>
                <a:gd name="T59" fmla="*/ 646 h 2388"/>
                <a:gd name="T60" fmla="*/ 524 w 2978"/>
                <a:gd name="T61" fmla="*/ 926 h 2388"/>
                <a:gd name="T62" fmla="*/ 445 w 2978"/>
                <a:gd name="T63" fmla="*/ 1249 h 2388"/>
                <a:gd name="T64" fmla="*/ 244 w 2978"/>
                <a:gd name="T65" fmla="*/ 1593 h 2388"/>
                <a:gd name="T66" fmla="*/ 395 w 2978"/>
                <a:gd name="T67" fmla="*/ 1923 h 2388"/>
                <a:gd name="T68" fmla="*/ 355 w 2978"/>
                <a:gd name="T69" fmla="*/ 2172 h 2388"/>
                <a:gd name="T70" fmla="*/ 1353 w 2978"/>
                <a:gd name="T71" fmla="*/ 422 h 2388"/>
                <a:gd name="T72" fmla="*/ 1354 w 2978"/>
                <a:gd name="T73" fmla="*/ 425 h 2388"/>
                <a:gd name="T74" fmla="*/ 1353 w 2978"/>
                <a:gd name="T75" fmla="*/ 422 h 2388"/>
                <a:gd name="T76" fmla="*/ 1355 w 2978"/>
                <a:gd name="T77" fmla="*/ 425 h 2388"/>
                <a:gd name="T78" fmla="*/ 1356 w 2978"/>
                <a:gd name="T79" fmla="*/ 427 h 2388"/>
                <a:gd name="T80" fmla="*/ 1355 w 2978"/>
                <a:gd name="T81" fmla="*/ 425 h 2388"/>
                <a:gd name="T82" fmla="*/ 1356 w 2978"/>
                <a:gd name="T83" fmla="*/ 427 h 2388"/>
                <a:gd name="T84" fmla="*/ 1358 w 2978"/>
                <a:gd name="T85" fmla="*/ 429 h 2388"/>
                <a:gd name="T86" fmla="*/ 1356 w 2978"/>
                <a:gd name="T87" fmla="*/ 427 h 2388"/>
                <a:gd name="T88" fmla="*/ 1358 w 2978"/>
                <a:gd name="T89" fmla="*/ 429 h 2388"/>
                <a:gd name="T90" fmla="*/ 1360 w 2978"/>
                <a:gd name="T91" fmla="*/ 431 h 2388"/>
                <a:gd name="T92" fmla="*/ 1358 w 2978"/>
                <a:gd name="T93" fmla="*/ 429 h 2388"/>
                <a:gd name="T94" fmla="*/ 1360 w 2978"/>
                <a:gd name="T95" fmla="*/ 431 h 2388"/>
                <a:gd name="T96" fmla="*/ 1363 w 2978"/>
                <a:gd name="T97" fmla="*/ 432 h 2388"/>
                <a:gd name="T98" fmla="*/ 1360 w 2978"/>
                <a:gd name="T99" fmla="*/ 431 h 2388"/>
                <a:gd name="T100" fmla="*/ 1363 w 2978"/>
                <a:gd name="T101" fmla="*/ 432 h 2388"/>
                <a:gd name="T102" fmla="*/ 1365 w 2978"/>
                <a:gd name="T103" fmla="*/ 432 h 2388"/>
                <a:gd name="T104" fmla="*/ 1363 w 2978"/>
                <a:gd name="T105" fmla="*/ 432 h 2388"/>
                <a:gd name="T106" fmla="*/ 1366 w 2978"/>
                <a:gd name="T107" fmla="*/ 432 h 2388"/>
                <a:gd name="T108" fmla="*/ 1369 w 2978"/>
                <a:gd name="T109" fmla="*/ 432 h 2388"/>
                <a:gd name="T110" fmla="*/ 1366 w 2978"/>
                <a:gd name="T111" fmla="*/ 432 h 2388"/>
                <a:gd name="T112" fmla="*/ 1369 w 2978"/>
                <a:gd name="T113" fmla="*/ 432 h 2388"/>
                <a:gd name="T114" fmla="*/ 1372 w 2978"/>
                <a:gd name="T115" fmla="*/ 432 h 2388"/>
                <a:gd name="T116" fmla="*/ 1369 w 2978"/>
                <a:gd name="T117" fmla="*/ 432 h 2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978" h="2388">
                  <a:moveTo>
                    <a:pt x="355" y="2172"/>
                  </a:moveTo>
                  <a:cubicBezTo>
                    <a:pt x="382" y="2156"/>
                    <a:pt x="453" y="2182"/>
                    <a:pt x="505" y="2283"/>
                  </a:cubicBezTo>
                  <a:cubicBezTo>
                    <a:pt x="560" y="2388"/>
                    <a:pt x="615" y="2334"/>
                    <a:pt x="644" y="2291"/>
                  </a:cubicBezTo>
                  <a:cubicBezTo>
                    <a:pt x="674" y="2249"/>
                    <a:pt x="902" y="2089"/>
                    <a:pt x="986" y="2119"/>
                  </a:cubicBezTo>
                  <a:cubicBezTo>
                    <a:pt x="1070" y="2148"/>
                    <a:pt x="1117" y="2245"/>
                    <a:pt x="1176" y="2245"/>
                  </a:cubicBezTo>
                  <a:cubicBezTo>
                    <a:pt x="1235" y="2245"/>
                    <a:pt x="1323" y="2270"/>
                    <a:pt x="1420" y="2262"/>
                  </a:cubicBezTo>
                  <a:cubicBezTo>
                    <a:pt x="1517" y="2254"/>
                    <a:pt x="1627" y="2195"/>
                    <a:pt x="1593" y="2114"/>
                  </a:cubicBezTo>
                  <a:cubicBezTo>
                    <a:pt x="1559" y="2034"/>
                    <a:pt x="1500" y="2043"/>
                    <a:pt x="1547" y="1933"/>
                  </a:cubicBezTo>
                  <a:cubicBezTo>
                    <a:pt x="1593" y="1823"/>
                    <a:pt x="1484" y="1802"/>
                    <a:pt x="1631" y="1748"/>
                  </a:cubicBezTo>
                  <a:cubicBezTo>
                    <a:pt x="1779" y="1693"/>
                    <a:pt x="1964" y="1735"/>
                    <a:pt x="2082" y="1663"/>
                  </a:cubicBezTo>
                  <a:cubicBezTo>
                    <a:pt x="2200" y="1592"/>
                    <a:pt x="2146" y="1604"/>
                    <a:pt x="2369" y="1587"/>
                  </a:cubicBezTo>
                  <a:cubicBezTo>
                    <a:pt x="2551" y="1574"/>
                    <a:pt x="2738" y="1501"/>
                    <a:pt x="2838" y="1439"/>
                  </a:cubicBezTo>
                  <a:cubicBezTo>
                    <a:pt x="2801" y="1383"/>
                    <a:pt x="2758" y="1332"/>
                    <a:pt x="2708" y="1288"/>
                  </a:cubicBezTo>
                  <a:cubicBezTo>
                    <a:pt x="2524" y="1125"/>
                    <a:pt x="2708" y="1181"/>
                    <a:pt x="2708" y="933"/>
                  </a:cubicBezTo>
                  <a:cubicBezTo>
                    <a:pt x="2708" y="684"/>
                    <a:pt x="2694" y="748"/>
                    <a:pt x="2836" y="535"/>
                  </a:cubicBezTo>
                  <a:cubicBezTo>
                    <a:pt x="2978" y="322"/>
                    <a:pt x="2680" y="408"/>
                    <a:pt x="2545" y="443"/>
                  </a:cubicBezTo>
                  <a:cubicBezTo>
                    <a:pt x="2410" y="479"/>
                    <a:pt x="2261" y="649"/>
                    <a:pt x="2112" y="912"/>
                  </a:cubicBezTo>
                  <a:cubicBezTo>
                    <a:pt x="1963" y="1174"/>
                    <a:pt x="1878" y="1054"/>
                    <a:pt x="1799" y="1174"/>
                  </a:cubicBezTo>
                  <a:cubicBezTo>
                    <a:pt x="1721" y="1295"/>
                    <a:pt x="1707" y="1139"/>
                    <a:pt x="1594" y="1089"/>
                  </a:cubicBezTo>
                  <a:cubicBezTo>
                    <a:pt x="1480" y="1039"/>
                    <a:pt x="1608" y="933"/>
                    <a:pt x="1523" y="862"/>
                  </a:cubicBezTo>
                  <a:cubicBezTo>
                    <a:pt x="1437" y="791"/>
                    <a:pt x="1466" y="642"/>
                    <a:pt x="1395" y="592"/>
                  </a:cubicBezTo>
                  <a:cubicBezTo>
                    <a:pt x="1324" y="543"/>
                    <a:pt x="1352" y="420"/>
                    <a:pt x="1352" y="419"/>
                  </a:cubicBezTo>
                  <a:lnTo>
                    <a:pt x="1352" y="419"/>
                  </a:lnTo>
                  <a:cubicBezTo>
                    <a:pt x="1326" y="413"/>
                    <a:pt x="1327" y="347"/>
                    <a:pt x="1276" y="405"/>
                  </a:cubicBezTo>
                  <a:cubicBezTo>
                    <a:pt x="1180" y="517"/>
                    <a:pt x="1148" y="432"/>
                    <a:pt x="1081" y="216"/>
                  </a:cubicBezTo>
                  <a:cubicBezTo>
                    <a:pt x="1013" y="0"/>
                    <a:pt x="973" y="351"/>
                    <a:pt x="865" y="405"/>
                  </a:cubicBezTo>
                  <a:cubicBezTo>
                    <a:pt x="763" y="456"/>
                    <a:pt x="649" y="381"/>
                    <a:pt x="501" y="355"/>
                  </a:cubicBezTo>
                  <a:cubicBezTo>
                    <a:pt x="341" y="517"/>
                    <a:pt x="241" y="292"/>
                    <a:pt x="214" y="315"/>
                  </a:cubicBezTo>
                  <a:cubicBezTo>
                    <a:pt x="186" y="338"/>
                    <a:pt x="29" y="348"/>
                    <a:pt x="0" y="348"/>
                  </a:cubicBezTo>
                  <a:cubicBezTo>
                    <a:pt x="0" y="348"/>
                    <a:pt x="0" y="348"/>
                    <a:pt x="143" y="646"/>
                  </a:cubicBezTo>
                  <a:cubicBezTo>
                    <a:pt x="287" y="944"/>
                    <a:pt x="294" y="832"/>
                    <a:pt x="524" y="926"/>
                  </a:cubicBezTo>
                  <a:cubicBezTo>
                    <a:pt x="753" y="1019"/>
                    <a:pt x="438" y="1033"/>
                    <a:pt x="445" y="1249"/>
                  </a:cubicBezTo>
                  <a:cubicBezTo>
                    <a:pt x="452" y="1464"/>
                    <a:pt x="244" y="1593"/>
                    <a:pt x="244" y="1593"/>
                  </a:cubicBezTo>
                  <a:cubicBezTo>
                    <a:pt x="244" y="1593"/>
                    <a:pt x="294" y="1765"/>
                    <a:pt x="395" y="1923"/>
                  </a:cubicBezTo>
                  <a:cubicBezTo>
                    <a:pt x="486" y="2067"/>
                    <a:pt x="376" y="2157"/>
                    <a:pt x="355" y="2172"/>
                  </a:cubicBezTo>
                  <a:close/>
                  <a:moveTo>
                    <a:pt x="1353" y="422"/>
                  </a:moveTo>
                  <a:cubicBezTo>
                    <a:pt x="1354" y="423"/>
                    <a:pt x="1354" y="424"/>
                    <a:pt x="1354" y="425"/>
                  </a:cubicBezTo>
                  <a:cubicBezTo>
                    <a:pt x="1354" y="424"/>
                    <a:pt x="1354" y="423"/>
                    <a:pt x="1353" y="422"/>
                  </a:cubicBezTo>
                  <a:close/>
                  <a:moveTo>
                    <a:pt x="1355" y="425"/>
                  </a:moveTo>
                  <a:cubicBezTo>
                    <a:pt x="1355" y="426"/>
                    <a:pt x="1355" y="426"/>
                    <a:pt x="1356" y="427"/>
                  </a:cubicBezTo>
                  <a:cubicBezTo>
                    <a:pt x="1355" y="426"/>
                    <a:pt x="1355" y="426"/>
                    <a:pt x="1355" y="425"/>
                  </a:cubicBezTo>
                  <a:close/>
                  <a:moveTo>
                    <a:pt x="1356" y="427"/>
                  </a:moveTo>
                  <a:cubicBezTo>
                    <a:pt x="1357" y="428"/>
                    <a:pt x="1357" y="429"/>
                    <a:pt x="1358" y="429"/>
                  </a:cubicBezTo>
                  <a:cubicBezTo>
                    <a:pt x="1357" y="429"/>
                    <a:pt x="1357" y="428"/>
                    <a:pt x="1356" y="427"/>
                  </a:cubicBezTo>
                  <a:close/>
                  <a:moveTo>
                    <a:pt x="1358" y="429"/>
                  </a:moveTo>
                  <a:cubicBezTo>
                    <a:pt x="1359" y="430"/>
                    <a:pt x="1359" y="430"/>
                    <a:pt x="1360" y="431"/>
                  </a:cubicBezTo>
                  <a:cubicBezTo>
                    <a:pt x="1359" y="430"/>
                    <a:pt x="1359" y="430"/>
                    <a:pt x="1358" y="429"/>
                  </a:cubicBezTo>
                  <a:close/>
                  <a:moveTo>
                    <a:pt x="1360" y="431"/>
                  </a:moveTo>
                  <a:cubicBezTo>
                    <a:pt x="1361" y="431"/>
                    <a:pt x="1362" y="431"/>
                    <a:pt x="1363" y="432"/>
                  </a:cubicBezTo>
                  <a:cubicBezTo>
                    <a:pt x="1362" y="431"/>
                    <a:pt x="1361" y="431"/>
                    <a:pt x="1360" y="431"/>
                  </a:cubicBezTo>
                  <a:close/>
                  <a:moveTo>
                    <a:pt x="1363" y="432"/>
                  </a:moveTo>
                  <a:cubicBezTo>
                    <a:pt x="1364" y="432"/>
                    <a:pt x="1365" y="432"/>
                    <a:pt x="1365" y="432"/>
                  </a:cubicBezTo>
                  <a:cubicBezTo>
                    <a:pt x="1365" y="432"/>
                    <a:pt x="1364" y="432"/>
                    <a:pt x="1363" y="432"/>
                  </a:cubicBezTo>
                  <a:close/>
                  <a:moveTo>
                    <a:pt x="1366" y="432"/>
                  </a:moveTo>
                  <a:cubicBezTo>
                    <a:pt x="1367" y="432"/>
                    <a:pt x="1368" y="432"/>
                    <a:pt x="1369" y="432"/>
                  </a:cubicBezTo>
                  <a:cubicBezTo>
                    <a:pt x="1368" y="432"/>
                    <a:pt x="1367" y="432"/>
                    <a:pt x="1366" y="432"/>
                  </a:cubicBezTo>
                  <a:close/>
                  <a:moveTo>
                    <a:pt x="1369" y="432"/>
                  </a:moveTo>
                  <a:cubicBezTo>
                    <a:pt x="1370" y="432"/>
                    <a:pt x="1371" y="432"/>
                    <a:pt x="1372" y="432"/>
                  </a:cubicBezTo>
                  <a:cubicBezTo>
                    <a:pt x="1371" y="432"/>
                    <a:pt x="1370" y="432"/>
                    <a:pt x="1369" y="432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96645E29-1EFF-F661-5C99-CD444EAF80F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6848" y="2608693"/>
              <a:ext cx="809351" cy="1030907"/>
            </a:xfrm>
            <a:custGeom>
              <a:avLst/>
              <a:gdLst>
                <a:gd name="T0" fmla="*/ 77 w 2503"/>
                <a:gd name="T1" fmla="*/ 1706 h 3462"/>
                <a:gd name="T2" fmla="*/ 164 w 2503"/>
                <a:gd name="T3" fmla="*/ 1954 h 3462"/>
                <a:gd name="T4" fmla="*/ 367 w 2503"/>
                <a:gd name="T5" fmla="*/ 2379 h 3462"/>
                <a:gd name="T6" fmla="*/ 468 w 2503"/>
                <a:gd name="T7" fmla="*/ 2770 h 3462"/>
                <a:gd name="T8" fmla="*/ 893 w 2503"/>
                <a:gd name="T9" fmla="*/ 2905 h 3462"/>
                <a:gd name="T10" fmla="*/ 1041 w 2503"/>
                <a:gd name="T11" fmla="*/ 3296 h 3462"/>
                <a:gd name="T12" fmla="*/ 1433 w 2503"/>
                <a:gd name="T13" fmla="*/ 3350 h 3462"/>
                <a:gd name="T14" fmla="*/ 1649 w 2503"/>
                <a:gd name="T15" fmla="*/ 3161 h 3462"/>
                <a:gd name="T16" fmla="*/ 1844 w 2503"/>
                <a:gd name="T17" fmla="*/ 3350 h 3462"/>
                <a:gd name="T18" fmla="*/ 1920 w 2503"/>
                <a:gd name="T19" fmla="*/ 3364 h 3462"/>
                <a:gd name="T20" fmla="*/ 2021 w 2503"/>
                <a:gd name="T21" fmla="*/ 3029 h 3462"/>
                <a:gd name="T22" fmla="*/ 2066 w 2503"/>
                <a:gd name="T23" fmla="*/ 2697 h 3462"/>
                <a:gd name="T24" fmla="*/ 1788 w 2503"/>
                <a:gd name="T25" fmla="*/ 1796 h 3462"/>
                <a:gd name="T26" fmla="*/ 2088 w 2503"/>
                <a:gd name="T27" fmla="*/ 1493 h 3462"/>
                <a:gd name="T28" fmla="*/ 2391 w 2503"/>
                <a:gd name="T29" fmla="*/ 1314 h 3462"/>
                <a:gd name="T30" fmla="*/ 2216 w 2503"/>
                <a:gd name="T31" fmla="*/ 768 h 3462"/>
                <a:gd name="T32" fmla="*/ 1746 w 2503"/>
                <a:gd name="T33" fmla="*/ 755 h 3462"/>
                <a:gd name="T34" fmla="*/ 1459 w 2503"/>
                <a:gd name="T35" fmla="*/ 555 h 3462"/>
                <a:gd name="T36" fmla="*/ 1078 w 2503"/>
                <a:gd name="T37" fmla="*/ 498 h 3462"/>
                <a:gd name="T38" fmla="*/ 664 w 2503"/>
                <a:gd name="T39" fmla="*/ 305 h 3462"/>
                <a:gd name="T40" fmla="*/ 380 w 2503"/>
                <a:gd name="T41" fmla="*/ 118 h 3462"/>
                <a:gd name="T42" fmla="*/ 194 w 2503"/>
                <a:gd name="T43" fmla="*/ 0 h 3462"/>
                <a:gd name="T44" fmla="*/ 158 w 2503"/>
                <a:gd name="T45" fmla="*/ 13 h 3462"/>
                <a:gd name="T46" fmla="*/ 140 w 2503"/>
                <a:gd name="T47" fmla="*/ 427 h 3462"/>
                <a:gd name="T48" fmla="*/ 514 w 2503"/>
                <a:gd name="T49" fmla="*/ 750 h 3462"/>
                <a:gd name="T50" fmla="*/ 637 w 2503"/>
                <a:gd name="T51" fmla="*/ 1004 h 3462"/>
                <a:gd name="T52" fmla="*/ 484 w 2503"/>
                <a:gd name="T53" fmla="*/ 1236 h 3462"/>
                <a:gd name="T54" fmla="*/ 254 w 2503"/>
                <a:gd name="T55" fmla="*/ 1298 h 3462"/>
                <a:gd name="T56" fmla="*/ 107 w 2503"/>
                <a:gd name="T57" fmla="*/ 1300 h 3462"/>
                <a:gd name="T58" fmla="*/ 57 w 2503"/>
                <a:gd name="T59" fmla="*/ 1514 h 3462"/>
                <a:gd name="T60" fmla="*/ 77 w 2503"/>
                <a:gd name="T61" fmla="*/ 1706 h 3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503" h="3462">
                  <a:moveTo>
                    <a:pt x="77" y="1706"/>
                  </a:moveTo>
                  <a:cubicBezTo>
                    <a:pt x="77" y="1706"/>
                    <a:pt x="124" y="1792"/>
                    <a:pt x="164" y="1954"/>
                  </a:cubicBezTo>
                  <a:cubicBezTo>
                    <a:pt x="205" y="2116"/>
                    <a:pt x="407" y="2203"/>
                    <a:pt x="367" y="2379"/>
                  </a:cubicBezTo>
                  <a:cubicBezTo>
                    <a:pt x="326" y="2554"/>
                    <a:pt x="495" y="2635"/>
                    <a:pt x="468" y="2770"/>
                  </a:cubicBezTo>
                  <a:cubicBezTo>
                    <a:pt x="441" y="2905"/>
                    <a:pt x="677" y="2716"/>
                    <a:pt x="893" y="2905"/>
                  </a:cubicBezTo>
                  <a:cubicBezTo>
                    <a:pt x="1109" y="3094"/>
                    <a:pt x="880" y="3276"/>
                    <a:pt x="1041" y="3296"/>
                  </a:cubicBezTo>
                  <a:cubicBezTo>
                    <a:pt x="1203" y="3316"/>
                    <a:pt x="1325" y="3404"/>
                    <a:pt x="1433" y="3350"/>
                  </a:cubicBezTo>
                  <a:cubicBezTo>
                    <a:pt x="1541" y="3296"/>
                    <a:pt x="1581" y="2945"/>
                    <a:pt x="1649" y="3161"/>
                  </a:cubicBezTo>
                  <a:cubicBezTo>
                    <a:pt x="1716" y="3377"/>
                    <a:pt x="1748" y="3462"/>
                    <a:pt x="1844" y="3350"/>
                  </a:cubicBezTo>
                  <a:cubicBezTo>
                    <a:pt x="1895" y="3292"/>
                    <a:pt x="1894" y="3358"/>
                    <a:pt x="1920" y="3364"/>
                  </a:cubicBezTo>
                  <a:cubicBezTo>
                    <a:pt x="1897" y="3304"/>
                    <a:pt x="1975" y="3168"/>
                    <a:pt x="2021" y="3029"/>
                  </a:cubicBezTo>
                  <a:cubicBezTo>
                    <a:pt x="2069" y="2885"/>
                    <a:pt x="2138" y="2835"/>
                    <a:pt x="2066" y="2697"/>
                  </a:cubicBezTo>
                  <a:cubicBezTo>
                    <a:pt x="1994" y="2560"/>
                    <a:pt x="1772" y="2163"/>
                    <a:pt x="1788" y="1796"/>
                  </a:cubicBezTo>
                  <a:cubicBezTo>
                    <a:pt x="1804" y="1429"/>
                    <a:pt x="1912" y="1356"/>
                    <a:pt x="2088" y="1493"/>
                  </a:cubicBezTo>
                  <a:cubicBezTo>
                    <a:pt x="2264" y="1630"/>
                    <a:pt x="2436" y="1502"/>
                    <a:pt x="2391" y="1314"/>
                  </a:cubicBezTo>
                  <a:cubicBezTo>
                    <a:pt x="2346" y="1126"/>
                    <a:pt x="2503" y="816"/>
                    <a:pt x="2216" y="768"/>
                  </a:cubicBezTo>
                  <a:cubicBezTo>
                    <a:pt x="1928" y="720"/>
                    <a:pt x="1849" y="845"/>
                    <a:pt x="1746" y="755"/>
                  </a:cubicBezTo>
                  <a:cubicBezTo>
                    <a:pt x="1644" y="666"/>
                    <a:pt x="1559" y="472"/>
                    <a:pt x="1459" y="555"/>
                  </a:cubicBezTo>
                  <a:cubicBezTo>
                    <a:pt x="1359" y="639"/>
                    <a:pt x="1192" y="792"/>
                    <a:pt x="1078" y="498"/>
                  </a:cubicBezTo>
                  <a:cubicBezTo>
                    <a:pt x="965" y="204"/>
                    <a:pt x="798" y="392"/>
                    <a:pt x="664" y="305"/>
                  </a:cubicBezTo>
                  <a:cubicBezTo>
                    <a:pt x="530" y="218"/>
                    <a:pt x="520" y="181"/>
                    <a:pt x="380" y="118"/>
                  </a:cubicBezTo>
                  <a:cubicBezTo>
                    <a:pt x="292" y="78"/>
                    <a:pt x="240" y="55"/>
                    <a:pt x="194" y="0"/>
                  </a:cubicBezTo>
                  <a:cubicBezTo>
                    <a:pt x="194" y="0"/>
                    <a:pt x="180" y="5"/>
                    <a:pt x="158" y="13"/>
                  </a:cubicBezTo>
                  <a:cubicBezTo>
                    <a:pt x="56" y="62"/>
                    <a:pt x="63" y="214"/>
                    <a:pt x="140" y="427"/>
                  </a:cubicBezTo>
                  <a:cubicBezTo>
                    <a:pt x="242" y="707"/>
                    <a:pt x="440" y="742"/>
                    <a:pt x="514" y="750"/>
                  </a:cubicBezTo>
                  <a:cubicBezTo>
                    <a:pt x="587" y="758"/>
                    <a:pt x="637" y="927"/>
                    <a:pt x="637" y="1004"/>
                  </a:cubicBezTo>
                  <a:cubicBezTo>
                    <a:pt x="637" y="1081"/>
                    <a:pt x="555" y="1167"/>
                    <a:pt x="484" y="1236"/>
                  </a:cubicBezTo>
                  <a:cubicBezTo>
                    <a:pt x="412" y="1306"/>
                    <a:pt x="323" y="1323"/>
                    <a:pt x="254" y="1298"/>
                  </a:cubicBezTo>
                  <a:cubicBezTo>
                    <a:pt x="184" y="1272"/>
                    <a:pt x="178" y="1232"/>
                    <a:pt x="107" y="1300"/>
                  </a:cubicBezTo>
                  <a:cubicBezTo>
                    <a:pt x="35" y="1367"/>
                    <a:pt x="115" y="1450"/>
                    <a:pt x="57" y="1514"/>
                  </a:cubicBezTo>
                  <a:cubicBezTo>
                    <a:pt x="0" y="1577"/>
                    <a:pt x="63" y="1659"/>
                    <a:pt x="77" y="170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F998CAE1-B1E5-E165-A149-CBD8F35D030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2924" y="912997"/>
              <a:ext cx="2659546" cy="2716969"/>
            </a:xfrm>
            <a:custGeom>
              <a:avLst/>
              <a:gdLst>
                <a:gd name="T0" fmla="*/ 645 w 8230"/>
                <a:gd name="T1" fmla="*/ 2991 h 9120"/>
                <a:gd name="T2" fmla="*/ 2553 w 8230"/>
                <a:gd name="T3" fmla="*/ 1089 h 9120"/>
                <a:gd name="T4" fmla="*/ 2669 w 8230"/>
                <a:gd name="T5" fmla="*/ 761 h 9120"/>
                <a:gd name="T6" fmla="*/ 2375 w 8230"/>
                <a:gd name="T7" fmla="*/ 300 h 9120"/>
                <a:gd name="T8" fmla="*/ 2893 w 8230"/>
                <a:gd name="T9" fmla="*/ 196 h 9120"/>
                <a:gd name="T10" fmla="*/ 3660 w 8230"/>
                <a:gd name="T11" fmla="*/ 893 h 9120"/>
                <a:gd name="T12" fmla="*/ 4190 w 8230"/>
                <a:gd name="T13" fmla="*/ 1401 h 9120"/>
                <a:gd name="T14" fmla="*/ 4634 w 8230"/>
                <a:gd name="T15" fmla="*/ 2011 h 9120"/>
                <a:gd name="T16" fmla="*/ 4905 w 8230"/>
                <a:gd name="T17" fmla="*/ 2519 h 9120"/>
                <a:gd name="T18" fmla="*/ 5318 w 8230"/>
                <a:gd name="T19" fmla="*/ 2644 h 9120"/>
                <a:gd name="T20" fmla="*/ 6058 w 8230"/>
                <a:gd name="T21" fmla="*/ 2547 h 9120"/>
                <a:gd name="T22" fmla="*/ 6376 w 8230"/>
                <a:gd name="T23" fmla="*/ 2369 h 9120"/>
                <a:gd name="T24" fmla="*/ 6748 w 8230"/>
                <a:gd name="T25" fmla="*/ 2588 h 9120"/>
                <a:gd name="T26" fmla="*/ 7297 w 8230"/>
                <a:gd name="T27" fmla="*/ 2475 h 9120"/>
                <a:gd name="T28" fmla="*/ 7747 w 8230"/>
                <a:gd name="T29" fmla="*/ 2703 h 9120"/>
                <a:gd name="T30" fmla="*/ 8078 w 8230"/>
                <a:gd name="T31" fmla="*/ 2962 h 9120"/>
                <a:gd name="T32" fmla="*/ 7819 w 8230"/>
                <a:gd name="T33" fmla="*/ 4033 h 9120"/>
                <a:gd name="T34" fmla="*/ 8151 w 8230"/>
                <a:gd name="T35" fmla="*/ 4519 h 9120"/>
                <a:gd name="T36" fmla="*/ 7811 w 8230"/>
                <a:gd name="T37" fmla="*/ 4464 h 9120"/>
                <a:gd name="T38" fmla="*/ 7468 w 8230"/>
                <a:gd name="T39" fmla="*/ 4393 h 9120"/>
                <a:gd name="T40" fmla="*/ 6836 w 8230"/>
                <a:gd name="T41" fmla="*/ 4614 h 9120"/>
                <a:gd name="T42" fmla="*/ 6342 w 8230"/>
                <a:gd name="T43" fmla="*/ 4760 h 9120"/>
                <a:gd name="T44" fmla="*/ 5655 w 8230"/>
                <a:gd name="T45" fmla="*/ 5123 h 9120"/>
                <a:gd name="T46" fmla="*/ 5083 w 8230"/>
                <a:gd name="T47" fmla="*/ 5692 h 9120"/>
                <a:gd name="T48" fmla="*/ 4815 w 8230"/>
                <a:gd name="T49" fmla="*/ 6439 h 9120"/>
                <a:gd name="T50" fmla="*/ 4319 w 8230"/>
                <a:gd name="T51" fmla="*/ 7173 h 9120"/>
                <a:gd name="T52" fmla="*/ 4081 w 8230"/>
                <a:gd name="T53" fmla="*/ 7765 h 9120"/>
                <a:gd name="T54" fmla="*/ 3616 w 8230"/>
                <a:gd name="T55" fmla="*/ 7760 h 9120"/>
                <a:gd name="T56" fmla="*/ 3373 w 8230"/>
                <a:gd name="T57" fmla="*/ 8190 h 9120"/>
                <a:gd name="T58" fmla="*/ 2843 w 8230"/>
                <a:gd name="T59" fmla="*/ 8513 h 9120"/>
                <a:gd name="T60" fmla="*/ 2469 w 8230"/>
                <a:gd name="T61" fmla="*/ 8743 h 9120"/>
                <a:gd name="T62" fmla="*/ 2355 w 8230"/>
                <a:gd name="T63" fmla="*/ 8770 h 9120"/>
                <a:gd name="T64" fmla="*/ 2065 w 8230"/>
                <a:gd name="T65" fmla="*/ 8722 h 9120"/>
                <a:gd name="T66" fmla="*/ 1832 w 8230"/>
                <a:gd name="T67" fmla="*/ 7489 h 9120"/>
                <a:gd name="T68" fmla="*/ 2435 w 8230"/>
                <a:gd name="T69" fmla="*/ 7007 h 9120"/>
                <a:gd name="T70" fmla="*/ 1790 w 8230"/>
                <a:gd name="T71" fmla="*/ 6448 h 9120"/>
                <a:gd name="T72" fmla="*/ 1122 w 8230"/>
                <a:gd name="T73" fmla="*/ 6191 h 9120"/>
                <a:gd name="T74" fmla="*/ 424 w 8230"/>
                <a:gd name="T75" fmla="*/ 5811 h 9120"/>
                <a:gd name="T76" fmla="*/ 141 w 8230"/>
                <a:gd name="T77" fmla="*/ 4932 h 9120"/>
                <a:gd name="T78" fmla="*/ 254 w 8230"/>
                <a:gd name="T79" fmla="*/ 4124 h 9120"/>
                <a:gd name="T80" fmla="*/ 11 w 8230"/>
                <a:gd name="T81" fmla="*/ 3256 h 9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230" h="9120">
                  <a:moveTo>
                    <a:pt x="11" y="3256"/>
                  </a:moveTo>
                  <a:cubicBezTo>
                    <a:pt x="11" y="3256"/>
                    <a:pt x="46" y="3182"/>
                    <a:pt x="645" y="2991"/>
                  </a:cubicBezTo>
                  <a:cubicBezTo>
                    <a:pt x="1245" y="2801"/>
                    <a:pt x="1839" y="2478"/>
                    <a:pt x="2190" y="1867"/>
                  </a:cubicBezTo>
                  <a:cubicBezTo>
                    <a:pt x="2542" y="1256"/>
                    <a:pt x="2444" y="1055"/>
                    <a:pt x="2553" y="1089"/>
                  </a:cubicBezTo>
                  <a:cubicBezTo>
                    <a:pt x="2663" y="1124"/>
                    <a:pt x="2755" y="1107"/>
                    <a:pt x="2697" y="980"/>
                  </a:cubicBezTo>
                  <a:cubicBezTo>
                    <a:pt x="2640" y="853"/>
                    <a:pt x="2611" y="853"/>
                    <a:pt x="2669" y="761"/>
                  </a:cubicBezTo>
                  <a:cubicBezTo>
                    <a:pt x="2726" y="669"/>
                    <a:pt x="2692" y="622"/>
                    <a:pt x="2542" y="565"/>
                  </a:cubicBezTo>
                  <a:cubicBezTo>
                    <a:pt x="2392" y="507"/>
                    <a:pt x="2513" y="352"/>
                    <a:pt x="2375" y="300"/>
                  </a:cubicBezTo>
                  <a:cubicBezTo>
                    <a:pt x="2236" y="248"/>
                    <a:pt x="2340" y="179"/>
                    <a:pt x="2467" y="213"/>
                  </a:cubicBezTo>
                  <a:cubicBezTo>
                    <a:pt x="2594" y="248"/>
                    <a:pt x="2807" y="0"/>
                    <a:pt x="2893" y="196"/>
                  </a:cubicBezTo>
                  <a:cubicBezTo>
                    <a:pt x="2980" y="392"/>
                    <a:pt x="3228" y="248"/>
                    <a:pt x="3233" y="415"/>
                  </a:cubicBezTo>
                  <a:cubicBezTo>
                    <a:pt x="3239" y="582"/>
                    <a:pt x="3631" y="548"/>
                    <a:pt x="3660" y="893"/>
                  </a:cubicBezTo>
                  <a:cubicBezTo>
                    <a:pt x="3689" y="1239"/>
                    <a:pt x="3890" y="1135"/>
                    <a:pt x="3954" y="1228"/>
                  </a:cubicBezTo>
                  <a:cubicBezTo>
                    <a:pt x="4017" y="1320"/>
                    <a:pt x="4173" y="1326"/>
                    <a:pt x="4190" y="1401"/>
                  </a:cubicBezTo>
                  <a:cubicBezTo>
                    <a:pt x="4207" y="1475"/>
                    <a:pt x="4352" y="1349"/>
                    <a:pt x="4461" y="1585"/>
                  </a:cubicBezTo>
                  <a:cubicBezTo>
                    <a:pt x="4571" y="1821"/>
                    <a:pt x="4484" y="2000"/>
                    <a:pt x="4634" y="2011"/>
                  </a:cubicBezTo>
                  <a:cubicBezTo>
                    <a:pt x="4784" y="2023"/>
                    <a:pt x="4824" y="1919"/>
                    <a:pt x="4905" y="2173"/>
                  </a:cubicBezTo>
                  <a:cubicBezTo>
                    <a:pt x="4986" y="2426"/>
                    <a:pt x="4847" y="2450"/>
                    <a:pt x="4905" y="2519"/>
                  </a:cubicBezTo>
                  <a:cubicBezTo>
                    <a:pt x="4962" y="2588"/>
                    <a:pt x="5055" y="2582"/>
                    <a:pt x="5112" y="2657"/>
                  </a:cubicBezTo>
                  <a:cubicBezTo>
                    <a:pt x="5170" y="2732"/>
                    <a:pt x="5168" y="2600"/>
                    <a:pt x="5318" y="2644"/>
                  </a:cubicBezTo>
                  <a:cubicBezTo>
                    <a:pt x="5467" y="2688"/>
                    <a:pt x="5552" y="2591"/>
                    <a:pt x="5736" y="2660"/>
                  </a:cubicBezTo>
                  <a:cubicBezTo>
                    <a:pt x="5920" y="2728"/>
                    <a:pt x="5955" y="2591"/>
                    <a:pt x="6058" y="2547"/>
                  </a:cubicBezTo>
                  <a:cubicBezTo>
                    <a:pt x="6161" y="2503"/>
                    <a:pt x="6139" y="2622"/>
                    <a:pt x="6211" y="2479"/>
                  </a:cubicBezTo>
                  <a:cubicBezTo>
                    <a:pt x="6282" y="2335"/>
                    <a:pt x="6314" y="2322"/>
                    <a:pt x="6376" y="2369"/>
                  </a:cubicBezTo>
                  <a:cubicBezTo>
                    <a:pt x="6438" y="2416"/>
                    <a:pt x="6510" y="2413"/>
                    <a:pt x="6579" y="2500"/>
                  </a:cubicBezTo>
                  <a:cubicBezTo>
                    <a:pt x="6648" y="2588"/>
                    <a:pt x="6666" y="2538"/>
                    <a:pt x="6748" y="2588"/>
                  </a:cubicBezTo>
                  <a:cubicBezTo>
                    <a:pt x="6829" y="2638"/>
                    <a:pt x="6938" y="2479"/>
                    <a:pt x="7038" y="2500"/>
                  </a:cubicBezTo>
                  <a:cubicBezTo>
                    <a:pt x="7138" y="2522"/>
                    <a:pt x="7138" y="2326"/>
                    <a:pt x="7297" y="2475"/>
                  </a:cubicBezTo>
                  <a:cubicBezTo>
                    <a:pt x="7456" y="2625"/>
                    <a:pt x="7597" y="2653"/>
                    <a:pt x="7634" y="2638"/>
                  </a:cubicBezTo>
                  <a:cubicBezTo>
                    <a:pt x="7672" y="2622"/>
                    <a:pt x="7612" y="2700"/>
                    <a:pt x="7747" y="2703"/>
                  </a:cubicBezTo>
                  <a:cubicBezTo>
                    <a:pt x="7881" y="2706"/>
                    <a:pt x="7853" y="2778"/>
                    <a:pt x="7921" y="2847"/>
                  </a:cubicBezTo>
                  <a:cubicBezTo>
                    <a:pt x="7990" y="2916"/>
                    <a:pt x="8152" y="2875"/>
                    <a:pt x="8078" y="2962"/>
                  </a:cubicBezTo>
                  <a:cubicBezTo>
                    <a:pt x="8003" y="3050"/>
                    <a:pt x="7235" y="3918"/>
                    <a:pt x="7438" y="4027"/>
                  </a:cubicBezTo>
                  <a:cubicBezTo>
                    <a:pt x="7640" y="4136"/>
                    <a:pt x="7736" y="3950"/>
                    <a:pt x="7819" y="4033"/>
                  </a:cubicBezTo>
                  <a:cubicBezTo>
                    <a:pt x="7902" y="4116"/>
                    <a:pt x="7910" y="4152"/>
                    <a:pt x="7930" y="4247"/>
                  </a:cubicBezTo>
                  <a:cubicBezTo>
                    <a:pt x="7949" y="4341"/>
                    <a:pt x="8230" y="4420"/>
                    <a:pt x="8151" y="4519"/>
                  </a:cubicBezTo>
                  <a:cubicBezTo>
                    <a:pt x="8072" y="4618"/>
                    <a:pt x="8040" y="4452"/>
                    <a:pt x="7993" y="4495"/>
                  </a:cubicBezTo>
                  <a:cubicBezTo>
                    <a:pt x="7945" y="4539"/>
                    <a:pt x="7839" y="4606"/>
                    <a:pt x="7811" y="4464"/>
                  </a:cubicBezTo>
                  <a:cubicBezTo>
                    <a:pt x="7784" y="4322"/>
                    <a:pt x="7799" y="4365"/>
                    <a:pt x="7673" y="4381"/>
                  </a:cubicBezTo>
                  <a:cubicBezTo>
                    <a:pt x="7547" y="4397"/>
                    <a:pt x="7507" y="4444"/>
                    <a:pt x="7468" y="4393"/>
                  </a:cubicBezTo>
                  <a:cubicBezTo>
                    <a:pt x="7428" y="4341"/>
                    <a:pt x="7251" y="4389"/>
                    <a:pt x="7215" y="4511"/>
                  </a:cubicBezTo>
                  <a:cubicBezTo>
                    <a:pt x="7179" y="4634"/>
                    <a:pt x="6978" y="4618"/>
                    <a:pt x="6836" y="4614"/>
                  </a:cubicBezTo>
                  <a:cubicBezTo>
                    <a:pt x="6694" y="4610"/>
                    <a:pt x="6674" y="4705"/>
                    <a:pt x="6563" y="4705"/>
                  </a:cubicBezTo>
                  <a:cubicBezTo>
                    <a:pt x="6453" y="4705"/>
                    <a:pt x="6536" y="4768"/>
                    <a:pt x="6342" y="4760"/>
                  </a:cubicBezTo>
                  <a:cubicBezTo>
                    <a:pt x="6149" y="4752"/>
                    <a:pt x="5865" y="5020"/>
                    <a:pt x="5801" y="5032"/>
                  </a:cubicBezTo>
                  <a:cubicBezTo>
                    <a:pt x="5738" y="5044"/>
                    <a:pt x="5699" y="5013"/>
                    <a:pt x="5655" y="5123"/>
                  </a:cubicBezTo>
                  <a:cubicBezTo>
                    <a:pt x="5612" y="5234"/>
                    <a:pt x="5466" y="5309"/>
                    <a:pt x="5351" y="5309"/>
                  </a:cubicBezTo>
                  <a:cubicBezTo>
                    <a:pt x="5237" y="5309"/>
                    <a:pt x="5103" y="5368"/>
                    <a:pt x="5083" y="5692"/>
                  </a:cubicBezTo>
                  <a:cubicBezTo>
                    <a:pt x="5063" y="6015"/>
                    <a:pt x="5016" y="6067"/>
                    <a:pt x="4984" y="6106"/>
                  </a:cubicBezTo>
                  <a:cubicBezTo>
                    <a:pt x="4953" y="6146"/>
                    <a:pt x="4749" y="6277"/>
                    <a:pt x="4815" y="6439"/>
                  </a:cubicBezTo>
                  <a:cubicBezTo>
                    <a:pt x="4881" y="6601"/>
                    <a:pt x="5068" y="6803"/>
                    <a:pt x="4866" y="6869"/>
                  </a:cubicBezTo>
                  <a:cubicBezTo>
                    <a:pt x="4663" y="6935"/>
                    <a:pt x="4496" y="6945"/>
                    <a:pt x="4319" y="7173"/>
                  </a:cubicBezTo>
                  <a:cubicBezTo>
                    <a:pt x="4142" y="7400"/>
                    <a:pt x="4299" y="7527"/>
                    <a:pt x="4314" y="7633"/>
                  </a:cubicBezTo>
                  <a:cubicBezTo>
                    <a:pt x="4329" y="7739"/>
                    <a:pt x="4006" y="7664"/>
                    <a:pt x="4081" y="7765"/>
                  </a:cubicBezTo>
                  <a:cubicBezTo>
                    <a:pt x="4157" y="7866"/>
                    <a:pt x="4137" y="7932"/>
                    <a:pt x="3975" y="7861"/>
                  </a:cubicBezTo>
                  <a:cubicBezTo>
                    <a:pt x="3813" y="7790"/>
                    <a:pt x="3717" y="7775"/>
                    <a:pt x="3616" y="7760"/>
                  </a:cubicBezTo>
                  <a:cubicBezTo>
                    <a:pt x="3515" y="7744"/>
                    <a:pt x="3332" y="7613"/>
                    <a:pt x="3358" y="7719"/>
                  </a:cubicBezTo>
                  <a:cubicBezTo>
                    <a:pt x="3383" y="7825"/>
                    <a:pt x="3454" y="8170"/>
                    <a:pt x="3373" y="8190"/>
                  </a:cubicBezTo>
                  <a:cubicBezTo>
                    <a:pt x="3292" y="8210"/>
                    <a:pt x="3332" y="8331"/>
                    <a:pt x="3211" y="8352"/>
                  </a:cubicBezTo>
                  <a:cubicBezTo>
                    <a:pt x="3090" y="8372"/>
                    <a:pt x="2911" y="8510"/>
                    <a:pt x="2843" y="8513"/>
                  </a:cubicBezTo>
                  <a:cubicBezTo>
                    <a:pt x="2774" y="8516"/>
                    <a:pt x="2585" y="8486"/>
                    <a:pt x="2555" y="8555"/>
                  </a:cubicBezTo>
                  <a:cubicBezTo>
                    <a:pt x="2526" y="8623"/>
                    <a:pt x="2400" y="8647"/>
                    <a:pt x="2469" y="8743"/>
                  </a:cubicBezTo>
                  <a:cubicBezTo>
                    <a:pt x="2538" y="8839"/>
                    <a:pt x="2517" y="8919"/>
                    <a:pt x="2475" y="8868"/>
                  </a:cubicBezTo>
                  <a:cubicBezTo>
                    <a:pt x="2433" y="8818"/>
                    <a:pt x="2448" y="8698"/>
                    <a:pt x="2355" y="8770"/>
                  </a:cubicBezTo>
                  <a:cubicBezTo>
                    <a:pt x="2262" y="8842"/>
                    <a:pt x="1996" y="9120"/>
                    <a:pt x="1967" y="9063"/>
                  </a:cubicBezTo>
                  <a:cubicBezTo>
                    <a:pt x="1937" y="9006"/>
                    <a:pt x="2017" y="8865"/>
                    <a:pt x="2065" y="8722"/>
                  </a:cubicBezTo>
                  <a:cubicBezTo>
                    <a:pt x="2113" y="8578"/>
                    <a:pt x="2182" y="8528"/>
                    <a:pt x="2110" y="8390"/>
                  </a:cubicBezTo>
                  <a:cubicBezTo>
                    <a:pt x="2038" y="8253"/>
                    <a:pt x="1816" y="7856"/>
                    <a:pt x="1832" y="7489"/>
                  </a:cubicBezTo>
                  <a:cubicBezTo>
                    <a:pt x="1848" y="7122"/>
                    <a:pt x="1956" y="7049"/>
                    <a:pt x="2132" y="7186"/>
                  </a:cubicBezTo>
                  <a:cubicBezTo>
                    <a:pt x="2308" y="7323"/>
                    <a:pt x="2480" y="7195"/>
                    <a:pt x="2435" y="7007"/>
                  </a:cubicBezTo>
                  <a:cubicBezTo>
                    <a:pt x="2390" y="6819"/>
                    <a:pt x="2547" y="6509"/>
                    <a:pt x="2260" y="6461"/>
                  </a:cubicBezTo>
                  <a:cubicBezTo>
                    <a:pt x="1972" y="6413"/>
                    <a:pt x="1893" y="6538"/>
                    <a:pt x="1790" y="6448"/>
                  </a:cubicBezTo>
                  <a:cubicBezTo>
                    <a:pt x="1688" y="6359"/>
                    <a:pt x="1603" y="6165"/>
                    <a:pt x="1503" y="6248"/>
                  </a:cubicBezTo>
                  <a:cubicBezTo>
                    <a:pt x="1403" y="6332"/>
                    <a:pt x="1236" y="6485"/>
                    <a:pt x="1122" y="6191"/>
                  </a:cubicBezTo>
                  <a:cubicBezTo>
                    <a:pt x="1009" y="5897"/>
                    <a:pt x="842" y="6085"/>
                    <a:pt x="708" y="5998"/>
                  </a:cubicBezTo>
                  <a:cubicBezTo>
                    <a:pt x="574" y="5911"/>
                    <a:pt x="564" y="5874"/>
                    <a:pt x="424" y="5811"/>
                  </a:cubicBezTo>
                  <a:cubicBezTo>
                    <a:pt x="284" y="5747"/>
                    <a:pt x="234" y="5727"/>
                    <a:pt x="157" y="5550"/>
                  </a:cubicBezTo>
                  <a:cubicBezTo>
                    <a:pt x="80" y="5373"/>
                    <a:pt x="0" y="5139"/>
                    <a:pt x="141" y="4932"/>
                  </a:cubicBezTo>
                  <a:cubicBezTo>
                    <a:pt x="281" y="4725"/>
                    <a:pt x="269" y="4768"/>
                    <a:pt x="262" y="4569"/>
                  </a:cubicBezTo>
                  <a:cubicBezTo>
                    <a:pt x="254" y="4370"/>
                    <a:pt x="375" y="4319"/>
                    <a:pt x="254" y="4124"/>
                  </a:cubicBezTo>
                  <a:cubicBezTo>
                    <a:pt x="133" y="3929"/>
                    <a:pt x="238" y="3878"/>
                    <a:pt x="137" y="3679"/>
                  </a:cubicBezTo>
                  <a:cubicBezTo>
                    <a:pt x="35" y="3480"/>
                    <a:pt x="11" y="3256"/>
                    <a:pt x="11" y="325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92BE7688-9758-8B28-CD0B-7536560B6F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3963" y="1876462"/>
              <a:ext cx="548270" cy="1254109"/>
            </a:xfrm>
            <a:custGeom>
              <a:avLst/>
              <a:gdLst>
                <a:gd name="T0" fmla="*/ 1031 w 1701"/>
                <a:gd name="T1" fmla="*/ 23 h 4214"/>
                <a:gd name="T2" fmla="*/ 821 w 1701"/>
                <a:gd name="T3" fmla="*/ 191 h 4214"/>
                <a:gd name="T4" fmla="*/ 662 w 1701"/>
                <a:gd name="T5" fmla="*/ 449 h 4214"/>
                <a:gd name="T6" fmla="*/ 563 w 1701"/>
                <a:gd name="T7" fmla="*/ 443 h 4214"/>
                <a:gd name="T8" fmla="*/ 463 w 1701"/>
                <a:gd name="T9" fmla="*/ 707 h 4214"/>
                <a:gd name="T10" fmla="*/ 265 w 1701"/>
                <a:gd name="T11" fmla="*/ 1031 h 4214"/>
                <a:gd name="T12" fmla="*/ 212 w 1701"/>
                <a:gd name="T13" fmla="*/ 1468 h 4214"/>
                <a:gd name="T14" fmla="*/ 113 w 1701"/>
                <a:gd name="T15" fmla="*/ 1706 h 4214"/>
                <a:gd name="T16" fmla="*/ 172 w 1701"/>
                <a:gd name="T17" fmla="*/ 2136 h 4214"/>
                <a:gd name="T18" fmla="*/ 212 w 1701"/>
                <a:gd name="T19" fmla="*/ 2692 h 4214"/>
                <a:gd name="T20" fmla="*/ 159 w 1701"/>
                <a:gd name="T21" fmla="*/ 3108 h 4214"/>
                <a:gd name="T22" fmla="*/ 510 w 1701"/>
                <a:gd name="T23" fmla="*/ 3439 h 4214"/>
                <a:gd name="T24" fmla="*/ 754 w 1701"/>
                <a:gd name="T25" fmla="*/ 3697 h 4214"/>
                <a:gd name="T26" fmla="*/ 857 w 1701"/>
                <a:gd name="T27" fmla="*/ 4035 h 4214"/>
                <a:gd name="T28" fmla="*/ 887 w 1701"/>
                <a:gd name="T29" fmla="*/ 4149 h 4214"/>
                <a:gd name="T30" fmla="*/ 1141 w 1701"/>
                <a:gd name="T31" fmla="*/ 4166 h 4214"/>
                <a:gd name="T32" fmla="*/ 1121 w 1701"/>
                <a:gd name="T33" fmla="*/ 3974 h 4214"/>
                <a:gd name="T34" fmla="*/ 1171 w 1701"/>
                <a:gd name="T35" fmla="*/ 3760 h 4214"/>
                <a:gd name="T36" fmla="*/ 1318 w 1701"/>
                <a:gd name="T37" fmla="*/ 3758 h 4214"/>
                <a:gd name="T38" fmla="*/ 1548 w 1701"/>
                <a:gd name="T39" fmla="*/ 3696 h 4214"/>
                <a:gd name="T40" fmla="*/ 1701 w 1701"/>
                <a:gd name="T41" fmla="*/ 3464 h 4214"/>
                <a:gd name="T42" fmla="*/ 1578 w 1701"/>
                <a:gd name="T43" fmla="*/ 3210 h 4214"/>
                <a:gd name="T44" fmla="*/ 1204 w 1701"/>
                <a:gd name="T45" fmla="*/ 2887 h 4214"/>
                <a:gd name="T46" fmla="*/ 1258 w 1701"/>
                <a:gd name="T47" fmla="*/ 2460 h 4214"/>
                <a:gd name="T48" fmla="*/ 1177 w 1701"/>
                <a:gd name="T49" fmla="*/ 2317 h 4214"/>
                <a:gd name="T50" fmla="*/ 1161 w 1701"/>
                <a:gd name="T51" fmla="*/ 1699 h 4214"/>
                <a:gd name="T52" fmla="*/ 1282 w 1701"/>
                <a:gd name="T53" fmla="*/ 1336 h 4214"/>
                <a:gd name="T54" fmla="*/ 1274 w 1701"/>
                <a:gd name="T55" fmla="*/ 891 h 4214"/>
                <a:gd name="T56" fmla="*/ 1157 w 1701"/>
                <a:gd name="T57" fmla="*/ 446 h 4214"/>
                <a:gd name="T58" fmla="*/ 1031 w 1701"/>
                <a:gd name="T59" fmla="*/ 23 h 4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701" h="4214">
                  <a:moveTo>
                    <a:pt x="1031" y="23"/>
                  </a:moveTo>
                  <a:cubicBezTo>
                    <a:pt x="1031" y="23"/>
                    <a:pt x="973" y="0"/>
                    <a:pt x="821" y="191"/>
                  </a:cubicBezTo>
                  <a:cubicBezTo>
                    <a:pt x="669" y="383"/>
                    <a:pt x="629" y="357"/>
                    <a:pt x="662" y="449"/>
                  </a:cubicBezTo>
                  <a:cubicBezTo>
                    <a:pt x="695" y="542"/>
                    <a:pt x="629" y="502"/>
                    <a:pt x="563" y="443"/>
                  </a:cubicBezTo>
                  <a:cubicBezTo>
                    <a:pt x="497" y="383"/>
                    <a:pt x="450" y="535"/>
                    <a:pt x="463" y="707"/>
                  </a:cubicBezTo>
                  <a:cubicBezTo>
                    <a:pt x="477" y="879"/>
                    <a:pt x="252" y="879"/>
                    <a:pt x="265" y="1031"/>
                  </a:cubicBezTo>
                  <a:cubicBezTo>
                    <a:pt x="278" y="1184"/>
                    <a:pt x="139" y="1309"/>
                    <a:pt x="212" y="1468"/>
                  </a:cubicBezTo>
                  <a:cubicBezTo>
                    <a:pt x="285" y="1627"/>
                    <a:pt x="100" y="1640"/>
                    <a:pt x="113" y="1706"/>
                  </a:cubicBezTo>
                  <a:cubicBezTo>
                    <a:pt x="126" y="1772"/>
                    <a:pt x="245" y="2024"/>
                    <a:pt x="172" y="2136"/>
                  </a:cubicBezTo>
                  <a:cubicBezTo>
                    <a:pt x="100" y="2248"/>
                    <a:pt x="318" y="2579"/>
                    <a:pt x="212" y="2692"/>
                  </a:cubicBezTo>
                  <a:cubicBezTo>
                    <a:pt x="106" y="2804"/>
                    <a:pt x="0" y="2936"/>
                    <a:pt x="159" y="3108"/>
                  </a:cubicBezTo>
                  <a:cubicBezTo>
                    <a:pt x="318" y="3280"/>
                    <a:pt x="483" y="3307"/>
                    <a:pt x="510" y="3439"/>
                  </a:cubicBezTo>
                  <a:cubicBezTo>
                    <a:pt x="536" y="3571"/>
                    <a:pt x="662" y="3578"/>
                    <a:pt x="754" y="3697"/>
                  </a:cubicBezTo>
                  <a:cubicBezTo>
                    <a:pt x="847" y="3816"/>
                    <a:pt x="847" y="3976"/>
                    <a:pt x="857" y="4035"/>
                  </a:cubicBezTo>
                  <a:cubicBezTo>
                    <a:pt x="867" y="4095"/>
                    <a:pt x="834" y="4151"/>
                    <a:pt x="887" y="4149"/>
                  </a:cubicBezTo>
                  <a:cubicBezTo>
                    <a:pt x="941" y="4147"/>
                    <a:pt x="1155" y="4214"/>
                    <a:pt x="1141" y="4166"/>
                  </a:cubicBezTo>
                  <a:cubicBezTo>
                    <a:pt x="1127" y="4119"/>
                    <a:pt x="1064" y="4037"/>
                    <a:pt x="1121" y="3974"/>
                  </a:cubicBezTo>
                  <a:cubicBezTo>
                    <a:pt x="1179" y="3910"/>
                    <a:pt x="1099" y="3827"/>
                    <a:pt x="1171" y="3760"/>
                  </a:cubicBezTo>
                  <a:cubicBezTo>
                    <a:pt x="1242" y="3692"/>
                    <a:pt x="1248" y="3732"/>
                    <a:pt x="1318" y="3758"/>
                  </a:cubicBezTo>
                  <a:cubicBezTo>
                    <a:pt x="1387" y="3783"/>
                    <a:pt x="1476" y="3766"/>
                    <a:pt x="1548" y="3696"/>
                  </a:cubicBezTo>
                  <a:cubicBezTo>
                    <a:pt x="1619" y="3627"/>
                    <a:pt x="1701" y="3541"/>
                    <a:pt x="1701" y="3464"/>
                  </a:cubicBezTo>
                  <a:cubicBezTo>
                    <a:pt x="1701" y="3387"/>
                    <a:pt x="1651" y="3218"/>
                    <a:pt x="1578" y="3210"/>
                  </a:cubicBezTo>
                  <a:cubicBezTo>
                    <a:pt x="1504" y="3202"/>
                    <a:pt x="1306" y="3167"/>
                    <a:pt x="1204" y="2887"/>
                  </a:cubicBezTo>
                  <a:cubicBezTo>
                    <a:pt x="1119" y="2652"/>
                    <a:pt x="1120" y="2491"/>
                    <a:pt x="1258" y="2460"/>
                  </a:cubicBezTo>
                  <a:cubicBezTo>
                    <a:pt x="1231" y="2428"/>
                    <a:pt x="1206" y="2383"/>
                    <a:pt x="1177" y="2317"/>
                  </a:cubicBezTo>
                  <a:cubicBezTo>
                    <a:pt x="1100" y="2140"/>
                    <a:pt x="1020" y="1906"/>
                    <a:pt x="1161" y="1699"/>
                  </a:cubicBezTo>
                  <a:cubicBezTo>
                    <a:pt x="1301" y="1492"/>
                    <a:pt x="1289" y="1535"/>
                    <a:pt x="1282" y="1336"/>
                  </a:cubicBezTo>
                  <a:cubicBezTo>
                    <a:pt x="1274" y="1137"/>
                    <a:pt x="1395" y="1086"/>
                    <a:pt x="1274" y="891"/>
                  </a:cubicBezTo>
                  <a:cubicBezTo>
                    <a:pt x="1153" y="696"/>
                    <a:pt x="1258" y="645"/>
                    <a:pt x="1157" y="446"/>
                  </a:cubicBezTo>
                  <a:cubicBezTo>
                    <a:pt x="1055" y="247"/>
                    <a:pt x="1031" y="23"/>
                    <a:pt x="1031" y="2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28BF4FE5-88EF-7510-0F21-6A3D7E8D1F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4656" y="2383885"/>
              <a:ext cx="605708" cy="977917"/>
            </a:xfrm>
            <a:custGeom>
              <a:avLst/>
              <a:gdLst>
                <a:gd name="T0" fmla="*/ 788 w 1871"/>
                <a:gd name="T1" fmla="*/ 0 h 3281"/>
                <a:gd name="T2" fmla="*/ 586 w 1871"/>
                <a:gd name="T3" fmla="*/ 152 h 3281"/>
                <a:gd name="T4" fmla="*/ 483 w 1871"/>
                <a:gd name="T5" fmla="*/ 351 h 3281"/>
                <a:gd name="T6" fmla="*/ 250 w 1871"/>
                <a:gd name="T7" fmla="*/ 374 h 3281"/>
                <a:gd name="T8" fmla="*/ 125 w 1871"/>
                <a:gd name="T9" fmla="*/ 676 h 3281"/>
                <a:gd name="T10" fmla="*/ 119 w 1871"/>
                <a:gd name="T11" fmla="*/ 926 h 3281"/>
                <a:gd name="T12" fmla="*/ 74 w 1871"/>
                <a:gd name="T13" fmla="*/ 1239 h 3281"/>
                <a:gd name="T14" fmla="*/ 39 w 1871"/>
                <a:gd name="T15" fmla="*/ 1410 h 3281"/>
                <a:gd name="T16" fmla="*/ 221 w 1871"/>
                <a:gd name="T17" fmla="*/ 1518 h 3281"/>
                <a:gd name="T18" fmla="*/ 148 w 1871"/>
                <a:gd name="T19" fmla="*/ 1728 h 3281"/>
                <a:gd name="T20" fmla="*/ 62 w 1871"/>
                <a:gd name="T21" fmla="*/ 2007 h 3281"/>
                <a:gd name="T22" fmla="*/ 187 w 1871"/>
                <a:gd name="T23" fmla="*/ 2177 h 3281"/>
                <a:gd name="T24" fmla="*/ 193 w 1871"/>
                <a:gd name="T25" fmla="*/ 2394 h 3281"/>
                <a:gd name="T26" fmla="*/ 119 w 1871"/>
                <a:gd name="T27" fmla="*/ 2536 h 3281"/>
                <a:gd name="T28" fmla="*/ 136 w 1871"/>
                <a:gd name="T29" fmla="*/ 2815 h 3281"/>
                <a:gd name="T30" fmla="*/ 460 w 1871"/>
                <a:gd name="T31" fmla="*/ 3116 h 3281"/>
                <a:gd name="T32" fmla="*/ 671 w 1871"/>
                <a:gd name="T33" fmla="*/ 3093 h 3281"/>
                <a:gd name="T34" fmla="*/ 1109 w 1871"/>
                <a:gd name="T35" fmla="*/ 3150 h 3281"/>
                <a:gd name="T36" fmla="*/ 1393 w 1871"/>
                <a:gd name="T37" fmla="*/ 3213 h 3281"/>
                <a:gd name="T38" fmla="*/ 1609 w 1871"/>
                <a:gd name="T39" fmla="*/ 3127 h 3281"/>
                <a:gd name="T40" fmla="*/ 1746 w 1871"/>
                <a:gd name="T41" fmla="*/ 2951 h 3281"/>
                <a:gd name="T42" fmla="*/ 1780 w 1871"/>
                <a:gd name="T43" fmla="*/ 2843 h 3281"/>
                <a:gd name="T44" fmla="*/ 1562 w 1871"/>
                <a:gd name="T45" fmla="*/ 2443 h 3281"/>
                <a:gd name="T46" fmla="*/ 1532 w 1871"/>
                <a:gd name="T47" fmla="*/ 2329 h 3281"/>
                <a:gd name="T48" fmla="*/ 1429 w 1871"/>
                <a:gd name="T49" fmla="*/ 1991 h 3281"/>
                <a:gd name="T50" fmla="*/ 1185 w 1871"/>
                <a:gd name="T51" fmla="*/ 1733 h 3281"/>
                <a:gd name="T52" fmla="*/ 834 w 1871"/>
                <a:gd name="T53" fmla="*/ 1402 h 3281"/>
                <a:gd name="T54" fmla="*/ 887 w 1871"/>
                <a:gd name="T55" fmla="*/ 986 h 3281"/>
                <a:gd name="T56" fmla="*/ 847 w 1871"/>
                <a:gd name="T57" fmla="*/ 430 h 3281"/>
                <a:gd name="T58" fmla="*/ 788 w 1871"/>
                <a:gd name="T59" fmla="*/ 0 h 3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871" h="3281">
                  <a:moveTo>
                    <a:pt x="788" y="0"/>
                  </a:moveTo>
                  <a:cubicBezTo>
                    <a:pt x="788" y="0"/>
                    <a:pt x="637" y="27"/>
                    <a:pt x="586" y="152"/>
                  </a:cubicBezTo>
                  <a:cubicBezTo>
                    <a:pt x="534" y="278"/>
                    <a:pt x="489" y="283"/>
                    <a:pt x="483" y="351"/>
                  </a:cubicBezTo>
                  <a:cubicBezTo>
                    <a:pt x="477" y="420"/>
                    <a:pt x="250" y="374"/>
                    <a:pt x="250" y="374"/>
                  </a:cubicBezTo>
                  <a:cubicBezTo>
                    <a:pt x="250" y="374"/>
                    <a:pt x="5" y="545"/>
                    <a:pt x="125" y="676"/>
                  </a:cubicBezTo>
                  <a:cubicBezTo>
                    <a:pt x="244" y="807"/>
                    <a:pt x="182" y="795"/>
                    <a:pt x="119" y="926"/>
                  </a:cubicBezTo>
                  <a:cubicBezTo>
                    <a:pt x="57" y="1057"/>
                    <a:pt x="91" y="1125"/>
                    <a:pt x="74" y="1239"/>
                  </a:cubicBezTo>
                  <a:cubicBezTo>
                    <a:pt x="57" y="1353"/>
                    <a:pt x="39" y="1410"/>
                    <a:pt x="39" y="1410"/>
                  </a:cubicBezTo>
                  <a:cubicBezTo>
                    <a:pt x="39" y="1410"/>
                    <a:pt x="312" y="1381"/>
                    <a:pt x="221" y="1518"/>
                  </a:cubicBezTo>
                  <a:cubicBezTo>
                    <a:pt x="130" y="1654"/>
                    <a:pt x="261" y="1666"/>
                    <a:pt x="148" y="1728"/>
                  </a:cubicBezTo>
                  <a:cubicBezTo>
                    <a:pt x="34" y="1791"/>
                    <a:pt x="0" y="1893"/>
                    <a:pt x="62" y="2007"/>
                  </a:cubicBezTo>
                  <a:cubicBezTo>
                    <a:pt x="125" y="2121"/>
                    <a:pt x="153" y="2160"/>
                    <a:pt x="187" y="2177"/>
                  </a:cubicBezTo>
                  <a:cubicBezTo>
                    <a:pt x="221" y="2195"/>
                    <a:pt x="239" y="2308"/>
                    <a:pt x="193" y="2394"/>
                  </a:cubicBezTo>
                  <a:cubicBezTo>
                    <a:pt x="148" y="2479"/>
                    <a:pt x="56" y="2439"/>
                    <a:pt x="119" y="2536"/>
                  </a:cubicBezTo>
                  <a:cubicBezTo>
                    <a:pt x="182" y="2633"/>
                    <a:pt x="45" y="2763"/>
                    <a:pt x="136" y="2815"/>
                  </a:cubicBezTo>
                  <a:cubicBezTo>
                    <a:pt x="227" y="2866"/>
                    <a:pt x="432" y="2991"/>
                    <a:pt x="460" y="3116"/>
                  </a:cubicBezTo>
                  <a:cubicBezTo>
                    <a:pt x="489" y="3241"/>
                    <a:pt x="540" y="3167"/>
                    <a:pt x="671" y="3093"/>
                  </a:cubicBezTo>
                  <a:cubicBezTo>
                    <a:pt x="802" y="3019"/>
                    <a:pt x="927" y="3099"/>
                    <a:pt x="1109" y="3150"/>
                  </a:cubicBezTo>
                  <a:cubicBezTo>
                    <a:pt x="1291" y="3201"/>
                    <a:pt x="1314" y="3281"/>
                    <a:pt x="1393" y="3213"/>
                  </a:cubicBezTo>
                  <a:cubicBezTo>
                    <a:pt x="1473" y="3145"/>
                    <a:pt x="1575" y="3201"/>
                    <a:pt x="1609" y="3127"/>
                  </a:cubicBezTo>
                  <a:cubicBezTo>
                    <a:pt x="1644" y="3054"/>
                    <a:pt x="1712" y="2980"/>
                    <a:pt x="1746" y="2951"/>
                  </a:cubicBezTo>
                  <a:cubicBezTo>
                    <a:pt x="1780" y="2923"/>
                    <a:pt x="1871" y="3002"/>
                    <a:pt x="1780" y="2843"/>
                  </a:cubicBezTo>
                  <a:cubicBezTo>
                    <a:pt x="1689" y="2684"/>
                    <a:pt x="1562" y="2443"/>
                    <a:pt x="1562" y="2443"/>
                  </a:cubicBezTo>
                  <a:cubicBezTo>
                    <a:pt x="1509" y="2445"/>
                    <a:pt x="1542" y="2389"/>
                    <a:pt x="1532" y="2329"/>
                  </a:cubicBezTo>
                  <a:cubicBezTo>
                    <a:pt x="1522" y="2270"/>
                    <a:pt x="1522" y="2110"/>
                    <a:pt x="1429" y="1991"/>
                  </a:cubicBezTo>
                  <a:cubicBezTo>
                    <a:pt x="1337" y="1872"/>
                    <a:pt x="1211" y="1865"/>
                    <a:pt x="1185" y="1733"/>
                  </a:cubicBezTo>
                  <a:cubicBezTo>
                    <a:pt x="1158" y="1601"/>
                    <a:pt x="993" y="1574"/>
                    <a:pt x="834" y="1402"/>
                  </a:cubicBezTo>
                  <a:cubicBezTo>
                    <a:pt x="675" y="1230"/>
                    <a:pt x="781" y="1098"/>
                    <a:pt x="887" y="986"/>
                  </a:cubicBezTo>
                  <a:cubicBezTo>
                    <a:pt x="993" y="873"/>
                    <a:pt x="775" y="542"/>
                    <a:pt x="847" y="430"/>
                  </a:cubicBezTo>
                  <a:cubicBezTo>
                    <a:pt x="920" y="318"/>
                    <a:pt x="801" y="66"/>
                    <a:pt x="788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1" name="Freeform 14">
              <a:extLst>
                <a:ext uri="{FF2B5EF4-FFF2-40B4-BE49-F238E27FC236}">
                  <a16:creationId xmlns:a16="http://schemas.microsoft.com/office/drawing/2014/main" id="{CE7C7EB9-E132-B76C-C585-5BAF0D391FB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45844" y="3914187"/>
              <a:ext cx="872012" cy="472097"/>
            </a:xfrm>
            <a:custGeom>
              <a:avLst/>
              <a:gdLst>
                <a:gd name="T0" fmla="*/ 0 w 2698"/>
                <a:gd name="T1" fmla="*/ 905 h 1581"/>
                <a:gd name="T2" fmla="*/ 195 w 2698"/>
                <a:gd name="T3" fmla="*/ 1306 h 1581"/>
                <a:gd name="T4" fmla="*/ 298 w 2698"/>
                <a:gd name="T5" fmla="*/ 1510 h 1581"/>
                <a:gd name="T6" fmla="*/ 552 w 2698"/>
                <a:gd name="T7" fmla="*/ 1433 h 1581"/>
                <a:gd name="T8" fmla="*/ 732 w 2698"/>
                <a:gd name="T9" fmla="*/ 1331 h 1581"/>
                <a:gd name="T10" fmla="*/ 1236 w 2698"/>
                <a:gd name="T11" fmla="*/ 1278 h 1581"/>
                <a:gd name="T12" fmla="*/ 1525 w 2698"/>
                <a:gd name="T13" fmla="*/ 1200 h 1581"/>
                <a:gd name="T14" fmla="*/ 1786 w 2698"/>
                <a:gd name="T15" fmla="*/ 1101 h 1581"/>
                <a:gd name="T16" fmla="*/ 2065 w 2698"/>
                <a:gd name="T17" fmla="*/ 1246 h 1581"/>
                <a:gd name="T18" fmla="*/ 2333 w 2698"/>
                <a:gd name="T19" fmla="*/ 1289 h 1581"/>
                <a:gd name="T20" fmla="*/ 2393 w 2698"/>
                <a:gd name="T21" fmla="*/ 1191 h 1581"/>
                <a:gd name="T22" fmla="*/ 2648 w 2698"/>
                <a:gd name="T23" fmla="*/ 956 h 1581"/>
                <a:gd name="T24" fmla="*/ 2435 w 2698"/>
                <a:gd name="T25" fmla="*/ 538 h 1581"/>
                <a:gd name="T26" fmla="*/ 2267 w 2698"/>
                <a:gd name="T27" fmla="*/ 0 h 1581"/>
                <a:gd name="T28" fmla="*/ 1798 w 2698"/>
                <a:gd name="T29" fmla="*/ 148 h 1581"/>
                <a:gd name="T30" fmla="*/ 1511 w 2698"/>
                <a:gd name="T31" fmla="*/ 224 h 1581"/>
                <a:gd name="T32" fmla="*/ 1060 w 2698"/>
                <a:gd name="T33" fmla="*/ 309 h 1581"/>
                <a:gd name="T34" fmla="*/ 976 w 2698"/>
                <a:gd name="T35" fmla="*/ 494 h 1581"/>
                <a:gd name="T36" fmla="*/ 1022 w 2698"/>
                <a:gd name="T37" fmla="*/ 675 h 1581"/>
                <a:gd name="T38" fmla="*/ 849 w 2698"/>
                <a:gd name="T39" fmla="*/ 823 h 1581"/>
                <a:gd name="T40" fmla="*/ 605 w 2698"/>
                <a:gd name="T41" fmla="*/ 806 h 1581"/>
                <a:gd name="T42" fmla="*/ 415 w 2698"/>
                <a:gd name="T43" fmla="*/ 680 h 1581"/>
                <a:gd name="T44" fmla="*/ 73 w 2698"/>
                <a:gd name="T45" fmla="*/ 852 h 1581"/>
                <a:gd name="T46" fmla="*/ 0 w 2698"/>
                <a:gd name="T47" fmla="*/ 905 h 1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98" h="1581">
                  <a:moveTo>
                    <a:pt x="0" y="905"/>
                  </a:moveTo>
                  <a:cubicBezTo>
                    <a:pt x="0" y="905"/>
                    <a:pt x="192" y="1179"/>
                    <a:pt x="195" y="1306"/>
                  </a:cubicBezTo>
                  <a:cubicBezTo>
                    <a:pt x="199" y="1433"/>
                    <a:pt x="234" y="1440"/>
                    <a:pt x="298" y="1510"/>
                  </a:cubicBezTo>
                  <a:cubicBezTo>
                    <a:pt x="361" y="1581"/>
                    <a:pt x="537" y="1549"/>
                    <a:pt x="552" y="1433"/>
                  </a:cubicBezTo>
                  <a:cubicBezTo>
                    <a:pt x="566" y="1316"/>
                    <a:pt x="597" y="1352"/>
                    <a:pt x="732" y="1331"/>
                  </a:cubicBezTo>
                  <a:cubicBezTo>
                    <a:pt x="866" y="1309"/>
                    <a:pt x="1084" y="1352"/>
                    <a:pt x="1236" y="1278"/>
                  </a:cubicBezTo>
                  <a:cubicBezTo>
                    <a:pt x="1388" y="1204"/>
                    <a:pt x="1395" y="1242"/>
                    <a:pt x="1525" y="1200"/>
                  </a:cubicBezTo>
                  <a:cubicBezTo>
                    <a:pt x="1656" y="1158"/>
                    <a:pt x="1730" y="1069"/>
                    <a:pt x="1786" y="1101"/>
                  </a:cubicBezTo>
                  <a:cubicBezTo>
                    <a:pt x="1843" y="1133"/>
                    <a:pt x="1906" y="1228"/>
                    <a:pt x="2065" y="1246"/>
                  </a:cubicBezTo>
                  <a:cubicBezTo>
                    <a:pt x="2144" y="1255"/>
                    <a:pt x="2244" y="1275"/>
                    <a:pt x="2333" y="1289"/>
                  </a:cubicBezTo>
                  <a:cubicBezTo>
                    <a:pt x="2349" y="1254"/>
                    <a:pt x="2370" y="1219"/>
                    <a:pt x="2393" y="1191"/>
                  </a:cubicBezTo>
                  <a:cubicBezTo>
                    <a:pt x="2471" y="1091"/>
                    <a:pt x="2599" y="1049"/>
                    <a:pt x="2648" y="956"/>
                  </a:cubicBezTo>
                  <a:cubicBezTo>
                    <a:pt x="2698" y="864"/>
                    <a:pt x="2457" y="807"/>
                    <a:pt x="2435" y="538"/>
                  </a:cubicBezTo>
                  <a:cubicBezTo>
                    <a:pt x="2420" y="341"/>
                    <a:pt x="2366" y="151"/>
                    <a:pt x="2267" y="0"/>
                  </a:cubicBezTo>
                  <a:cubicBezTo>
                    <a:pt x="2167" y="62"/>
                    <a:pt x="1980" y="135"/>
                    <a:pt x="1798" y="148"/>
                  </a:cubicBezTo>
                  <a:cubicBezTo>
                    <a:pt x="1575" y="165"/>
                    <a:pt x="1629" y="153"/>
                    <a:pt x="1511" y="224"/>
                  </a:cubicBezTo>
                  <a:cubicBezTo>
                    <a:pt x="1393" y="296"/>
                    <a:pt x="1208" y="254"/>
                    <a:pt x="1060" y="309"/>
                  </a:cubicBezTo>
                  <a:cubicBezTo>
                    <a:pt x="913" y="363"/>
                    <a:pt x="1022" y="384"/>
                    <a:pt x="976" y="494"/>
                  </a:cubicBezTo>
                  <a:cubicBezTo>
                    <a:pt x="929" y="604"/>
                    <a:pt x="988" y="595"/>
                    <a:pt x="1022" y="675"/>
                  </a:cubicBezTo>
                  <a:cubicBezTo>
                    <a:pt x="1056" y="756"/>
                    <a:pt x="946" y="815"/>
                    <a:pt x="849" y="823"/>
                  </a:cubicBezTo>
                  <a:cubicBezTo>
                    <a:pt x="752" y="831"/>
                    <a:pt x="664" y="806"/>
                    <a:pt x="605" y="806"/>
                  </a:cubicBezTo>
                  <a:cubicBezTo>
                    <a:pt x="546" y="806"/>
                    <a:pt x="499" y="709"/>
                    <a:pt x="415" y="680"/>
                  </a:cubicBezTo>
                  <a:cubicBezTo>
                    <a:pt x="331" y="650"/>
                    <a:pt x="103" y="810"/>
                    <a:pt x="73" y="852"/>
                  </a:cubicBezTo>
                  <a:cubicBezTo>
                    <a:pt x="56" y="877"/>
                    <a:pt x="30" y="906"/>
                    <a:pt x="0" y="90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455BE70D-D094-18B8-4773-4DF2064EAEC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0329" y="4127755"/>
              <a:ext cx="805870" cy="937773"/>
            </a:xfrm>
            <a:custGeom>
              <a:avLst/>
              <a:gdLst>
                <a:gd name="T0" fmla="*/ 1429 w 2496"/>
                <a:gd name="T1" fmla="*/ 793 h 3147"/>
                <a:gd name="T2" fmla="*/ 1534 w 2496"/>
                <a:gd name="T3" fmla="*/ 1167 h 3147"/>
                <a:gd name="T4" fmla="*/ 1644 w 2496"/>
                <a:gd name="T5" fmla="*/ 1345 h 3147"/>
                <a:gd name="T6" fmla="*/ 1759 w 2496"/>
                <a:gd name="T7" fmla="*/ 1554 h 3147"/>
                <a:gd name="T8" fmla="*/ 1958 w 2496"/>
                <a:gd name="T9" fmla="*/ 1794 h 3147"/>
                <a:gd name="T10" fmla="*/ 2203 w 2496"/>
                <a:gd name="T11" fmla="*/ 1831 h 3147"/>
                <a:gd name="T12" fmla="*/ 2323 w 2496"/>
                <a:gd name="T13" fmla="*/ 1993 h 3147"/>
                <a:gd name="T14" fmla="*/ 2428 w 2496"/>
                <a:gd name="T15" fmla="*/ 2275 h 3147"/>
                <a:gd name="T16" fmla="*/ 2470 w 2496"/>
                <a:gd name="T17" fmla="*/ 2468 h 3147"/>
                <a:gd name="T18" fmla="*/ 2360 w 2496"/>
                <a:gd name="T19" fmla="*/ 2719 h 3147"/>
                <a:gd name="T20" fmla="*/ 2240 w 2496"/>
                <a:gd name="T21" fmla="*/ 2803 h 3147"/>
                <a:gd name="T22" fmla="*/ 1895 w 2496"/>
                <a:gd name="T23" fmla="*/ 2917 h 3147"/>
                <a:gd name="T24" fmla="*/ 1749 w 2496"/>
                <a:gd name="T25" fmla="*/ 3147 h 3147"/>
                <a:gd name="T26" fmla="*/ 1566 w 2496"/>
                <a:gd name="T27" fmla="*/ 2923 h 3147"/>
                <a:gd name="T28" fmla="*/ 1472 w 2496"/>
                <a:gd name="T29" fmla="*/ 2635 h 3147"/>
                <a:gd name="T30" fmla="*/ 1231 w 2496"/>
                <a:gd name="T31" fmla="*/ 2348 h 3147"/>
                <a:gd name="T32" fmla="*/ 1048 w 2496"/>
                <a:gd name="T33" fmla="*/ 2055 h 3147"/>
                <a:gd name="T34" fmla="*/ 886 w 2496"/>
                <a:gd name="T35" fmla="*/ 1925 h 3147"/>
                <a:gd name="T36" fmla="*/ 813 w 2496"/>
                <a:gd name="T37" fmla="*/ 1784 h 3147"/>
                <a:gd name="T38" fmla="*/ 677 w 2496"/>
                <a:gd name="T39" fmla="*/ 1413 h 3147"/>
                <a:gd name="T40" fmla="*/ 432 w 2496"/>
                <a:gd name="T41" fmla="*/ 1151 h 3147"/>
                <a:gd name="T42" fmla="*/ 254 w 2496"/>
                <a:gd name="T43" fmla="*/ 1036 h 3147"/>
                <a:gd name="T44" fmla="*/ 270 w 2496"/>
                <a:gd name="T45" fmla="*/ 822 h 3147"/>
                <a:gd name="T46" fmla="*/ 0 w 2496"/>
                <a:gd name="T47" fmla="*/ 363 h 3147"/>
                <a:gd name="T48" fmla="*/ 81 w 2496"/>
                <a:gd name="T49" fmla="*/ 88 h 3147"/>
                <a:gd name="T50" fmla="*/ 115 w 2496"/>
                <a:gd name="T51" fmla="*/ 76 h 3147"/>
                <a:gd name="T52" fmla="*/ 158 w 2496"/>
                <a:gd name="T53" fmla="*/ 212 h 3147"/>
                <a:gd name="T54" fmla="*/ 301 w 2496"/>
                <a:gd name="T55" fmla="*/ 334 h 3147"/>
                <a:gd name="T56" fmla="*/ 553 w 2496"/>
                <a:gd name="T57" fmla="*/ 327 h 3147"/>
                <a:gd name="T58" fmla="*/ 890 w 2496"/>
                <a:gd name="T59" fmla="*/ 28 h 3147"/>
                <a:gd name="T60" fmla="*/ 915 w 2496"/>
                <a:gd name="T61" fmla="*/ 16 h 3147"/>
                <a:gd name="T62" fmla="*/ 915 w 2496"/>
                <a:gd name="T63" fmla="*/ 16 h 3147"/>
                <a:gd name="T64" fmla="*/ 915 w 2496"/>
                <a:gd name="T65" fmla="*/ 16 h 3147"/>
                <a:gd name="T66" fmla="*/ 1065 w 2496"/>
                <a:gd name="T67" fmla="*/ 127 h 3147"/>
                <a:gd name="T68" fmla="*/ 1117 w 2496"/>
                <a:gd name="T69" fmla="*/ 185 h 3147"/>
                <a:gd name="T70" fmla="*/ 1131 w 2496"/>
                <a:gd name="T71" fmla="*/ 188 h 3147"/>
                <a:gd name="T72" fmla="*/ 1131 w 2496"/>
                <a:gd name="T73" fmla="*/ 188 h 3147"/>
                <a:gd name="T74" fmla="*/ 1326 w 2496"/>
                <a:gd name="T75" fmla="*/ 589 h 3147"/>
                <a:gd name="T76" fmla="*/ 1429 w 2496"/>
                <a:gd name="T77" fmla="*/ 793 h 3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496" h="3147">
                  <a:moveTo>
                    <a:pt x="1429" y="793"/>
                  </a:moveTo>
                  <a:cubicBezTo>
                    <a:pt x="1429" y="793"/>
                    <a:pt x="1445" y="1062"/>
                    <a:pt x="1534" y="1167"/>
                  </a:cubicBezTo>
                  <a:cubicBezTo>
                    <a:pt x="1623" y="1271"/>
                    <a:pt x="1555" y="1292"/>
                    <a:pt x="1644" y="1345"/>
                  </a:cubicBezTo>
                  <a:cubicBezTo>
                    <a:pt x="1733" y="1397"/>
                    <a:pt x="1696" y="1449"/>
                    <a:pt x="1759" y="1554"/>
                  </a:cubicBezTo>
                  <a:cubicBezTo>
                    <a:pt x="1822" y="1658"/>
                    <a:pt x="1884" y="1794"/>
                    <a:pt x="1958" y="1794"/>
                  </a:cubicBezTo>
                  <a:cubicBezTo>
                    <a:pt x="2031" y="1794"/>
                    <a:pt x="2114" y="1778"/>
                    <a:pt x="2203" y="1831"/>
                  </a:cubicBezTo>
                  <a:cubicBezTo>
                    <a:pt x="2292" y="1883"/>
                    <a:pt x="2292" y="1878"/>
                    <a:pt x="2323" y="1993"/>
                  </a:cubicBezTo>
                  <a:cubicBezTo>
                    <a:pt x="2355" y="2108"/>
                    <a:pt x="2464" y="2191"/>
                    <a:pt x="2428" y="2275"/>
                  </a:cubicBezTo>
                  <a:cubicBezTo>
                    <a:pt x="2391" y="2358"/>
                    <a:pt x="2444" y="2400"/>
                    <a:pt x="2470" y="2468"/>
                  </a:cubicBezTo>
                  <a:cubicBezTo>
                    <a:pt x="2496" y="2536"/>
                    <a:pt x="2428" y="2661"/>
                    <a:pt x="2360" y="2719"/>
                  </a:cubicBezTo>
                  <a:cubicBezTo>
                    <a:pt x="2292" y="2776"/>
                    <a:pt x="2276" y="2787"/>
                    <a:pt x="2240" y="2803"/>
                  </a:cubicBezTo>
                  <a:cubicBezTo>
                    <a:pt x="2203" y="2818"/>
                    <a:pt x="1968" y="2808"/>
                    <a:pt x="1895" y="2917"/>
                  </a:cubicBezTo>
                  <a:cubicBezTo>
                    <a:pt x="1822" y="3027"/>
                    <a:pt x="1749" y="3147"/>
                    <a:pt x="1749" y="3147"/>
                  </a:cubicBezTo>
                  <a:cubicBezTo>
                    <a:pt x="1749" y="3147"/>
                    <a:pt x="1670" y="3017"/>
                    <a:pt x="1566" y="2923"/>
                  </a:cubicBezTo>
                  <a:cubicBezTo>
                    <a:pt x="1461" y="2829"/>
                    <a:pt x="1571" y="2771"/>
                    <a:pt x="1472" y="2635"/>
                  </a:cubicBezTo>
                  <a:cubicBezTo>
                    <a:pt x="1372" y="2499"/>
                    <a:pt x="1304" y="2447"/>
                    <a:pt x="1231" y="2348"/>
                  </a:cubicBezTo>
                  <a:cubicBezTo>
                    <a:pt x="1158" y="2249"/>
                    <a:pt x="1163" y="2155"/>
                    <a:pt x="1048" y="2055"/>
                  </a:cubicBezTo>
                  <a:cubicBezTo>
                    <a:pt x="933" y="1956"/>
                    <a:pt x="912" y="1972"/>
                    <a:pt x="886" y="1925"/>
                  </a:cubicBezTo>
                  <a:cubicBezTo>
                    <a:pt x="860" y="1878"/>
                    <a:pt x="839" y="1893"/>
                    <a:pt x="813" y="1784"/>
                  </a:cubicBezTo>
                  <a:cubicBezTo>
                    <a:pt x="787" y="1674"/>
                    <a:pt x="750" y="1590"/>
                    <a:pt x="677" y="1413"/>
                  </a:cubicBezTo>
                  <a:cubicBezTo>
                    <a:pt x="604" y="1235"/>
                    <a:pt x="536" y="1204"/>
                    <a:pt x="432" y="1151"/>
                  </a:cubicBezTo>
                  <a:cubicBezTo>
                    <a:pt x="327" y="1099"/>
                    <a:pt x="233" y="1125"/>
                    <a:pt x="254" y="1036"/>
                  </a:cubicBezTo>
                  <a:cubicBezTo>
                    <a:pt x="275" y="947"/>
                    <a:pt x="312" y="979"/>
                    <a:pt x="270" y="822"/>
                  </a:cubicBezTo>
                  <a:cubicBezTo>
                    <a:pt x="228" y="665"/>
                    <a:pt x="0" y="363"/>
                    <a:pt x="0" y="363"/>
                  </a:cubicBezTo>
                  <a:cubicBezTo>
                    <a:pt x="0" y="363"/>
                    <a:pt x="32" y="206"/>
                    <a:pt x="81" y="88"/>
                  </a:cubicBezTo>
                  <a:cubicBezTo>
                    <a:pt x="91" y="82"/>
                    <a:pt x="102" y="78"/>
                    <a:pt x="115" y="76"/>
                  </a:cubicBezTo>
                  <a:cubicBezTo>
                    <a:pt x="251" y="54"/>
                    <a:pt x="201" y="162"/>
                    <a:pt x="158" y="212"/>
                  </a:cubicBezTo>
                  <a:cubicBezTo>
                    <a:pt x="115" y="263"/>
                    <a:pt x="273" y="270"/>
                    <a:pt x="301" y="334"/>
                  </a:cubicBezTo>
                  <a:cubicBezTo>
                    <a:pt x="330" y="399"/>
                    <a:pt x="352" y="578"/>
                    <a:pt x="553" y="327"/>
                  </a:cubicBezTo>
                  <a:cubicBezTo>
                    <a:pt x="710" y="131"/>
                    <a:pt x="840" y="53"/>
                    <a:pt x="890" y="28"/>
                  </a:cubicBezTo>
                  <a:cubicBezTo>
                    <a:pt x="899" y="27"/>
                    <a:pt x="907" y="24"/>
                    <a:pt x="915" y="16"/>
                  </a:cubicBezTo>
                  <a:lnTo>
                    <a:pt x="915" y="16"/>
                  </a:lnTo>
                  <a:lnTo>
                    <a:pt x="915" y="16"/>
                  </a:lnTo>
                  <a:cubicBezTo>
                    <a:pt x="942" y="0"/>
                    <a:pt x="1013" y="26"/>
                    <a:pt x="1065" y="127"/>
                  </a:cubicBezTo>
                  <a:cubicBezTo>
                    <a:pt x="1083" y="161"/>
                    <a:pt x="1100" y="178"/>
                    <a:pt x="1117" y="185"/>
                  </a:cubicBezTo>
                  <a:cubicBezTo>
                    <a:pt x="1121" y="189"/>
                    <a:pt x="1125" y="190"/>
                    <a:pt x="1131" y="188"/>
                  </a:cubicBezTo>
                  <a:lnTo>
                    <a:pt x="1131" y="188"/>
                  </a:lnTo>
                  <a:cubicBezTo>
                    <a:pt x="1131" y="188"/>
                    <a:pt x="1323" y="462"/>
                    <a:pt x="1326" y="589"/>
                  </a:cubicBezTo>
                  <a:cubicBezTo>
                    <a:pt x="1330" y="716"/>
                    <a:pt x="1365" y="723"/>
                    <a:pt x="1429" y="79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0A35209C-3071-ABFC-BFC8-B0F7A259EF5F}"/>
                </a:ext>
              </a:extLst>
            </p:cNvPr>
            <p:cNvSpPr>
              <a:spLocks/>
            </p:cNvSpPr>
            <p:nvPr/>
          </p:nvSpPr>
          <p:spPr bwMode="auto">
            <a:xfrm>
              <a:off x="9104415" y="4007322"/>
              <a:ext cx="1220120" cy="1064628"/>
            </a:xfrm>
            <a:custGeom>
              <a:avLst/>
              <a:gdLst>
                <a:gd name="T0" fmla="*/ 1780 w 3774"/>
                <a:gd name="T1" fmla="*/ 0 h 3575"/>
                <a:gd name="T2" fmla="*/ 1774 w 3774"/>
                <a:gd name="T3" fmla="*/ 1114 h 3575"/>
                <a:gd name="T4" fmla="*/ 1947 w 3774"/>
                <a:gd name="T5" fmla="*/ 1154 h 3575"/>
                <a:gd name="T6" fmla="*/ 2454 w 3774"/>
                <a:gd name="T7" fmla="*/ 1054 h 3575"/>
                <a:gd name="T8" fmla="*/ 2907 w 3774"/>
                <a:gd name="T9" fmla="*/ 1148 h 3575"/>
                <a:gd name="T10" fmla="*/ 3767 w 3774"/>
                <a:gd name="T11" fmla="*/ 2681 h 3575"/>
                <a:gd name="T12" fmla="*/ 3440 w 3774"/>
                <a:gd name="T13" fmla="*/ 3055 h 3575"/>
                <a:gd name="T14" fmla="*/ 2747 w 3774"/>
                <a:gd name="T15" fmla="*/ 3535 h 3575"/>
                <a:gd name="T16" fmla="*/ 1974 w 3774"/>
                <a:gd name="T17" fmla="*/ 3161 h 3575"/>
                <a:gd name="T18" fmla="*/ 1820 w 3774"/>
                <a:gd name="T19" fmla="*/ 3248 h 3575"/>
                <a:gd name="T20" fmla="*/ 1640 w 3774"/>
                <a:gd name="T21" fmla="*/ 3268 h 3575"/>
                <a:gd name="T22" fmla="*/ 1267 w 3774"/>
                <a:gd name="T23" fmla="*/ 3168 h 3575"/>
                <a:gd name="T24" fmla="*/ 960 w 3774"/>
                <a:gd name="T25" fmla="*/ 3055 h 3575"/>
                <a:gd name="T26" fmla="*/ 613 w 3774"/>
                <a:gd name="T27" fmla="*/ 2995 h 3575"/>
                <a:gd name="T28" fmla="*/ 453 w 3774"/>
                <a:gd name="T29" fmla="*/ 2755 h 3575"/>
                <a:gd name="T30" fmla="*/ 280 w 3774"/>
                <a:gd name="T31" fmla="*/ 2441 h 3575"/>
                <a:gd name="T32" fmla="*/ 107 w 3774"/>
                <a:gd name="T33" fmla="*/ 2174 h 3575"/>
                <a:gd name="T34" fmla="*/ 40 w 3774"/>
                <a:gd name="T35" fmla="*/ 1708 h 3575"/>
                <a:gd name="T36" fmla="*/ 113 w 3774"/>
                <a:gd name="T37" fmla="*/ 1614 h 3575"/>
                <a:gd name="T38" fmla="*/ 154 w 3774"/>
                <a:gd name="T39" fmla="*/ 1427 h 3575"/>
                <a:gd name="T40" fmla="*/ 253 w 3774"/>
                <a:gd name="T41" fmla="*/ 1136 h 3575"/>
                <a:gd name="T42" fmla="*/ 289 w 3774"/>
                <a:gd name="T43" fmla="*/ 1016 h 3575"/>
                <a:gd name="T44" fmla="*/ 700 w 3774"/>
                <a:gd name="T45" fmla="*/ 1001 h 3575"/>
                <a:gd name="T46" fmla="*/ 1176 w 3774"/>
                <a:gd name="T47" fmla="*/ 732 h 3575"/>
                <a:gd name="T48" fmla="*/ 1552 w 3774"/>
                <a:gd name="T49" fmla="*/ 270 h 3575"/>
                <a:gd name="T50" fmla="*/ 1780 w 3774"/>
                <a:gd name="T51" fmla="*/ 0 h 3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774" h="3575">
                  <a:moveTo>
                    <a:pt x="1780" y="0"/>
                  </a:moveTo>
                  <a:lnTo>
                    <a:pt x="1774" y="1114"/>
                  </a:lnTo>
                  <a:cubicBezTo>
                    <a:pt x="1774" y="1114"/>
                    <a:pt x="1854" y="1048"/>
                    <a:pt x="1947" y="1154"/>
                  </a:cubicBezTo>
                  <a:cubicBezTo>
                    <a:pt x="2040" y="1261"/>
                    <a:pt x="2300" y="1081"/>
                    <a:pt x="2454" y="1054"/>
                  </a:cubicBezTo>
                  <a:cubicBezTo>
                    <a:pt x="2607" y="1028"/>
                    <a:pt x="2800" y="968"/>
                    <a:pt x="2907" y="1148"/>
                  </a:cubicBezTo>
                  <a:cubicBezTo>
                    <a:pt x="3014" y="1328"/>
                    <a:pt x="3760" y="2548"/>
                    <a:pt x="3767" y="2681"/>
                  </a:cubicBezTo>
                  <a:cubicBezTo>
                    <a:pt x="3774" y="2815"/>
                    <a:pt x="3440" y="2961"/>
                    <a:pt x="3440" y="3055"/>
                  </a:cubicBezTo>
                  <a:cubicBezTo>
                    <a:pt x="3440" y="3148"/>
                    <a:pt x="2840" y="3575"/>
                    <a:pt x="2747" y="3535"/>
                  </a:cubicBezTo>
                  <a:cubicBezTo>
                    <a:pt x="2654" y="3495"/>
                    <a:pt x="1974" y="3161"/>
                    <a:pt x="1974" y="3161"/>
                  </a:cubicBezTo>
                  <a:cubicBezTo>
                    <a:pt x="1974" y="3161"/>
                    <a:pt x="1807" y="3188"/>
                    <a:pt x="1820" y="3248"/>
                  </a:cubicBezTo>
                  <a:cubicBezTo>
                    <a:pt x="1834" y="3308"/>
                    <a:pt x="1780" y="3268"/>
                    <a:pt x="1640" y="3268"/>
                  </a:cubicBezTo>
                  <a:cubicBezTo>
                    <a:pt x="1500" y="3268"/>
                    <a:pt x="1334" y="3281"/>
                    <a:pt x="1267" y="3168"/>
                  </a:cubicBezTo>
                  <a:cubicBezTo>
                    <a:pt x="1200" y="3055"/>
                    <a:pt x="1087" y="3161"/>
                    <a:pt x="960" y="3055"/>
                  </a:cubicBezTo>
                  <a:cubicBezTo>
                    <a:pt x="833" y="2948"/>
                    <a:pt x="713" y="3035"/>
                    <a:pt x="613" y="2995"/>
                  </a:cubicBezTo>
                  <a:cubicBezTo>
                    <a:pt x="513" y="2955"/>
                    <a:pt x="480" y="2948"/>
                    <a:pt x="453" y="2755"/>
                  </a:cubicBezTo>
                  <a:cubicBezTo>
                    <a:pt x="427" y="2561"/>
                    <a:pt x="387" y="2481"/>
                    <a:pt x="280" y="2441"/>
                  </a:cubicBezTo>
                  <a:cubicBezTo>
                    <a:pt x="173" y="2401"/>
                    <a:pt x="213" y="2294"/>
                    <a:pt x="107" y="2174"/>
                  </a:cubicBezTo>
                  <a:cubicBezTo>
                    <a:pt x="0" y="2054"/>
                    <a:pt x="40" y="1708"/>
                    <a:pt x="40" y="1708"/>
                  </a:cubicBezTo>
                  <a:cubicBezTo>
                    <a:pt x="40" y="1708"/>
                    <a:pt x="27" y="1748"/>
                    <a:pt x="113" y="1614"/>
                  </a:cubicBezTo>
                  <a:cubicBezTo>
                    <a:pt x="200" y="1481"/>
                    <a:pt x="154" y="1427"/>
                    <a:pt x="154" y="1427"/>
                  </a:cubicBezTo>
                  <a:cubicBezTo>
                    <a:pt x="154" y="1427"/>
                    <a:pt x="310" y="1236"/>
                    <a:pt x="253" y="1136"/>
                  </a:cubicBezTo>
                  <a:cubicBezTo>
                    <a:pt x="196" y="1037"/>
                    <a:pt x="218" y="945"/>
                    <a:pt x="289" y="1016"/>
                  </a:cubicBezTo>
                  <a:cubicBezTo>
                    <a:pt x="360" y="1087"/>
                    <a:pt x="629" y="1143"/>
                    <a:pt x="700" y="1001"/>
                  </a:cubicBezTo>
                  <a:cubicBezTo>
                    <a:pt x="771" y="859"/>
                    <a:pt x="1006" y="867"/>
                    <a:pt x="1176" y="732"/>
                  </a:cubicBezTo>
                  <a:cubicBezTo>
                    <a:pt x="1347" y="597"/>
                    <a:pt x="1517" y="533"/>
                    <a:pt x="1552" y="270"/>
                  </a:cubicBezTo>
                  <a:cubicBezTo>
                    <a:pt x="1588" y="8"/>
                    <a:pt x="1737" y="71"/>
                    <a:pt x="1780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id="{A32A1E29-A217-9428-3245-7297BD42FAA5}"/>
                </a:ext>
              </a:extLst>
            </p:cNvPr>
            <p:cNvSpPr>
              <a:spLocks/>
            </p:cNvSpPr>
            <p:nvPr/>
          </p:nvSpPr>
          <p:spPr bwMode="auto">
            <a:xfrm>
              <a:off x="9497777" y="4916191"/>
              <a:ext cx="776282" cy="1371331"/>
            </a:xfrm>
            <a:custGeom>
              <a:avLst/>
              <a:gdLst>
                <a:gd name="T0" fmla="*/ 121 w 2402"/>
                <a:gd name="T1" fmla="*/ 2503 h 4604"/>
                <a:gd name="T2" fmla="*/ 188 w 2402"/>
                <a:gd name="T3" fmla="*/ 2815 h 4604"/>
                <a:gd name="T4" fmla="*/ 364 w 2402"/>
                <a:gd name="T5" fmla="*/ 3245 h 4604"/>
                <a:gd name="T6" fmla="*/ 577 w 2402"/>
                <a:gd name="T7" fmla="*/ 3250 h 4604"/>
                <a:gd name="T8" fmla="*/ 762 w 2402"/>
                <a:gd name="T9" fmla="*/ 3372 h 4604"/>
                <a:gd name="T10" fmla="*/ 826 w 2402"/>
                <a:gd name="T11" fmla="*/ 3601 h 4604"/>
                <a:gd name="T12" fmla="*/ 921 w 2402"/>
                <a:gd name="T13" fmla="*/ 3814 h 4604"/>
                <a:gd name="T14" fmla="*/ 1110 w 2402"/>
                <a:gd name="T15" fmla="*/ 3936 h 4604"/>
                <a:gd name="T16" fmla="*/ 982 w 2402"/>
                <a:gd name="T17" fmla="*/ 4115 h 4604"/>
                <a:gd name="T18" fmla="*/ 1296 w 2402"/>
                <a:gd name="T19" fmla="*/ 4516 h 4604"/>
                <a:gd name="T20" fmla="*/ 1545 w 2402"/>
                <a:gd name="T21" fmla="*/ 4547 h 4604"/>
                <a:gd name="T22" fmla="*/ 1761 w 2402"/>
                <a:gd name="T23" fmla="*/ 4307 h 4604"/>
                <a:gd name="T24" fmla="*/ 2139 w 2402"/>
                <a:gd name="T25" fmla="*/ 3936 h 4604"/>
                <a:gd name="T26" fmla="*/ 2079 w 2402"/>
                <a:gd name="T27" fmla="*/ 3716 h 4604"/>
                <a:gd name="T28" fmla="*/ 2082 w 2402"/>
                <a:gd name="T29" fmla="*/ 3527 h 4604"/>
                <a:gd name="T30" fmla="*/ 1812 w 2402"/>
                <a:gd name="T31" fmla="*/ 3456 h 4604"/>
                <a:gd name="T32" fmla="*/ 1704 w 2402"/>
                <a:gd name="T33" fmla="*/ 3365 h 4604"/>
                <a:gd name="T34" fmla="*/ 1626 w 2402"/>
                <a:gd name="T35" fmla="*/ 3196 h 4604"/>
                <a:gd name="T36" fmla="*/ 1512 w 2402"/>
                <a:gd name="T37" fmla="*/ 3149 h 4604"/>
                <a:gd name="T38" fmla="*/ 1434 w 2402"/>
                <a:gd name="T39" fmla="*/ 3068 h 4604"/>
                <a:gd name="T40" fmla="*/ 1326 w 2402"/>
                <a:gd name="T41" fmla="*/ 3082 h 4604"/>
                <a:gd name="T42" fmla="*/ 1252 w 2402"/>
                <a:gd name="T43" fmla="*/ 3109 h 4604"/>
                <a:gd name="T44" fmla="*/ 1177 w 2402"/>
                <a:gd name="T45" fmla="*/ 2920 h 4604"/>
                <a:gd name="T46" fmla="*/ 1309 w 2402"/>
                <a:gd name="T47" fmla="*/ 2849 h 4604"/>
                <a:gd name="T48" fmla="*/ 1390 w 2402"/>
                <a:gd name="T49" fmla="*/ 2879 h 4604"/>
                <a:gd name="T50" fmla="*/ 1234 w 2402"/>
                <a:gd name="T51" fmla="*/ 2611 h 4604"/>
                <a:gd name="T52" fmla="*/ 1293 w 2402"/>
                <a:gd name="T53" fmla="*/ 2533 h 4604"/>
                <a:gd name="T54" fmla="*/ 1435 w 2402"/>
                <a:gd name="T55" fmla="*/ 2460 h 4604"/>
                <a:gd name="T56" fmla="*/ 1595 w 2402"/>
                <a:gd name="T57" fmla="*/ 2579 h 4604"/>
                <a:gd name="T58" fmla="*/ 1832 w 2402"/>
                <a:gd name="T59" fmla="*/ 2679 h 4604"/>
                <a:gd name="T60" fmla="*/ 1964 w 2402"/>
                <a:gd name="T61" fmla="*/ 2492 h 4604"/>
                <a:gd name="T62" fmla="*/ 1946 w 2402"/>
                <a:gd name="T63" fmla="*/ 2346 h 4604"/>
                <a:gd name="T64" fmla="*/ 1877 w 2402"/>
                <a:gd name="T65" fmla="*/ 1954 h 4604"/>
                <a:gd name="T66" fmla="*/ 1992 w 2402"/>
                <a:gd name="T67" fmla="*/ 1721 h 4604"/>
                <a:gd name="T68" fmla="*/ 2165 w 2402"/>
                <a:gd name="T69" fmla="*/ 1520 h 4604"/>
                <a:gd name="T70" fmla="*/ 2302 w 2402"/>
                <a:gd name="T71" fmla="*/ 1351 h 4604"/>
                <a:gd name="T72" fmla="*/ 2206 w 2402"/>
                <a:gd name="T73" fmla="*/ 1114 h 4604"/>
                <a:gd name="T74" fmla="*/ 2174 w 2402"/>
                <a:gd name="T75" fmla="*/ 927 h 4604"/>
                <a:gd name="T76" fmla="*/ 2142 w 2402"/>
                <a:gd name="T77" fmla="*/ 762 h 4604"/>
                <a:gd name="T78" fmla="*/ 2202 w 2402"/>
                <a:gd name="T79" fmla="*/ 616 h 4604"/>
                <a:gd name="T80" fmla="*/ 2226 w 2402"/>
                <a:gd name="T81" fmla="*/ 4 h 4604"/>
                <a:gd name="T82" fmla="*/ 2226 w 2402"/>
                <a:gd name="T83" fmla="*/ 4 h 4604"/>
                <a:gd name="T84" fmla="*/ 1533 w 2402"/>
                <a:gd name="T85" fmla="*/ 484 h 4604"/>
                <a:gd name="T86" fmla="*/ 801 w 2402"/>
                <a:gd name="T87" fmla="*/ 130 h 4604"/>
                <a:gd name="T88" fmla="*/ 752 w 2402"/>
                <a:gd name="T89" fmla="*/ 467 h 4604"/>
                <a:gd name="T90" fmla="*/ 532 w 2402"/>
                <a:gd name="T91" fmla="*/ 772 h 4604"/>
                <a:gd name="T92" fmla="*/ 325 w 2402"/>
                <a:gd name="T93" fmla="*/ 940 h 4604"/>
                <a:gd name="T94" fmla="*/ 338 w 2402"/>
                <a:gd name="T95" fmla="*/ 1200 h 4604"/>
                <a:gd name="T96" fmla="*/ 227 w 2402"/>
                <a:gd name="T97" fmla="*/ 1589 h 4604"/>
                <a:gd name="T98" fmla="*/ 26 w 2402"/>
                <a:gd name="T99" fmla="*/ 1854 h 4604"/>
                <a:gd name="T100" fmla="*/ 169 w 2402"/>
                <a:gd name="T101" fmla="*/ 2127 h 4604"/>
                <a:gd name="T102" fmla="*/ 169 w 2402"/>
                <a:gd name="T103" fmla="*/ 2341 h 4604"/>
                <a:gd name="T104" fmla="*/ 121 w 2402"/>
                <a:gd name="T105" fmla="*/ 2503 h 4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402" h="4604">
                  <a:moveTo>
                    <a:pt x="121" y="2503"/>
                  </a:moveTo>
                  <a:cubicBezTo>
                    <a:pt x="121" y="2503"/>
                    <a:pt x="124" y="2702"/>
                    <a:pt x="188" y="2815"/>
                  </a:cubicBezTo>
                  <a:cubicBezTo>
                    <a:pt x="251" y="2927"/>
                    <a:pt x="322" y="3209"/>
                    <a:pt x="364" y="3245"/>
                  </a:cubicBezTo>
                  <a:cubicBezTo>
                    <a:pt x="406" y="3280"/>
                    <a:pt x="479" y="3267"/>
                    <a:pt x="577" y="3250"/>
                  </a:cubicBezTo>
                  <a:cubicBezTo>
                    <a:pt x="674" y="3233"/>
                    <a:pt x="728" y="3301"/>
                    <a:pt x="762" y="3372"/>
                  </a:cubicBezTo>
                  <a:cubicBezTo>
                    <a:pt x="796" y="3443"/>
                    <a:pt x="840" y="3534"/>
                    <a:pt x="826" y="3601"/>
                  </a:cubicBezTo>
                  <a:cubicBezTo>
                    <a:pt x="813" y="3669"/>
                    <a:pt x="820" y="3753"/>
                    <a:pt x="921" y="3814"/>
                  </a:cubicBezTo>
                  <a:cubicBezTo>
                    <a:pt x="1022" y="3875"/>
                    <a:pt x="1167" y="3861"/>
                    <a:pt x="1110" y="3936"/>
                  </a:cubicBezTo>
                  <a:cubicBezTo>
                    <a:pt x="1052" y="4010"/>
                    <a:pt x="934" y="3993"/>
                    <a:pt x="982" y="4115"/>
                  </a:cubicBezTo>
                  <a:cubicBezTo>
                    <a:pt x="1029" y="4236"/>
                    <a:pt x="1201" y="4516"/>
                    <a:pt x="1296" y="4516"/>
                  </a:cubicBezTo>
                  <a:cubicBezTo>
                    <a:pt x="1390" y="4516"/>
                    <a:pt x="1485" y="4604"/>
                    <a:pt x="1545" y="4547"/>
                  </a:cubicBezTo>
                  <a:cubicBezTo>
                    <a:pt x="1606" y="4489"/>
                    <a:pt x="1714" y="4422"/>
                    <a:pt x="1761" y="4307"/>
                  </a:cubicBezTo>
                  <a:cubicBezTo>
                    <a:pt x="1809" y="4192"/>
                    <a:pt x="2156" y="4003"/>
                    <a:pt x="2139" y="3936"/>
                  </a:cubicBezTo>
                  <a:cubicBezTo>
                    <a:pt x="2123" y="3868"/>
                    <a:pt x="2035" y="3784"/>
                    <a:pt x="2079" y="3716"/>
                  </a:cubicBezTo>
                  <a:cubicBezTo>
                    <a:pt x="2123" y="3649"/>
                    <a:pt x="2204" y="3534"/>
                    <a:pt x="2082" y="3527"/>
                  </a:cubicBezTo>
                  <a:cubicBezTo>
                    <a:pt x="1961" y="3520"/>
                    <a:pt x="1863" y="3531"/>
                    <a:pt x="1812" y="3456"/>
                  </a:cubicBezTo>
                  <a:cubicBezTo>
                    <a:pt x="1761" y="3382"/>
                    <a:pt x="1670" y="3517"/>
                    <a:pt x="1704" y="3365"/>
                  </a:cubicBezTo>
                  <a:cubicBezTo>
                    <a:pt x="1738" y="3213"/>
                    <a:pt x="1691" y="3186"/>
                    <a:pt x="1626" y="3196"/>
                  </a:cubicBezTo>
                  <a:cubicBezTo>
                    <a:pt x="1562" y="3206"/>
                    <a:pt x="1572" y="3210"/>
                    <a:pt x="1512" y="3149"/>
                  </a:cubicBezTo>
                  <a:cubicBezTo>
                    <a:pt x="1451" y="3088"/>
                    <a:pt x="1488" y="3139"/>
                    <a:pt x="1434" y="3068"/>
                  </a:cubicBezTo>
                  <a:cubicBezTo>
                    <a:pt x="1380" y="2997"/>
                    <a:pt x="1306" y="3034"/>
                    <a:pt x="1326" y="3082"/>
                  </a:cubicBezTo>
                  <a:cubicBezTo>
                    <a:pt x="1346" y="3129"/>
                    <a:pt x="1329" y="3210"/>
                    <a:pt x="1252" y="3109"/>
                  </a:cubicBezTo>
                  <a:cubicBezTo>
                    <a:pt x="1174" y="3007"/>
                    <a:pt x="1073" y="2936"/>
                    <a:pt x="1177" y="2920"/>
                  </a:cubicBezTo>
                  <a:cubicBezTo>
                    <a:pt x="1282" y="2903"/>
                    <a:pt x="1269" y="2808"/>
                    <a:pt x="1309" y="2849"/>
                  </a:cubicBezTo>
                  <a:cubicBezTo>
                    <a:pt x="1350" y="2889"/>
                    <a:pt x="1444" y="2984"/>
                    <a:pt x="1390" y="2879"/>
                  </a:cubicBezTo>
                  <a:cubicBezTo>
                    <a:pt x="1336" y="2774"/>
                    <a:pt x="1234" y="2611"/>
                    <a:pt x="1234" y="2611"/>
                  </a:cubicBezTo>
                  <a:cubicBezTo>
                    <a:pt x="1234" y="2611"/>
                    <a:pt x="1248" y="2593"/>
                    <a:pt x="1293" y="2533"/>
                  </a:cubicBezTo>
                  <a:cubicBezTo>
                    <a:pt x="1339" y="2474"/>
                    <a:pt x="1403" y="2483"/>
                    <a:pt x="1435" y="2460"/>
                  </a:cubicBezTo>
                  <a:cubicBezTo>
                    <a:pt x="1467" y="2437"/>
                    <a:pt x="1480" y="2478"/>
                    <a:pt x="1595" y="2579"/>
                  </a:cubicBezTo>
                  <a:cubicBezTo>
                    <a:pt x="1709" y="2679"/>
                    <a:pt x="1795" y="2757"/>
                    <a:pt x="1832" y="2679"/>
                  </a:cubicBezTo>
                  <a:cubicBezTo>
                    <a:pt x="1868" y="2602"/>
                    <a:pt x="1887" y="2538"/>
                    <a:pt x="1964" y="2492"/>
                  </a:cubicBezTo>
                  <a:cubicBezTo>
                    <a:pt x="2042" y="2447"/>
                    <a:pt x="2033" y="2465"/>
                    <a:pt x="1946" y="2346"/>
                  </a:cubicBezTo>
                  <a:cubicBezTo>
                    <a:pt x="1859" y="2227"/>
                    <a:pt x="1718" y="2072"/>
                    <a:pt x="1877" y="1954"/>
                  </a:cubicBezTo>
                  <a:cubicBezTo>
                    <a:pt x="2037" y="1835"/>
                    <a:pt x="1855" y="1826"/>
                    <a:pt x="1992" y="1721"/>
                  </a:cubicBezTo>
                  <a:cubicBezTo>
                    <a:pt x="2129" y="1616"/>
                    <a:pt x="2183" y="1657"/>
                    <a:pt x="2165" y="1520"/>
                  </a:cubicBezTo>
                  <a:cubicBezTo>
                    <a:pt x="2147" y="1383"/>
                    <a:pt x="2288" y="1470"/>
                    <a:pt x="2302" y="1351"/>
                  </a:cubicBezTo>
                  <a:cubicBezTo>
                    <a:pt x="2316" y="1232"/>
                    <a:pt x="2238" y="1251"/>
                    <a:pt x="2206" y="1114"/>
                  </a:cubicBezTo>
                  <a:cubicBezTo>
                    <a:pt x="2174" y="977"/>
                    <a:pt x="2224" y="1000"/>
                    <a:pt x="2174" y="927"/>
                  </a:cubicBezTo>
                  <a:cubicBezTo>
                    <a:pt x="2124" y="854"/>
                    <a:pt x="2097" y="813"/>
                    <a:pt x="2142" y="762"/>
                  </a:cubicBezTo>
                  <a:cubicBezTo>
                    <a:pt x="2188" y="712"/>
                    <a:pt x="2192" y="680"/>
                    <a:pt x="2202" y="616"/>
                  </a:cubicBezTo>
                  <a:cubicBezTo>
                    <a:pt x="2211" y="552"/>
                    <a:pt x="2402" y="0"/>
                    <a:pt x="2226" y="4"/>
                  </a:cubicBezTo>
                  <a:lnTo>
                    <a:pt x="2226" y="4"/>
                  </a:lnTo>
                  <a:cubicBezTo>
                    <a:pt x="2223" y="100"/>
                    <a:pt x="1626" y="523"/>
                    <a:pt x="1533" y="484"/>
                  </a:cubicBezTo>
                  <a:cubicBezTo>
                    <a:pt x="1454" y="450"/>
                    <a:pt x="949" y="203"/>
                    <a:pt x="801" y="130"/>
                  </a:cubicBezTo>
                  <a:cubicBezTo>
                    <a:pt x="789" y="245"/>
                    <a:pt x="769" y="420"/>
                    <a:pt x="752" y="467"/>
                  </a:cubicBezTo>
                  <a:cubicBezTo>
                    <a:pt x="726" y="539"/>
                    <a:pt x="571" y="571"/>
                    <a:pt x="532" y="772"/>
                  </a:cubicBezTo>
                  <a:cubicBezTo>
                    <a:pt x="493" y="973"/>
                    <a:pt x="383" y="921"/>
                    <a:pt x="325" y="940"/>
                  </a:cubicBezTo>
                  <a:cubicBezTo>
                    <a:pt x="266" y="960"/>
                    <a:pt x="312" y="1051"/>
                    <a:pt x="338" y="1200"/>
                  </a:cubicBezTo>
                  <a:cubicBezTo>
                    <a:pt x="363" y="1349"/>
                    <a:pt x="292" y="1427"/>
                    <a:pt x="227" y="1589"/>
                  </a:cubicBezTo>
                  <a:cubicBezTo>
                    <a:pt x="162" y="1751"/>
                    <a:pt x="0" y="1744"/>
                    <a:pt x="26" y="1854"/>
                  </a:cubicBezTo>
                  <a:cubicBezTo>
                    <a:pt x="52" y="1965"/>
                    <a:pt x="221" y="1997"/>
                    <a:pt x="169" y="2127"/>
                  </a:cubicBezTo>
                  <a:cubicBezTo>
                    <a:pt x="117" y="2256"/>
                    <a:pt x="169" y="2224"/>
                    <a:pt x="169" y="2341"/>
                  </a:cubicBezTo>
                  <a:cubicBezTo>
                    <a:pt x="169" y="2410"/>
                    <a:pt x="148" y="2480"/>
                    <a:pt x="121" y="250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6" name="Forma libre 1">
              <a:extLst>
                <a:ext uri="{FF2B5EF4-FFF2-40B4-BE49-F238E27FC236}">
                  <a16:creationId xmlns:a16="http://schemas.microsoft.com/office/drawing/2014/main" id="{C3E12471-9B7F-B84F-59DA-AF0339C5715A}"/>
                </a:ext>
              </a:extLst>
            </p:cNvPr>
            <p:cNvSpPr/>
            <p:nvPr/>
          </p:nvSpPr>
          <p:spPr>
            <a:xfrm>
              <a:off x="9840663" y="5626985"/>
              <a:ext cx="516502" cy="423133"/>
            </a:xfrm>
            <a:custGeom>
              <a:avLst/>
              <a:gdLst>
                <a:gd name="connsiteX0" fmla="*/ 210584 w 480164"/>
                <a:gd name="connsiteY0" fmla="*/ 79468 h 428882"/>
                <a:gd name="connsiteX1" fmla="*/ 222491 w 480164"/>
                <a:gd name="connsiteY1" fmla="*/ 86612 h 428882"/>
                <a:gd name="connsiteX2" fmla="*/ 229634 w 480164"/>
                <a:gd name="connsiteY2" fmla="*/ 91375 h 428882"/>
                <a:gd name="connsiteX3" fmla="*/ 236778 w 480164"/>
                <a:gd name="connsiteY3" fmla="*/ 93756 h 428882"/>
                <a:gd name="connsiteX4" fmla="*/ 243922 w 480164"/>
                <a:gd name="connsiteY4" fmla="*/ 100900 h 428882"/>
                <a:gd name="connsiteX5" fmla="*/ 248684 w 480164"/>
                <a:gd name="connsiteY5" fmla="*/ 115187 h 428882"/>
                <a:gd name="connsiteX6" fmla="*/ 251066 w 480164"/>
                <a:gd name="connsiteY6" fmla="*/ 122331 h 428882"/>
                <a:gd name="connsiteX7" fmla="*/ 258209 w 480164"/>
                <a:gd name="connsiteY7" fmla="*/ 127093 h 428882"/>
                <a:gd name="connsiteX8" fmla="*/ 265353 w 480164"/>
                <a:gd name="connsiteY8" fmla="*/ 129475 h 428882"/>
                <a:gd name="connsiteX9" fmla="*/ 277259 w 480164"/>
                <a:gd name="connsiteY9" fmla="*/ 131856 h 428882"/>
                <a:gd name="connsiteX10" fmla="*/ 296309 w 480164"/>
                <a:gd name="connsiteY10" fmla="*/ 134237 h 428882"/>
                <a:gd name="connsiteX11" fmla="*/ 339172 w 480164"/>
                <a:gd name="connsiteY11" fmla="*/ 146143 h 428882"/>
                <a:gd name="connsiteX12" fmla="*/ 362984 w 480164"/>
                <a:gd name="connsiteY12" fmla="*/ 160431 h 428882"/>
                <a:gd name="connsiteX13" fmla="*/ 365366 w 480164"/>
                <a:gd name="connsiteY13" fmla="*/ 167575 h 428882"/>
                <a:gd name="connsiteX14" fmla="*/ 370128 w 480164"/>
                <a:gd name="connsiteY14" fmla="*/ 186625 h 428882"/>
                <a:gd name="connsiteX15" fmla="*/ 372509 w 480164"/>
                <a:gd name="connsiteY15" fmla="*/ 203293 h 428882"/>
                <a:gd name="connsiteX16" fmla="*/ 384416 w 480164"/>
                <a:gd name="connsiteY16" fmla="*/ 215200 h 428882"/>
                <a:gd name="connsiteX17" fmla="*/ 391559 w 480164"/>
                <a:gd name="connsiteY17" fmla="*/ 217581 h 428882"/>
                <a:gd name="connsiteX18" fmla="*/ 398703 w 480164"/>
                <a:gd name="connsiteY18" fmla="*/ 222343 h 428882"/>
                <a:gd name="connsiteX19" fmla="*/ 396322 w 480164"/>
                <a:gd name="connsiteY19" fmla="*/ 229487 h 428882"/>
                <a:gd name="connsiteX20" fmla="*/ 389178 w 480164"/>
                <a:gd name="connsiteY20" fmla="*/ 234250 h 428882"/>
                <a:gd name="connsiteX21" fmla="*/ 384416 w 480164"/>
                <a:gd name="connsiteY21" fmla="*/ 241393 h 428882"/>
                <a:gd name="connsiteX22" fmla="*/ 382034 w 480164"/>
                <a:gd name="connsiteY22" fmla="*/ 250918 h 428882"/>
                <a:gd name="connsiteX23" fmla="*/ 379653 w 480164"/>
                <a:gd name="connsiteY23" fmla="*/ 258062 h 428882"/>
                <a:gd name="connsiteX24" fmla="*/ 382034 w 480164"/>
                <a:gd name="connsiteY24" fmla="*/ 265206 h 428882"/>
                <a:gd name="connsiteX25" fmla="*/ 408228 w 480164"/>
                <a:gd name="connsiteY25" fmla="*/ 269968 h 428882"/>
                <a:gd name="connsiteX26" fmla="*/ 424897 w 480164"/>
                <a:gd name="connsiteY26" fmla="*/ 274731 h 428882"/>
                <a:gd name="connsiteX27" fmla="*/ 427278 w 480164"/>
                <a:gd name="connsiteY27" fmla="*/ 284256 h 428882"/>
                <a:gd name="connsiteX28" fmla="*/ 429659 w 480164"/>
                <a:gd name="connsiteY28" fmla="*/ 303306 h 428882"/>
                <a:gd name="connsiteX29" fmla="*/ 439184 w 480164"/>
                <a:gd name="connsiteY29" fmla="*/ 317593 h 428882"/>
                <a:gd name="connsiteX30" fmla="*/ 453472 w 480164"/>
                <a:gd name="connsiteY30" fmla="*/ 331881 h 428882"/>
                <a:gd name="connsiteX31" fmla="*/ 479666 w 480164"/>
                <a:gd name="connsiteY31" fmla="*/ 329500 h 428882"/>
                <a:gd name="connsiteX32" fmla="*/ 472522 w 480164"/>
                <a:gd name="connsiteY32" fmla="*/ 331881 h 428882"/>
                <a:gd name="connsiteX33" fmla="*/ 467759 w 480164"/>
                <a:gd name="connsiteY33" fmla="*/ 339025 h 428882"/>
                <a:gd name="connsiteX34" fmla="*/ 470141 w 480164"/>
                <a:gd name="connsiteY34" fmla="*/ 360456 h 428882"/>
                <a:gd name="connsiteX35" fmla="*/ 477284 w 480164"/>
                <a:gd name="connsiteY35" fmla="*/ 365218 h 428882"/>
                <a:gd name="connsiteX36" fmla="*/ 474903 w 480164"/>
                <a:gd name="connsiteY36" fmla="*/ 389031 h 428882"/>
                <a:gd name="connsiteX37" fmla="*/ 384416 w 480164"/>
                <a:gd name="connsiteY37" fmla="*/ 405700 h 428882"/>
                <a:gd name="connsiteX38" fmla="*/ 382034 w 480164"/>
                <a:gd name="connsiteY38" fmla="*/ 424750 h 428882"/>
                <a:gd name="connsiteX39" fmla="*/ 339172 w 480164"/>
                <a:gd name="connsiteY39" fmla="*/ 417606 h 428882"/>
                <a:gd name="connsiteX40" fmla="*/ 334409 w 480164"/>
                <a:gd name="connsiteY40" fmla="*/ 410462 h 428882"/>
                <a:gd name="connsiteX41" fmla="*/ 332028 w 480164"/>
                <a:gd name="connsiteY41" fmla="*/ 417606 h 428882"/>
                <a:gd name="connsiteX42" fmla="*/ 329647 w 480164"/>
                <a:gd name="connsiteY42" fmla="*/ 360456 h 428882"/>
                <a:gd name="connsiteX43" fmla="*/ 324884 w 480164"/>
                <a:gd name="connsiteY43" fmla="*/ 346168 h 428882"/>
                <a:gd name="connsiteX44" fmla="*/ 305834 w 480164"/>
                <a:gd name="connsiteY44" fmla="*/ 343787 h 428882"/>
                <a:gd name="connsiteX45" fmla="*/ 301072 w 480164"/>
                <a:gd name="connsiteY45" fmla="*/ 336643 h 428882"/>
                <a:gd name="connsiteX46" fmla="*/ 258209 w 480164"/>
                <a:gd name="connsiteY46" fmla="*/ 334262 h 428882"/>
                <a:gd name="connsiteX47" fmla="*/ 248684 w 480164"/>
                <a:gd name="connsiteY47" fmla="*/ 331881 h 428882"/>
                <a:gd name="connsiteX48" fmla="*/ 241541 w 480164"/>
                <a:gd name="connsiteY48" fmla="*/ 324737 h 428882"/>
                <a:gd name="connsiteX49" fmla="*/ 234397 w 480164"/>
                <a:gd name="connsiteY49" fmla="*/ 322356 h 428882"/>
                <a:gd name="connsiteX50" fmla="*/ 186772 w 480164"/>
                <a:gd name="connsiteY50" fmla="*/ 317593 h 428882"/>
                <a:gd name="connsiteX51" fmla="*/ 182009 w 480164"/>
                <a:gd name="connsiteY51" fmla="*/ 310450 h 428882"/>
                <a:gd name="connsiteX52" fmla="*/ 177247 w 480164"/>
                <a:gd name="connsiteY52" fmla="*/ 293781 h 428882"/>
                <a:gd name="connsiteX53" fmla="*/ 179628 w 480164"/>
                <a:gd name="connsiteY53" fmla="*/ 277112 h 428882"/>
                <a:gd name="connsiteX54" fmla="*/ 179628 w 480164"/>
                <a:gd name="connsiteY54" fmla="*/ 258062 h 428882"/>
                <a:gd name="connsiteX55" fmla="*/ 174866 w 480164"/>
                <a:gd name="connsiteY55" fmla="*/ 250918 h 428882"/>
                <a:gd name="connsiteX56" fmla="*/ 162959 w 480164"/>
                <a:gd name="connsiteY56" fmla="*/ 248537 h 428882"/>
                <a:gd name="connsiteX57" fmla="*/ 143909 w 480164"/>
                <a:gd name="connsiteY57" fmla="*/ 246156 h 428882"/>
                <a:gd name="connsiteX58" fmla="*/ 122478 w 480164"/>
                <a:gd name="connsiteY58" fmla="*/ 236631 h 428882"/>
                <a:gd name="connsiteX59" fmla="*/ 105809 w 480164"/>
                <a:gd name="connsiteY59" fmla="*/ 219962 h 428882"/>
                <a:gd name="connsiteX60" fmla="*/ 101047 w 480164"/>
                <a:gd name="connsiteY60" fmla="*/ 212818 h 428882"/>
                <a:gd name="connsiteX61" fmla="*/ 93903 w 480164"/>
                <a:gd name="connsiteY61" fmla="*/ 200912 h 428882"/>
                <a:gd name="connsiteX62" fmla="*/ 86759 w 480164"/>
                <a:gd name="connsiteY62" fmla="*/ 198531 h 428882"/>
                <a:gd name="connsiteX63" fmla="*/ 74853 w 480164"/>
                <a:gd name="connsiteY63" fmla="*/ 200912 h 428882"/>
                <a:gd name="connsiteX64" fmla="*/ 79616 w 480164"/>
                <a:gd name="connsiteY64" fmla="*/ 217581 h 428882"/>
                <a:gd name="connsiteX65" fmla="*/ 39134 w 480164"/>
                <a:gd name="connsiteY65" fmla="*/ 231868 h 428882"/>
                <a:gd name="connsiteX66" fmla="*/ 34372 w 480164"/>
                <a:gd name="connsiteY66" fmla="*/ 222343 h 428882"/>
                <a:gd name="connsiteX67" fmla="*/ 27228 w 480164"/>
                <a:gd name="connsiteY67" fmla="*/ 208056 h 428882"/>
                <a:gd name="connsiteX68" fmla="*/ 17703 w 480164"/>
                <a:gd name="connsiteY68" fmla="*/ 193768 h 428882"/>
                <a:gd name="connsiteX69" fmla="*/ 5797 w 480164"/>
                <a:gd name="connsiteY69" fmla="*/ 179481 h 428882"/>
                <a:gd name="connsiteX70" fmla="*/ 3416 w 480164"/>
                <a:gd name="connsiteY70" fmla="*/ 172337 h 428882"/>
                <a:gd name="connsiteX71" fmla="*/ 3416 w 480164"/>
                <a:gd name="connsiteY71" fmla="*/ 131856 h 428882"/>
                <a:gd name="connsiteX72" fmla="*/ 10559 w 480164"/>
                <a:gd name="connsiteY72" fmla="*/ 127093 h 428882"/>
                <a:gd name="connsiteX73" fmla="*/ 31991 w 480164"/>
                <a:gd name="connsiteY73" fmla="*/ 124712 h 428882"/>
                <a:gd name="connsiteX74" fmla="*/ 46278 w 480164"/>
                <a:gd name="connsiteY74" fmla="*/ 117568 h 428882"/>
                <a:gd name="connsiteX75" fmla="*/ 53422 w 480164"/>
                <a:gd name="connsiteY75" fmla="*/ 119950 h 428882"/>
                <a:gd name="connsiteX76" fmla="*/ 43897 w 480164"/>
                <a:gd name="connsiteY76" fmla="*/ 100900 h 428882"/>
                <a:gd name="connsiteX77" fmla="*/ 34372 w 480164"/>
                <a:gd name="connsiteY77" fmla="*/ 86612 h 428882"/>
                <a:gd name="connsiteX78" fmla="*/ 31991 w 480164"/>
                <a:gd name="connsiteY78" fmla="*/ 77087 h 428882"/>
                <a:gd name="connsiteX79" fmla="*/ 27228 w 480164"/>
                <a:gd name="connsiteY79" fmla="*/ 62800 h 428882"/>
                <a:gd name="connsiteX80" fmla="*/ 29609 w 480164"/>
                <a:gd name="connsiteY80" fmla="*/ 46131 h 428882"/>
                <a:gd name="connsiteX81" fmla="*/ 51041 w 480164"/>
                <a:gd name="connsiteY81" fmla="*/ 27081 h 428882"/>
                <a:gd name="connsiteX82" fmla="*/ 62947 w 480164"/>
                <a:gd name="connsiteY82" fmla="*/ 12793 h 428882"/>
                <a:gd name="connsiteX83" fmla="*/ 65328 w 480164"/>
                <a:gd name="connsiteY83" fmla="*/ 5650 h 428882"/>
                <a:gd name="connsiteX84" fmla="*/ 101047 w 480164"/>
                <a:gd name="connsiteY84" fmla="*/ 3268 h 428882"/>
                <a:gd name="connsiteX85" fmla="*/ 108191 w 480164"/>
                <a:gd name="connsiteY85" fmla="*/ 8031 h 428882"/>
                <a:gd name="connsiteX86" fmla="*/ 122478 w 480164"/>
                <a:gd name="connsiteY86" fmla="*/ 12793 h 428882"/>
                <a:gd name="connsiteX87" fmla="*/ 129622 w 480164"/>
                <a:gd name="connsiteY87" fmla="*/ 15175 h 428882"/>
                <a:gd name="connsiteX88" fmla="*/ 151053 w 480164"/>
                <a:gd name="connsiteY88" fmla="*/ 17556 h 428882"/>
                <a:gd name="connsiteX89" fmla="*/ 170103 w 480164"/>
                <a:gd name="connsiteY89" fmla="*/ 41368 h 428882"/>
                <a:gd name="connsiteX90" fmla="*/ 179628 w 480164"/>
                <a:gd name="connsiteY90" fmla="*/ 43750 h 428882"/>
                <a:gd name="connsiteX91" fmla="*/ 184391 w 480164"/>
                <a:gd name="connsiteY91" fmla="*/ 50893 h 428882"/>
                <a:gd name="connsiteX92" fmla="*/ 198678 w 480164"/>
                <a:gd name="connsiteY92" fmla="*/ 60418 h 428882"/>
                <a:gd name="connsiteX93" fmla="*/ 210584 w 480164"/>
                <a:gd name="connsiteY93" fmla="*/ 72325 h 428882"/>
                <a:gd name="connsiteX94" fmla="*/ 210584 w 480164"/>
                <a:gd name="connsiteY94" fmla="*/ 79468 h 42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480164" h="428882">
                  <a:moveTo>
                    <a:pt x="210584" y="79468"/>
                  </a:moveTo>
                  <a:cubicBezTo>
                    <a:pt x="212568" y="81849"/>
                    <a:pt x="218566" y="84159"/>
                    <a:pt x="222491" y="86612"/>
                  </a:cubicBezTo>
                  <a:cubicBezTo>
                    <a:pt x="224918" y="88129"/>
                    <a:pt x="227074" y="90095"/>
                    <a:pt x="229634" y="91375"/>
                  </a:cubicBezTo>
                  <a:cubicBezTo>
                    <a:pt x="231879" y="92498"/>
                    <a:pt x="234397" y="92962"/>
                    <a:pt x="236778" y="93756"/>
                  </a:cubicBezTo>
                  <a:cubicBezTo>
                    <a:pt x="239159" y="96137"/>
                    <a:pt x="242287" y="97956"/>
                    <a:pt x="243922" y="100900"/>
                  </a:cubicBezTo>
                  <a:cubicBezTo>
                    <a:pt x="246360" y="105288"/>
                    <a:pt x="247097" y="110425"/>
                    <a:pt x="248684" y="115187"/>
                  </a:cubicBezTo>
                  <a:cubicBezTo>
                    <a:pt x="249478" y="117568"/>
                    <a:pt x="248977" y="120939"/>
                    <a:pt x="251066" y="122331"/>
                  </a:cubicBezTo>
                  <a:cubicBezTo>
                    <a:pt x="253447" y="123918"/>
                    <a:pt x="255650" y="125813"/>
                    <a:pt x="258209" y="127093"/>
                  </a:cubicBezTo>
                  <a:cubicBezTo>
                    <a:pt x="260454" y="128216"/>
                    <a:pt x="262918" y="128866"/>
                    <a:pt x="265353" y="129475"/>
                  </a:cubicBezTo>
                  <a:cubicBezTo>
                    <a:pt x="269279" y="130457"/>
                    <a:pt x="273259" y="131241"/>
                    <a:pt x="277259" y="131856"/>
                  </a:cubicBezTo>
                  <a:cubicBezTo>
                    <a:pt x="283584" y="132829"/>
                    <a:pt x="289959" y="133443"/>
                    <a:pt x="296309" y="134237"/>
                  </a:cubicBezTo>
                  <a:cubicBezTo>
                    <a:pt x="318550" y="149064"/>
                    <a:pt x="304893" y="143287"/>
                    <a:pt x="339172" y="146143"/>
                  </a:cubicBezTo>
                  <a:cubicBezTo>
                    <a:pt x="354568" y="171804"/>
                    <a:pt x="335229" y="146553"/>
                    <a:pt x="362984" y="160431"/>
                  </a:cubicBezTo>
                  <a:cubicBezTo>
                    <a:pt x="365229" y="161554"/>
                    <a:pt x="364757" y="165140"/>
                    <a:pt x="365366" y="167575"/>
                  </a:cubicBezTo>
                  <a:cubicBezTo>
                    <a:pt x="371117" y="190578"/>
                    <a:pt x="364682" y="170286"/>
                    <a:pt x="370128" y="186625"/>
                  </a:cubicBezTo>
                  <a:cubicBezTo>
                    <a:pt x="370922" y="192181"/>
                    <a:pt x="370896" y="197917"/>
                    <a:pt x="372509" y="203293"/>
                  </a:cubicBezTo>
                  <a:cubicBezTo>
                    <a:pt x="374190" y="208896"/>
                    <a:pt x="379560" y="212772"/>
                    <a:pt x="384416" y="215200"/>
                  </a:cubicBezTo>
                  <a:cubicBezTo>
                    <a:pt x="386661" y="216322"/>
                    <a:pt x="389314" y="216459"/>
                    <a:pt x="391559" y="217581"/>
                  </a:cubicBezTo>
                  <a:cubicBezTo>
                    <a:pt x="394119" y="218861"/>
                    <a:pt x="396322" y="220756"/>
                    <a:pt x="398703" y="222343"/>
                  </a:cubicBezTo>
                  <a:cubicBezTo>
                    <a:pt x="397909" y="224724"/>
                    <a:pt x="397890" y="227527"/>
                    <a:pt x="396322" y="229487"/>
                  </a:cubicBezTo>
                  <a:cubicBezTo>
                    <a:pt x="394534" y="231722"/>
                    <a:pt x="391202" y="232226"/>
                    <a:pt x="389178" y="234250"/>
                  </a:cubicBezTo>
                  <a:cubicBezTo>
                    <a:pt x="387155" y="236273"/>
                    <a:pt x="386003" y="239012"/>
                    <a:pt x="384416" y="241393"/>
                  </a:cubicBezTo>
                  <a:cubicBezTo>
                    <a:pt x="383622" y="244568"/>
                    <a:pt x="382933" y="247771"/>
                    <a:pt x="382034" y="250918"/>
                  </a:cubicBezTo>
                  <a:cubicBezTo>
                    <a:pt x="381344" y="253332"/>
                    <a:pt x="379653" y="255552"/>
                    <a:pt x="379653" y="258062"/>
                  </a:cubicBezTo>
                  <a:cubicBezTo>
                    <a:pt x="379653" y="260572"/>
                    <a:pt x="379717" y="264241"/>
                    <a:pt x="382034" y="265206"/>
                  </a:cubicBezTo>
                  <a:cubicBezTo>
                    <a:pt x="390226" y="268619"/>
                    <a:pt x="399526" y="268228"/>
                    <a:pt x="408228" y="269968"/>
                  </a:cubicBezTo>
                  <a:cubicBezTo>
                    <a:pt x="415695" y="271461"/>
                    <a:pt x="418094" y="272464"/>
                    <a:pt x="424897" y="274731"/>
                  </a:cubicBezTo>
                  <a:cubicBezTo>
                    <a:pt x="425691" y="277906"/>
                    <a:pt x="426740" y="281028"/>
                    <a:pt x="427278" y="284256"/>
                  </a:cubicBezTo>
                  <a:cubicBezTo>
                    <a:pt x="428330" y="290568"/>
                    <a:pt x="427507" y="297279"/>
                    <a:pt x="429659" y="303306"/>
                  </a:cubicBezTo>
                  <a:cubicBezTo>
                    <a:pt x="431584" y="308696"/>
                    <a:pt x="435137" y="313546"/>
                    <a:pt x="439184" y="317593"/>
                  </a:cubicBezTo>
                  <a:lnTo>
                    <a:pt x="453472" y="331881"/>
                  </a:lnTo>
                  <a:cubicBezTo>
                    <a:pt x="462203" y="331087"/>
                    <a:pt x="470899" y="329500"/>
                    <a:pt x="479666" y="329500"/>
                  </a:cubicBezTo>
                  <a:cubicBezTo>
                    <a:pt x="482176" y="329500"/>
                    <a:pt x="474482" y="330313"/>
                    <a:pt x="472522" y="331881"/>
                  </a:cubicBezTo>
                  <a:cubicBezTo>
                    <a:pt x="470287" y="333669"/>
                    <a:pt x="469347" y="336644"/>
                    <a:pt x="467759" y="339025"/>
                  </a:cubicBezTo>
                  <a:cubicBezTo>
                    <a:pt x="468553" y="346169"/>
                    <a:pt x="467685" y="353701"/>
                    <a:pt x="470141" y="360456"/>
                  </a:cubicBezTo>
                  <a:cubicBezTo>
                    <a:pt x="471119" y="363145"/>
                    <a:pt x="476814" y="362395"/>
                    <a:pt x="477284" y="365218"/>
                  </a:cubicBezTo>
                  <a:cubicBezTo>
                    <a:pt x="478595" y="373087"/>
                    <a:pt x="476116" y="381146"/>
                    <a:pt x="474903" y="389031"/>
                  </a:cubicBezTo>
                  <a:cubicBezTo>
                    <a:pt x="469429" y="424614"/>
                    <a:pt x="386416" y="405641"/>
                    <a:pt x="384416" y="405700"/>
                  </a:cubicBezTo>
                  <a:cubicBezTo>
                    <a:pt x="383622" y="412050"/>
                    <a:pt x="387897" y="422185"/>
                    <a:pt x="382034" y="424750"/>
                  </a:cubicBezTo>
                  <a:cubicBezTo>
                    <a:pt x="361075" y="433919"/>
                    <a:pt x="352020" y="426170"/>
                    <a:pt x="339172" y="417606"/>
                  </a:cubicBezTo>
                  <a:cubicBezTo>
                    <a:pt x="337584" y="415225"/>
                    <a:pt x="337271" y="410462"/>
                    <a:pt x="334409" y="410462"/>
                  </a:cubicBezTo>
                  <a:cubicBezTo>
                    <a:pt x="331899" y="410462"/>
                    <a:pt x="332266" y="420105"/>
                    <a:pt x="332028" y="417606"/>
                  </a:cubicBezTo>
                  <a:cubicBezTo>
                    <a:pt x="330220" y="398625"/>
                    <a:pt x="331544" y="379428"/>
                    <a:pt x="329647" y="360456"/>
                  </a:cubicBezTo>
                  <a:cubicBezTo>
                    <a:pt x="329147" y="355461"/>
                    <a:pt x="328997" y="349047"/>
                    <a:pt x="324884" y="346168"/>
                  </a:cubicBezTo>
                  <a:cubicBezTo>
                    <a:pt x="319641" y="342498"/>
                    <a:pt x="312184" y="344581"/>
                    <a:pt x="305834" y="343787"/>
                  </a:cubicBezTo>
                  <a:cubicBezTo>
                    <a:pt x="304247" y="341406"/>
                    <a:pt x="303878" y="337204"/>
                    <a:pt x="301072" y="336643"/>
                  </a:cubicBezTo>
                  <a:cubicBezTo>
                    <a:pt x="287040" y="333837"/>
                    <a:pt x="272460" y="335557"/>
                    <a:pt x="258209" y="334262"/>
                  </a:cubicBezTo>
                  <a:cubicBezTo>
                    <a:pt x="254950" y="333966"/>
                    <a:pt x="251859" y="332675"/>
                    <a:pt x="248684" y="331881"/>
                  </a:cubicBezTo>
                  <a:cubicBezTo>
                    <a:pt x="246303" y="329500"/>
                    <a:pt x="244343" y="326605"/>
                    <a:pt x="241541" y="324737"/>
                  </a:cubicBezTo>
                  <a:cubicBezTo>
                    <a:pt x="239452" y="323345"/>
                    <a:pt x="236847" y="322900"/>
                    <a:pt x="234397" y="322356"/>
                  </a:cubicBezTo>
                  <a:cubicBezTo>
                    <a:pt x="218435" y="318809"/>
                    <a:pt x="203433" y="318783"/>
                    <a:pt x="186772" y="317593"/>
                  </a:cubicBezTo>
                  <a:cubicBezTo>
                    <a:pt x="185184" y="315212"/>
                    <a:pt x="183289" y="313010"/>
                    <a:pt x="182009" y="310450"/>
                  </a:cubicBezTo>
                  <a:cubicBezTo>
                    <a:pt x="180302" y="307035"/>
                    <a:pt x="178009" y="296831"/>
                    <a:pt x="177247" y="293781"/>
                  </a:cubicBezTo>
                  <a:cubicBezTo>
                    <a:pt x="178041" y="288225"/>
                    <a:pt x="178527" y="282616"/>
                    <a:pt x="179628" y="277112"/>
                  </a:cubicBezTo>
                  <a:cubicBezTo>
                    <a:pt x="181791" y="266293"/>
                    <a:pt x="184915" y="272163"/>
                    <a:pt x="179628" y="258062"/>
                  </a:cubicBezTo>
                  <a:cubicBezTo>
                    <a:pt x="178623" y="255382"/>
                    <a:pt x="177351" y="252338"/>
                    <a:pt x="174866" y="250918"/>
                  </a:cubicBezTo>
                  <a:cubicBezTo>
                    <a:pt x="171352" y="248910"/>
                    <a:pt x="166960" y="249152"/>
                    <a:pt x="162959" y="248537"/>
                  </a:cubicBezTo>
                  <a:cubicBezTo>
                    <a:pt x="156634" y="247564"/>
                    <a:pt x="150259" y="246950"/>
                    <a:pt x="143909" y="246156"/>
                  </a:cubicBezTo>
                  <a:cubicBezTo>
                    <a:pt x="126907" y="240488"/>
                    <a:pt x="133799" y="244177"/>
                    <a:pt x="122478" y="236631"/>
                  </a:cubicBezTo>
                  <a:cubicBezTo>
                    <a:pt x="111561" y="220254"/>
                    <a:pt x="118383" y="224153"/>
                    <a:pt x="105809" y="219962"/>
                  </a:cubicBezTo>
                  <a:cubicBezTo>
                    <a:pt x="104222" y="217581"/>
                    <a:pt x="102564" y="215245"/>
                    <a:pt x="101047" y="212818"/>
                  </a:cubicBezTo>
                  <a:cubicBezTo>
                    <a:pt x="98594" y="208893"/>
                    <a:pt x="97176" y="204185"/>
                    <a:pt x="93903" y="200912"/>
                  </a:cubicBezTo>
                  <a:cubicBezTo>
                    <a:pt x="92128" y="199137"/>
                    <a:pt x="89140" y="199325"/>
                    <a:pt x="86759" y="198531"/>
                  </a:cubicBezTo>
                  <a:cubicBezTo>
                    <a:pt x="82790" y="199325"/>
                    <a:pt x="77381" y="197752"/>
                    <a:pt x="74853" y="200912"/>
                  </a:cubicBezTo>
                  <a:cubicBezTo>
                    <a:pt x="74148" y="201793"/>
                    <a:pt x="79032" y="215831"/>
                    <a:pt x="79616" y="217581"/>
                  </a:cubicBezTo>
                  <a:cubicBezTo>
                    <a:pt x="76004" y="242855"/>
                    <a:pt x="81543" y="243649"/>
                    <a:pt x="39134" y="231868"/>
                  </a:cubicBezTo>
                  <a:cubicBezTo>
                    <a:pt x="35714" y="230918"/>
                    <a:pt x="35770" y="225606"/>
                    <a:pt x="34372" y="222343"/>
                  </a:cubicBezTo>
                  <a:cubicBezTo>
                    <a:pt x="28458" y="208544"/>
                    <a:pt x="36380" y="221782"/>
                    <a:pt x="27228" y="208056"/>
                  </a:cubicBezTo>
                  <a:cubicBezTo>
                    <a:pt x="23044" y="195502"/>
                    <a:pt x="27613" y="205659"/>
                    <a:pt x="17703" y="193768"/>
                  </a:cubicBezTo>
                  <a:cubicBezTo>
                    <a:pt x="1126" y="173876"/>
                    <a:pt x="26670" y="200354"/>
                    <a:pt x="5797" y="179481"/>
                  </a:cubicBezTo>
                  <a:cubicBezTo>
                    <a:pt x="5003" y="177100"/>
                    <a:pt x="4106" y="174751"/>
                    <a:pt x="3416" y="172337"/>
                  </a:cubicBezTo>
                  <a:cubicBezTo>
                    <a:pt x="-752" y="157752"/>
                    <a:pt x="-1510" y="150329"/>
                    <a:pt x="3416" y="131856"/>
                  </a:cubicBezTo>
                  <a:cubicBezTo>
                    <a:pt x="4153" y="129091"/>
                    <a:pt x="7783" y="127787"/>
                    <a:pt x="10559" y="127093"/>
                  </a:cubicBezTo>
                  <a:cubicBezTo>
                    <a:pt x="17532" y="125350"/>
                    <a:pt x="24847" y="125506"/>
                    <a:pt x="31991" y="124712"/>
                  </a:cubicBezTo>
                  <a:cubicBezTo>
                    <a:pt x="35602" y="122305"/>
                    <a:pt x="41350" y="117568"/>
                    <a:pt x="46278" y="117568"/>
                  </a:cubicBezTo>
                  <a:cubicBezTo>
                    <a:pt x="48788" y="117568"/>
                    <a:pt x="51041" y="119156"/>
                    <a:pt x="53422" y="119950"/>
                  </a:cubicBezTo>
                  <a:cubicBezTo>
                    <a:pt x="48724" y="91761"/>
                    <a:pt x="56153" y="114906"/>
                    <a:pt x="43897" y="100900"/>
                  </a:cubicBezTo>
                  <a:cubicBezTo>
                    <a:pt x="40128" y="96592"/>
                    <a:pt x="34372" y="86612"/>
                    <a:pt x="34372" y="86612"/>
                  </a:cubicBezTo>
                  <a:cubicBezTo>
                    <a:pt x="33578" y="83437"/>
                    <a:pt x="32931" y="80222"/>
                    <a:pt x="31991" y="77087"/>
                  </a:cubicBezTo>
                  <a:cubicBezTo>
                    <a:pt x="30548" y="72279"/>
                    <a:pt x="27228" y="62800"/>
                    <a:pt x="27228" y="62800"/>
                  </a:cubicBezTo>
                  <a:cubicBezTo>
                    <a:pt x="28022" y="57244"/>
                    <a:pt x="26948" y="51073"/>
                    <a:pt x="29609" y="46131"/>
                  </a:cubicBezTo>
                  <a:cubicBezTo>
                    <a:pt x="37152" y="32123"/>
                    <a:pt x="42019" y="34600"/>
                    <a:pt x="51041" y="27081"/>
                  </a:cubicBezTo>
                  <a:cubicBezTo>
                    <a:pt x="57914" y="21354"/>
                    <a:pt x="58266" y="19815"/>
                    <a:pt x="62947" y="12793"/>
                  </a:cubicBezTo>
                  <a:cubicBezTo>
                    <a:pt x="63741" y="10412"/>
                    <a:pt x="63760" y="7610"/>
                    <a:pt x="65328" y="5650"/>
                  </a:cubicBezTo>
                  <a:cubicBezTo>
                    <a:pt x="73820" y="-4965"/>
                    <a:pt x="91675" y="2487"/>
                    <a:pt x="101047" y="3268"/>
                  </a:cubicBezTo>
                  <a:cubicBezTo>
                    <a:pt x="103428" y="4856"/>
                    <a:pt x="105576" y="6869"/>
                    <a:pt x="108191" y="8031"/>
                  </a:cubicBezTo>
                  <a:cubicBezTo>
                    <a:pt x="112778" y="10070"/>
                    <a:pt x="117716" y="11206"/>
                    <a:pt x="122478" y="12793"/>
                  </a:cubicBezTo>
                  <a:cubicBezTo>
                    <a:pt x="124859" y="13587"/>
                    <a:pt x="127127" y="14898"/>
                    <a:pt x="129622" y="15175"/>
                  </a:cubicBezTo>
                  <a:lnTo>
                    <a:pt x="151053" y="17556"/>
                  </a:lnTo>
                  <a:cubicBezTo>
                    <a:pt x="155034" y="25517"/>
                    <a:pt x="160505" y="38968"/>
                    <a:pt x="170103" y="41368"/>
                  </a:cubicBezTo>
                  <a:lnTo>
                    <a:pt x="179628" y="43750"/>
                  </a:lnTo>
                  <a:cubicBezTo>
                    <a:pt x="181216" y="46131"/>
                    <a:pt x="182237" y="49009"/>
                    <a:pt x="184391" y="50893"/>
                  </a:cubicBezTo>
                  <a:cubicBezTo>
                    <a:pt x="188699" y="54662"/>
                    <a:pt x="198678" y="60418"/>
                    <a:pt x="198678" y="60418"/>
                  </a:cubicBezTo>
                  <a:cubicBezTo>
                    <a:pt x="202718" y="66478"/>
                    <a:pt x="203370" y="69439"/>
                    <a:pt x="210584" y="72325"/>
                  </a:cubicBezTo>
                  <a:cubicBezTo>
                    <a:pt x="212058" y="72915"/>
                    <a:pt x="208600" y="77087"/>
                    <a:pt x="210584" y="79468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6E7E31FE-9AC0-2B0A-A8C5-013B02DF991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6386" y="2006529"/>
              <a:ext cx="316779" cy="250500"/>
            </a:xfrm>
            <a:custGeom>
              <a:avLst/>
              <a:gdLst>
                <a:gd name="T0" fmla="*/ 600 w 976"/>
                <a:gd name="T1" fmla="*/ 713 h 839"/>
                <a:gd name="T2" fmla="*/ 778 w 976"/>
                <a:gd name="T3" fmla="*/ 625 h 839"/>
                <a:gd name="T4" fmla="*/ 922 w 976"/>
                <a:gd name="T5" fmla="*/ 417 h 839"/>
                <a:gd name="T6" fmla="*/ 914 w 976"/>
                <a:gd name="T7" fmla="*/ 128 h 839"/>
                <a:gd name="T8" fmla="*/ 783 w 976"/>
                <a:gd name="T9" fmla="*/ 0 h 839"/>
                <a:gd name="T10" fmla="*/ 489 w 976"/>
                <a:gd name="T11" fmla="*/ 245 h 839"/>
                <a:gd name="T12" fmla="*/ 139 w 976"/>
                <a:gd name="T13" fmla="*/ 566 h 839"/>
                <a:gd name="T14" fmla="*/ 0 w 976"/>
                <a:gd name="T15" fmla="*/ 762 h 839"/>
                <a:gd name="T16" fmla="*/ 18 w 976"/>
                <a:gd name="T17" fmla="*/ 759 h 839"/>
                <a:gd name="T18" fmla="*/ 337 w 976"/>
                <a:gd name="T19" fmla="*/ 816 h 839"/>
                <a:gd name="T20" fmla="*/ 502 w 976"/>
                <a:gd name="T21" fmla="*/ 771 h 839"/>
                <a:gd name="T22" fmla="*/ 600 w 976"/>
                <a:gd name="T23" fmla="*/ 713 h 8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6" h="839">
                  <a:moveTo>
                    <a:pt x="600" y="713"/>
                  </a:moveTo>
                  <a:cubicBezTo>
                    <a:pt x="600" y="713"/>
                    <a:pt x="652" y="636"/>
                    <a:pt x="778" y="625"/>
                  </a:cubicBezTo>
                  <a:cubicBezTo>
                    <a:pt x="903" y="614"/>
                    <a:pt x="976" y="526"/>
                    <a:pt x="922" y="417"/>
                  </a:cubicBezTo>
                  <a:cubicBezTo>
                    <a:pt x="869" y="307"/>
                    <a:pt x="952" y="221"/>
                    <a:pt x="914" y="128"/>
                  </a:cubicBezTo>
                  <a:cubicBezTo>
                    <a:pt x="877" y="34"/>
                    <a:pt x="783" y="0"/>
                    <a:pt x="783" y="0"/>
                  </a:cubicBezTo>
                  <a:cubicBezTo>
                    <a:pt x="783" y="0"/>
                    <a:pt x="700" y="139"/>
                    <a:pt x="489" y="245"/>
                  </a:cubicBezTo>
                  <a:cubicBezTo>
                    <a:pt x="278" y="352"/>
                    <a:pt x="233" y="449"/>
                    <a:pt x="139" y="566"/>
                  </a:cubicBezTo>
                  <a:cubicBezTo>
                    <a:pt x="69" y="654"/>
                    <a:pt x="17" y="724"/>
                    <a:pt x="0" y="762"/>
                  </a:cubicBezTo>
                  <a:cubicBezTo>
                    <a:pt x="6" y="761"/>
                    <a:pt x="12" y="759"/>
                    <a:pt x="18" y="759"/>
                  </a:cubicBezTo>
                  <a:cubicBezTo>
                    <a:pt x="81" y="759"/>
                    <a:pt x="246" y="816"/>
                    <a:pt x="337" y="816"/>
                  </a:cubicBezTo>
                  <a:cubicBezTo>
                    <a:pt x="428" y="816"/>
                    <a:pt x="451" y="839"/>
                    <a:pt x="502" y="771"/>
                  </a:cubicBezTo>
                  <a:cubicBezTo>
                    <a:pt x="543" y="716"/>
                    <a:pt x="581" y="687"/>
                    <a:pt x="600" y="71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4D85AF23-0D50-FCDB-34EE-E8A54EF9B7B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0548" y="3432455"/>
              <a:ext cx="692734" cy="868724"/>
            </a:xfrm>
            <a:custGeom>
              <a:avLst/>
              <a:gdLst>
                <a:gd name="T0" fmla="*/ 0 w 2148"/>
                <a:gd name="T1" fmla="*/ 953 h 2915"/>
                <a:gd name="T2" fmla="*/ 132 w 2148"/>
                <a:gd name="T3" fmla="*/ 1250 h 2915"/>
                <a:gd name="T4" fmla="*/ 290 w 2148"/>
                <a:gd name="T5" fmla="*/ 1595 h 2915"/>
                <a:gd name="T6" fmla="*/ 462 w 2148"/>
                <a:gd name="T7" fmla="*/ 1997 h 2915"/>
                <a:gd name="T8" fmla="*/ 835 w 2148"/>
                <a:gd name="T9" fmla="*/ 2700 h 2915"/>
                <a:gd name="T10" fmla="*/ 950 w 2148"/>
                <a:gd name="T11" fmla="*/ 2413 h 2915"/>
                <a:gd name="T12" fmla="*/ 993 w 2148"/>
                <a:gd name="T13" fmla="*/ 2549 h 2915"/>
                <a:gd name="T14" fmla="*/ 1136 w 2148"/>
                <a:gd name="T15" fmla="*/ 2671 h 2915"/>
                <a:gd name="T16" fmla="*/ 1388 w 2148"/>
                <a:gd name="T17" fmla="*/ 2664 h 2915"/>
                <a:gd name="T18" fmla="*/ 1747 w 2148"/>
                <a:gd name="T19" fmla="*/ 2356 h 2915"/>
                <a:gd name="T20" fmla="*/ 1790 w 2148"/>
                <a:gd name="T21" fmla="*/ 2104 h 2915"/>
                <a:gd name="T22" fmla="*/ 1639 w 2148"/>
                <a:gd name="T23" fmla="*/ 1774 h 2915"/>
                <a:gd name="T24" fmla="*/ 1840 w 2148"/>
                <a:gd name="T25" fmla="*/ 1430 h 2915"/>
                <a:gd name="T26" fmla="*/ 1919 w 2148"/>
                <a:gd name="T27" fmla="*/ 1107 h 2915"/>
                <a:gd name="T28" fmla="*/ 1538 w 2148"/>
                <a:gd name="T29" fmla="*/ 827 h 2915"/>
                <a:gd name="T30" fmla="*/ 1395 w 2148"/>
                <a:gd name="T31" fmla="*/ 529 h 2915"/>
                <a:gd name="T32" fmla="*/ 1285 w 2148"/>
                <a:gd name="T33" fmla="*/ 372 h 2915"/>
                <a:gd name="T34" fmla="*/ 1109 w 2148"/>
                <a:gd name="T35" fmla="*/ 119 h 2915"/>
                <a:gd name="T36" fmla="*/ 981 w 2148"/>
                <a:gd name="T37" fmla="*/ 38 h 2915"/>
                <a:gd name="T38" fmla="*/ 776 w 2148"/>
                <a:gd name="T39" fmla="*/ 62 h 2915"/>
                <a:gd name="T40" fmla="*/ 495 w 2148"/>
                <a:gd name="T41" fmla="*/ 381 h 2915"/>
                <a:gd name="T42" fmla="*/ 281 w 2148"/>
                <a:gd name="T43" fmla="*/ 724 h 2915"/>
                <a:gd name="T44" fmla="*/ 0 w 2148"/>
                <a:gd name="T45" fmla="*/ 953 h 29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48" h="2915">
                  <a:moveTo>
                    <a:pt x="0" y="953"/>
                  </a:moveTo>
                  <a:cubicBezTo>
                    <a:pt x="0" y="953"/>
                    <a:pt x="38" y="1107"/>
                    <a:pt x="132" y="1250"/>
                  </a:cubicBezTo>
                  <a:cubicBezTo>
                    <a:pt x="225" y="1394"/>
                    <a:pt x="225" y="1430"/>
                    <a:pt x="290" y="1595"/>
                  </a:cubicBezTo>
                  <a:cubicBezTo>
                    <a:pt x="354" y="1760"/>
                    <a:pt x="354" y="1717"/>
                    <a:pt x="462" y="1997"/>
                  </a:cubicBezTo>
                  <a:cubicBezTo>
                    <a:pt x="570" y="2277"/>
                    <a:pt x="835" y="2700"/>
                    <a:pt x="835" y="2700"/>
                  </a:cubicBezTo>
                  <a:cubicBezTo>
                    <a:pt x="835" y="2700"/>
                    <a:pt x="814" y="2434"/>
                    <a:pt x="950" y="2413"/>
                  </a:cubicBezTo>
                  <a:cubicBezTo>
                    <a:pt x="1086" y="2391"/>
                    <a:pt x="1036" y="2499"/>
                    <a:pt x="993" y="2549"/>
                  </a:cubicBezTo>
                  <a:cubicBezTo>
                    <a:pt x="950" y="2600"/>
                    <a:pt x="1108" y="2607"/>
                    <a:pt x="1136" y="2671"/>
                  </a:cubicBezTo>
                  <a:cubicBezTo>
                    <a:pt x="1165" y="2736"/>
                    <a:pt x="1187" y="2915"/>
                    <a:pt x="1388" y="2664"/>
                  </a:cubicBezTo>
                  <a:cubicBezTo>
                    <a:pt x="1589" y="2413"/>
                    <a:pt x="1747" y="2356"/>
                    <a:pt x="1747" y="2356"/>
                  </a:cubicBezTo>
                  <a:cubicBezTo>
                    <a:pt x="1747" y="2356"/>
                    <a:pt x="1890" y="2262"/>
                    <a:pt x="1790" y="2104"/>
                  </a:cubicBezTo>
                  <a:cubicBezTo>
                    <a:pt x="1689" y="1946"/>
                    <a:pt x="1639" y="1774"/>
                    <a:pt x="1639" y="1774"/>
                  </a:cubicBezTo>
                  <a:cubicBezTo>
                    <a:pt x="1639" y="1774"/>
                    <a:pt x="1847" y="1645"/>
                    <a:pt x="1840" y="1430"/>
                  </a:cubicBezTo>
                  <a:cubicBezTo>
                    <a:pt x="1833" y="1214"/>
                    <a:pt x="2148" y="1200"/>
                    <a:pt x="1919" y="1107"/>
                  </a:cubicBezTo>
                  <a:cubicBezTo>
                    <a:pt x="1689" y="1013"/>
                    <a:pt x="1682" y="1125"/>
                    <a:pt x="1538" y="827"/>
                  </a:cubicBezTo>
                  <a:cubicBezTo>
                    <a:pt x="1395" y="529"/>
                    <a:pt x="1395" y="529"/>
                    <a:pt x="1395" y="529"/>
                  </a:cubicBezTo>
                  <a:cubicBezTo>
                    <a:pt x="1366" y="529"/>
                    <a:pt x="1328" y="419"/>
                    <a:pt x="1285" y="372"/>
                  </a:cubicBezTo>
                  <a:cubicBezTo>
                    <a:pt x="1243" y="324"/>
                    <a:pt x="1162" y="210"/>
                    <a:pt x="1109" y="119"/>
                  </a:cubicBezTo>
                  <a:cubicBezTo>
                    <a:pt x="1057" y="29"/>
                    <a:pt x="1028" y="15"/>
                    <a:pt x="981" y="38"/>
                  </a:cubicBezTo>
                  <a:cubicBezTo>
                    <a:pt x="933" y="62"/>
                    <a:pt x="833" y="0"/>
                    <a:pt x="776" y="62"/>
                  </a:cubicBezTo>
                  <a:cubicBezTo>
                    <a:pt x="719" y="124"/>
                    <a:pt x="638" y="224"/>
                    <a:pt x="495" y="381"/>
                  </a:cubicBezTo>
                  <a:cubicBezTo>
                    <a:pt x="352" y="539"/>
                    <a:pt x="457" y="629"/>
                    <a:pt x="281" y="724"/>
                  </a:cubicBezTo>
                  <a:cubicBezTo>
                    <a:pt x="104" y="820"/>
                    <a:pt x="23" y="924"/>
                    <a:pt x="0" y="95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9" name="Freeform 47">
              <a:extLst>
                <a:ext uri="{FF2B5EF4-FFF2-40B4-BE49-F238E27FC236}">
                  <a16:creationId xmlns:a16="http://schemas.microsoft.com/office/drawing/2014/main" id="{3A8929BF-7D7A-1160-4BC4-7CD0B7ABAB1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8698" y="2645626"/>
              <a:ext cx="476909" cy="542751"/>
            </a:xfrm>
            <a:custGeom>
              <a:avLst/>
              <a:gdLst>
                <a:gd name="T0" fmla="*/ 0 w 1479"/>
                <a:gd name="T1" fmla="*/ 956 h 1821"/>
                <a:gd name="T2" fmla="*/ 473 w 1479"/>
                <a:gd name="T3" fmla="*/ 1218 h 1821"/>
                <a:gd name="T4" fmla="*/ 973 w 1479"/>
                <a:gd name="T5" fmla="*/ 1787 h 1821"/>
                <a:gd name="T6" fmla="*/ 1280 w 1479"/>
                <a:gd name="T7" fmla="*/ 1582 h 1821"/>
                <a:gd name="T8" fmla="*/ 1360 w 1479"/>
                <a:gd name="T9" fmla="*/ 1514 h 1821"/>
                <a:gd name="T10" fmla="*/ 1354 w 1479"/>
                <a:gd name="T11" fmla="*/ 1297 h 1821"/>
                <a:gd name="T12" fmla="*/ 1229 w 1479"/>
                <a:gd name="T13" fmla="*/ 1127 h 1821"/>
                <a:gd name="T14" fmla="*/ 1315 w 1479"/>
                <a:gd name="T15" fmla="*/ 848 h 1821"/>
                <a:gd name="T16" fmla="*/ 1388 w 1479"/>
                <a:gd name="T17" fmla="*/ 638 h 1821"/>
                <a:gd name="T18" fmla="*/ 1206 w 1479"/>
                <a:gd name="T19" fmla="*/ 530 h 1821"/>
                <a:gd name="T20" fmla="*/ 1047 w 1479"/>
                <a:gd name="T21" fmla="*/ 490 h 1821"/>
                <a:gd name="T22" fmla="*/ 871 w 1479"/>
                <a:gd name="T23" fmla="*/ 296 h 1821"/>
                <a:gd name="T24" fmla="*/ 643 w 1479"/>
                <a:gd name="T25" fmla="*/ 131 h 1821"/>
                <a:gd name="T26" fmla="*/ 592 w 1479"/>
                <a:gd name="T27" fmla="*/ 410 h 1821"/>
                <a:gd name="T28" fmla="*/ 217 w 1479"/>
                <a:gd name="T29" fmla="*/ 581 h 1821"/>
                <a:gd name="T30" fmla="*/ 0 w 1479"/>
                <a:gd name="T31" fmla="*/ 956 h 1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79" h="1821">
                  <a:moveTo>
                    <a:pt x="0" y="956"/>
                  </a:moveTo>
                  <a:cubicBezTo>
                    <a:pt x="0" y="956"/>
                    <a:pt x="234" y="1036"/>
                    <a:pt x="473" y="1218"/>
                  </a:cubicBezTo>
                  <a:cubicBezTo>
                    <a:pt x="712" y="1400"/>
                    <a:pt x="905" y="1821"/>
                    <a:pt x="973" y="1787"/>
                  </a:cubicBezTo>
                  <a:cubicBezTo>
                    <a:pt x="1041" y="1753"/>
                    <a:pt x="1063" y="1548"/>
                    <a:pt x="1280" y="1582"/>
                  </a:cubicBezTo>
                  <a:cubicBezTo>
                    <a:pt x="1300" y="1569"/>
                    <a:pt x="1336" y="1558"/>
                    <a:pt x="1360" y="1514"/>
                  </a:cubicBezTo>
                  <a:cubicBezTo>
                    <a:pt x="1406" y="1428"/>
                    <a:pt x="1388" y="1315"/>
                    <a:pt x="1354" y="1297"/>
                  </a:cubicBezTo>
                  <a:cubicBezTo>
                    <a:pt x="1320" y="1280"/>
                    <a:pt x="1292" y="1241"/>
                    <a:pt x="1229" y="1127"/>
                  </a:cubicBezTo>
                  <a:cubicBezTo>
                    <a:pt x="1167" y="1013"/>
                    <a:pt x="1201" y="911"/>
                    <a:pt x="1315" y="848"/>
                  </a:cubicBezTo>
                  <a:cubicBezTo>
                    <a:pt x="1428" y="786"/>
                    <a:pt x="1297" y="774"/>
                    <a:pt x="1388" y="638"/>
                  </a:cubicBezTo>
                  <a:cubicBezTo>
                    <a:pt x="1479" y="501"/>
                    <a:pt x="1206" y="530"/>
                    <a:pt x="1206" y="530"/>
                  </a:cubicBezTo>
                  <a:cubicBezTo>
                    <a:pt x="1206" y="530"/>
                    <a:pt x="1121" y="535"/>
                    <a:pt x="1047" y="490"/>
                  </a:cubicBezTo>
                  <a:cubicBezTo>
                    <a:pt x="973" y="444"/>
                    <a:pt x="916" y="416"/>
                    <a:pt x="871" y="296"/>
                  </a:cubicBezTo>
                  <a:cubicBezTo>
                    <a:pt x="825" y="177"/>
                    <a:pt x="621" y="0"/>
                    <a:pt x="643" y="131"/>
                  </a:cubicBezTo>
                  <a:cubicBezTo>
                    <a:pt x="666" y="262"/>
                    <a:pt x="740" y="330"/>
                    <a:pt x="592" y="410"/>
                  </a:cubicBezTo>
                  <a:cubicBezTo>
                    <a:pt x="444" y="490"/>
                    <a:pt x="347" y="404"/>
                    <a:pt x="217" y="581"/>
                  </a:cubicBezTo>
                  <a:cubicBezTo>
                    <a:pt x="86" y="757"/>
                    <a:pt x="0" y="956"/>
                    <a:pt x="0" y="95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279CA4A8-511D-D857-294B-305BB382AF1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7778" y="3180349"/>
              <a:ext cx="1853675" cy="1302283"/>
            </a:xfrm>
            <a:custGeom>
              <a:avLst/>
              <a:gdLst>
                <a:gd name="T0" fmla="*/ 28 w 5736"/>
                <a:gd name="T1" fmla="*/ 1444 h 4372"/>
                <a:gd name="T2" fmla="*/ 71 w 5736"/>
                <a:gd name="T3" fmla="*/ 1617 h 4372"/>
                <a:gd name="T4" fmla="*/ 199 w 5736"/>
                <a:gd name="T5" fmla="*/ 1887 h 4372"/>
                <a:gd name="T6" fmla="*/ 270 w 5736"/>
                <a:gd name="T7" fmla="*/ 2114 h 4372"/>
                <a:gd name="T8" fmla="*/ 475 w 5736"/>
                <a:gd name="T9" fmla="*/ 2199 h 4372"/>
                <a:gd name="T10" fmla="*/ 788 w 5736"/>
                <a:gd name="T11" fmla="*/ 1937 h 4372"/>
                <a:gd name="T12" fmla="*/ 1221 w 5736"/>
                <a:gd name="T13" fmla="*/ 1468 h 4372"/>
                <a:gd name="T14" fmla="*/ 1512 w 5736"/>
                <a:gd name="T15" fmla="*/ 1560 h 4372"/>
                <a:gd name="T16" fmla="*/ 1384 w 5736"/>
                <a:gd name="T17" fmla="*/ 1958 h 4372"/>
                <a:gd name="T18" fmla="*/ 1384 w 5736"/>
                <a:gd name="T19" fmla="*/ 2313 h 4372"/>
                <a:gd name="T20" fmla="*/ 1682 w 5736"/>
                <a:gd name="T21" fmla="*/ 3002 h 4372"/>
                <a:gd name="T22" fmla="*/ 1895 w 5736"/>
                <a:gd name="T23" fmla="*/ 3420 h 4372"/>
                <a:gd name="T24" fmla="*/ 1640 w 5736"/>
                <a:gd name="T25" fmla="*/ 3655 h 4372"/>
                <a:gd name="T26" fmla="*/ 1633 w 5736"/>
                <a:gd name="T27" fmla="*/ 3932 h 4372"/>
                <a:gd name="T28" fmla="*/ 1910 w 5736"/>
                <a:gd name="T29" fmla="*/ 3854 h 4372"/>
                <a:gd name="T30" fmla="*/ 2222 w 5736"/>
                <a:gd name="T31" fmla="*/ 3719 h 4372"/>
                <a:gd name="T32" fmla="*/ 2556 w 5736"/>
                <a:gd name="T33" fmla="*/ 3797 h 4372"/>
                <a:gd name="T34" fmla="*/ 2634 w 5736"/>
                <a:gd name="T35" fmla="*/ 4201 h 4372"/>
                <a:gd name="T36" fmla="*/ 2861 w 5736"/>
                <a:gd name="T37" fmla="*/ 4201 h 4372"/>
                <a:gd name="T38" fmla="*/ 3188 w 5736"/>
                <a:gd name="T39" fmla="*/ 4180 h 4372"/>
                <a:gd name="T40" fmla="*/ 3422 w 5736"/>
                <a:gd name="T41" fmla="*/ 4280 h 4372"/>
                <a:gd name="T42" fmla="*/ 3734 w 5736"/>
                <a:gd name="T43" fmla="*/ 4180 h 4372"/>
                <a:gd name="T44" fmla="*/ 3919 w 5736"/>
                <a:gd name="T45" fmla="*/ 4201 h 4372"/>
                <a:gd name="T46" fmla="*/ 4018 w 5736"/>
                <a:gd name="T47" fmla="*/ 3910 h 4372"/>
                <a:gd name="T48" fmla="*/ 4054 w 5736"/>
                <a:gd name="T49" fmla="*/ 3790 h 4372"/>
                <a:gd name="T50" fmla="*/ 4465 w 5736"/>
                <a:gd name="T51" fmla="*/ 3775 h 4372"/>
                <a:gd name="T52" fmla="*/ 4941 w 5736"/>
                <a:gd name="T53" fmla="*/ 3506 h 4372"/>
                <a:gd name="T54" fmla="*/ 5317 w 5736"/>
                <a:gd name="T55" fmla="*/ 3044 h 4372"/>
                <a:gd name="T56" fmla="*/ 5545 w 5736"/>
                <a:gd name="T57" fmla="*/ 2774 h 4372"/>
                <a:gd name="T58" fmla="*/ 5573 w 5736"/>
                <a:gd name="T59" fmla="*/ 2455 h 4372"/>
                <a:gd name="T60" fmla="*/ 5587 w 5736"/>
                <a:gd name="T61" fmla="*/ 2256 h 4372"/>
                <a:gd name="T62" fmla="*/ 5332 w 5736"/>
                <a:gd name="T63" fmla="*/ 2533 h 4372"/>
                <a:gd name="T64" fmla="*/ 5033 w 5736"/>
                <a:gd name="T65" fmla="*/ 2732 h 4372"/>
                <a:gd name="T66" fmla="*/ 4544 w 5736"/>
                <a:gd name="T67" fmla="*/ 2838 h 4372"/>
                <a:gd name="T68" fmla="*/ 3976 w 5736"/>
                <a:gd name="T69" fmla="*/ 2753 h 4372"/>
                <a:gd name="T70" fmla="*/ 3848 w 5736"/>
                <a:gd name="T71" fmla="*/ 2498 h 4372"/>
                <a:gd name="T72" fmla="*/ 3606 w 5736"/>
                <a:gd name="T73" fmla="*/ 2292 h 4372"/>
                <a:gd name="T74" fmla="*/ 3216 w 5736"/>
                <a:gd name="T75" fmla="*/ 2185 h 4372"/>
                <a:gd name="T76" fmla="*/ 2967 w 5736"/>
                <a:gd name="T77" fmla="*/ 2128 h 4372"/>
                <a:gd name="T78" fmla="*/ 3088 w 5736"/>
                <a:gd name="T79" fmla="*/ 1738 h 4372"/>
                <a:gd name="T80" fmla="*/ 2797 w 5736"/>
                <a:gd name="T81" fmla="*/ 1433 h 4372"/>
                <a:gd name="T82" fmla="*/ 2662 w 5736"/>
                <a:gd name="T83" fmla="*/ 1163 h 4372"/>
                <a:gd name="T84" fmla="*/ 2485 w 5736"/>
                <a:gd name="T85" fmla="*/ 936 h 4372"/>
                <a:gd name="T86" fmla="*/ 2300 w 5736"/>
                <a:gd name="T87" fmla="*/ 687 h 4372"/>
                <a:gd name="T88" fmla="*/ 2279 w 5736"/>
                <a:gd name="T89" fmla="*/ 510 h 4372"/>
                <a:gd name="T90" fmla="*/ 2039 w 5736"/>
                <a:gd name="T91" fmla="*/ 248 h 4372"/>
                <a:gd name="T92" fmla="*/ 1680 w 5736"/>
                <a:gd name="T93" fmla="*/ 147 h 4372"/>
                <a:gd name="T94" fmla="*/ 1422 w 5736"/>
                <a:gd name="T95" fmla="*/ 106 h 4372"/>
                <a:gd name="T96" fmla="*/ 1437 w 5736"/>
                <a:gd name="T97" fmla="*/ 577 h 4372"/>
                <a:gd name="T98" fmla="*/ 1275 w 5736"/>
                <a:gd name="T99" fmla="*/ 739 h 4372"/>
                <a:gd name="T100" fmla="*/ 907 w 5736"/>
                <a:gd name="T101" fmla="*/ 900 h 4372"/>
                <a:gd name="T102" fmla="*/ 619 w 5736"/>
                <a:gd name="T103" fmla="*/ 942 h 4372"/>
                <a:gd name="T104" fmla="*/ 533 w 5736"/>
                <a:gd name="T105" fmla="*/ 1130 h 4372"/>
                <a:gd name="T106" fmla="*/ 539 w 5736"/>
                <a:gd name="T107" fmla="*/ 1255 h 4372"/>
                <a:gd name="T108" fmla="*/ 419 w 5736"/>
                <a:gd name="T109" fmla="*/ 1157 h 4372"/>
                <a:gd name="T110" fmla="*/ 31 w 5736"/>
                <a:gd name="T111" fmla="*/ 1450 h 4372"/>
                <a:gd name="T112" fmla="*/ 28 w 5736"/>
                <a:gd name="T113" fmla="*/ 1444 h 4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736" h="4372">
                  <a:moveTo>
                    <a:pt x="28" y="1444"/>
                  </a:moveTo>
                  <a:cubicBezTo>
                    <a:pt x="28" y="1445"/>
                    <a:pt x="0" y="1568"/>
                    <a:pt x="71" y="1617"/>
                  </a:cubicBezTo>
                  <a:cubicBezTo>
                    <a:pt x="142" y="1667"/>
                    <a:pt x="113" y="1816"/>
                    <a:pt x="199" y="1887"/>
                  </a:cubicBezTo>
                  <a:cubicBezTo>
                    <a:pt x="284" y="1958"/>
                    <a:pt x="156" y="2064"/>
                    <a:pt x="270" y="2114"/>
                  </a:cubicBezTo>
                  <a:cubicBezTo>
                    <a:pt x="383" y="2164"/>
                    <a:pt x="397" y="2320"/>
                    <a:pt x="475" y="2199"/>
                  </a:cubicBezTo>
                  <a:cubicBezTo>
                    <a:pt x="554" y="2079"/>
                    <a:pt x="639" y="2199"/>
                    <a:pt x="788" y="1937"/>
                  </a:cubicBezTo>
                  <a:cubicBezTo>
                    <a:pt x="937" y="1674"/>
                    <a:pt x="1086" y="1504"/>
                    <a:pt x="1221" y="1468"/>
                  </a:cubicBezTo>
                  <a:cubicBezTo>
                    <a:pt x="1356" y="1433"/>
                    <a:pt x="1654" y="1347"/>
                    <a:pt x="1512" y="1560"/>
                  </a:cubicBezTo>
                  <a:cubicBezTo>
                    <a:pt x="1370" y="1773"/>
                    <a:pt x="1384" y="1709"/>
                    <a:pt x="1384" y="1958"/>
                  </a:cubicBezTo>
                  <a:cubicBezTo>
                    <a:pt x="1384" y="2206"/>
                    <a:pt x="1200" y="2150"/>
                    <a:pt x="1384" y="2313"/>
                  </a:cubicBezTo>
                  <a:cubicBezTo>
                    <a:pt x="1569" y="2476"/>
                    <a:pt x="1661" y="2732"/>
                    <a:pt x="1682" y="3002"/>
                  </a:cubicBezTo>
                  <a:cubicBezTo>
                    <a:pt x="1704" y="3271"/>
                    <a:pt x="1945" y="3328"/>
                    <a:pt x="1895" y="3420"/>
                  </a:cubicBezTo>
                  <a:cubicBezTo>
                    <a:pt x="1846" y="3513"/>
                    <a:pt x="1718" y="3555"/>
                    <a:pt x="1640" y="3655"/>
                  </a:cubicBezTo>
                  <a:cubicBezTo>
                    <a:pt x="1562" y="3754"/>
                    <a:pt x="1498" y="3925"/>
                    <a:pt x="1633" y="3932"/>
                  </a:cubicBezTo>
                  <a:cubicBezTo>
                    <a:pt x="1768" y="3939"/>
                    <a:pt x="1810" y="3868"/>
                    <a:pt x="1910" y="3854"/>
                  </a:cubicBezTo>
                  <a:cubicBezTo>
                    <a:pt x="2009" y="3839"/>
                    <a:pt x="2130" y="3811"/>
                    <a:pt x="2222" y="3719"/>
                  </a:cubicBezTo>
                  <a:cubicBezTo>
                    <a:pt x="2314" y="3626"/>
                    <a:pt x="2478" y="3619"/>
                    <a:pt x="2556" y="3797"/>
                  </a:cubicBezTo>
                  <a:cubicBezTo>
                    <a:pt x="2634" y="3974"/>
                    <a:pt x="2598" y="4152"/>
                    <a:pt x="2634" y="4201"/>
                  </a:cubicBezTo>
                  <a:cubicBezTo>
                    <a:pt x="2669" y="4251"/>
                    <a:pt x="2740" y="4244"/>
                    <a:pt x="2861" y="4201"/>
                  </a:cubicBezTo>
                  <a:cubicBezTo>
                    <a:pt x="2982" y="4159"/>
                    <a:pt x="3131" y="4102"/>
                    <a:pt x="3188" y="4180"/>
                  </a:cubicBezTo>
                  <a:cubicBezTo>
                    <a:pt x="3244" y="4258"/>
                    <a:pt x="3294" y="4187"/>
                    <a:pt x="3422" y="4280"/>
                  </a:cubicBezTo>
                  <a:cubicBezTo>
                    <a:pt x="3550" y="4372"/>
                    <a:pt x="3656" y="4223"/>
                    <a:pt x="3734" y="4180"/>
                  </a:cubicBezTo>
                  <a:cubicBezTo>
                    <a:pt x="3812" y="4138"/>
                    <a:pt x="3919" y="4201"/>
                    <a:pt x="3919" y="4201"/>
                  </a:cubicBezTo>
                  <a:cubicBezTo>
                    <a:pt x="3919" y="4201"/>
                    <a:pt x="4075" y="4010"/>
                    <a:pt x="4018" y="3910"/>
                  </a:cubicBezTo>
                  <a:cubicBezTo>
                    <a:pt x="3961" y="3811"/>
                    <a:pt x="3983" y="3719"/>
                    <a:pt x="4054" y="3790"/>
                  </a:cubicBezTo>
                  <a:cubicBezTo>
                    <a:pt x="4125" y="3861"/>
                    <a:pt x="4394" y="3917"/>
                    <a:pt x="4465" y="3775"/>
                  </a:cubicBezTo>
                  <a:cubicBezTo>
                    <a:pt x="4536" y="3633"/>
                    <a:pt x="4771" y="3641"/>
                    <a:pt x="4941" y="3506"/>
                  </a:cubicBezTo>
                  <a:cubicBezTo>
                    <a:pt x="5112" y="3371"/>
                    <a:pt x="5282" y="3307"/>
                    <a:pt x="5317" y="3044"/>
                  </a:cubicBezTo>
                  <a:cubicBezTo>
                    <a:pt x="5353" y="2782"/>
                    <a:pt x="5502" y="2845"/>
                    <a:pt x="5545" y="2774"/>
                  </a:cubicBezTo>
                  <a:cubicBezTo>
                    <a:pt x="5587" y="2703"/>
                    <a:pt x="5616" y="2554"/>
                    <a:pt x="5573" y="2455"/>
                  </a:cubicBezTo>
                  <a:cubicBezTo>
                    <a:pt x="5530" y="2356"/>
                    <a:pt x="5736" y="2206"/>
                    <a:pt x="5587" y="2256"/>
                  </a:cubicBezTo>
                  <a:cubicBezTo>
                    <a:pt x="5438" y="2306"/>
                    <a:pt x="5481" y="2462"/>
                    <a:pt x="5332" y="2533"/>
                  </a:cubicBezTo>
                  <a:cubicBezTo>
                    <a:pt x="5183" y="2604"/>
                    <a:pt x="5126" y="2668"/>
                    <a:pt x="5033" y="2732"/>
                  </a:cubicBezTo>
                  <a:cubicBezTo>
                    <a:pt x="4941" y="2796"/>
                    <a:pt x="4806" y="2867"/>
                    <a:pt x="4544" y="2838"/>
                  </a:cubicBezTo>
                  <a:cubicBezTo>
                    <a:pt x="4281" y="2810"/>
                    <a:pt x="4018" y="2916"/>
                    <a:pt x="3976" y="2753"/>
                  </a:cubicBezTo>
                  <a:cubicBezTo>
                    <a:pt x="3933" y="2590"/>
                    <a:pt x="3897" y="2696"/>
                    <a:pt x="3848" y="2498"/>
                  </a:cubicBezTo>
                  <a:cubicBezTo>
                    <a:pt x="3798" y="2299"/>
                    <a:pt x="3798" y="2277"/>
                    <a:pt x="3606" y="2292"/>
                  </a:cubicBezTo>
                  <a:cubicBezTo>
                    <a:pt x="3415" y="2306"/>
                    <a:pt x="3393" y="2150"/>
                    <a:pt x="3216" y="2185"/>
                  </a:cubicBezTo>
                  <a:cubicBezTo>
                    <a:pt x="3038" y="2221"/>
                    <a:pt x="2811" y="2320"/>
                    <a:pt x="2967" y="2128"/>
                  </a:cubicBezTo>
                  <a:cubicBezTo>
                    <a:pt x="3124" y="1937"/>
                    <a:pt x="3251" y="1922"/>
                    <a:pt x="3088" y="1738"/>
                  </a:cubicBezTo>
                  <a:cubicBezTo>
                    <a:pt x="2925" y="1553"/>
                    <a:pt x="2868" y="1539"/>
                    <a:pt x="2797" y="1433"/>
                  </a:cubicBezTo>
                  <a:cubicBezTo>
                    <a:pt x="2726" y="1326"/>
                    <a:pt x="2762" y="1241"/>
                    <a:pt x="2662" y="1163"/>
                  </a:cubicBezTo>
                  <a:cubicBezTo>
                    <a:pt x="2563" y="1085"/>
                    <a:pt x="2541" y="1141"/>
                    <a:pt x="2485" y="936"/>
                  </a:cubicBezTo>
                  <a:cubicBezTo>
                    <a:pt x="2428" y="730"/>
                    <a:pt x="2208" y="787"/>
                    <a:pt x="2300" y="687"/>
                  </a:cubicBezTo>
                  <a:cubicBezTo>
                    <a:pt x="2392" y="588"/>
                    <a:pt x="2414" y="602"/>
                    <a:pt x="2279" y="510"/>
                  </a:cubicBezTo>
                  <a:cubicBezTo>
                    <a:pt x="2144" y="417"/>
                    <a:pt x="2289" y="519"/>
                    <a:pt x="2039" y="248"/>
                  </a:cubicBezTo>
                  <a:cubicBezTo>
                    <a:pt x="1877" y="177"/>
                    <a:pt x="1781" y="162"/>
                    <a:pt x="1680" y="147"/>
                  </a:cubicBezTo>
                  <a:cubicBezTo>
                    <a:pt x="1579" y="131"/>
                    <a:pt x="1396" y="0"/>
                    <a:pt x="1422" y="106"/>
                  </a:cubicBezTo>
                  <a:cubicBezTo>
                    <a:pt x="1447" y="212"/>
                    <a:pt x="1518" y="557"/>
                    <a:pt x="1437" y="577"/>
                  </a:cubicBezTo>
                  <a:cubicBezTo>
                    <a:pt x="1356" y="597"/>
                    <a:pt x="1396" y="718"/>
                    <a:pt x="1275" y="739"/>
                  </a:cubicBezTo>
                  <a:cubicBezTo>
                    <a:pt x="1154" y="759"/>
                    <a:pt x="975" y="897"/>
                    <a:pt x="907" y="900"/>
                  </a:cubicBezTo>
                  <a:cubicBezTo>
                    <a:pt x="838" y="903"/>
                    <a:pt x="649" y="873"/>
                    <a:pt x="619" y="942"/>
                  </a:cubicBezTo>
                  <a:cubicBezTo>
                    <a:pt x="590" y="1010"/>
                    <a:pt x="464" y="1034"/>
                    <a:pt x="533" y="1130"/>
                  </a:cubicBezTo>
                  <a:cubicBezTo>
                    <a:pt x="602" y="1226"/>
                    <a:pt x="581" y="1306"/>
                    <a:pt x="539" y="1255"/>
                  </a:cubicBezTo>
                  <a:cubicBezTo>
                    <a:pt x="497" y="1205"/>
                    <a:pt x="512" y="1085"/>
                    <a:pt x="419" y="1157"/>
                  </a:cubicBezTo>
                  <a:cubicBezTo>
                    <a:pt x="326" y="1229"/>
                    <a:pt x="60" y="1507"/>
                    <a:pt x="31" y="1450"/>
                  </a:cubicBezTo>
                  <a:cubicBezTo>
                    <a:pt x="30" y="1448"/>
                    <a:pt x="29" y="1446"/>
                    <a:pt x="28" y="1444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s-PE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     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s-PE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         </a:t>
              </a:r>
            </a:p>
          </p:txBody>
        </p:sp>
        <p:sp>
          <p:nvSpPr>
            <p:cNvPr id="21" name="Freeform 25">
              <a:extLst>
                <a:ext uri="{FF2B5EF4-FFF2-40B4-BE49-F238E27FC236}">
                  <a16:creationId xmlns:a16="http://schemas.microsoft.com/office/drawing/2014/main" id="{F3D0C93B-B525-7FE5-99DE-ADD4840715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9422" y="4962756"/>
              <a:ext cx="593526" cy="732233"/>
            </a:xfrm>
            <a:custGeom>
              <a:avLst/>
              <a:gdLst>
                <a:gd name="T0" fmla="*/ 1408 w 1833"/>
                <a:gd name="T1" fmla="*/ 2456 h 2456"/>
                <a:gd name="T2" fmla="*/ 1285 w 1833"/>
                <a:gd name="T3" fmla="*/ 2260 h 2456"/>
                <a:gd name="T4" fmla="*/ 1036 w 1833"/>
                <a:gd name="T5" fmla="*/ 2043 h 2456"/>
                <a:gd name="T6" fmla="*/ 873 w 1833"/>
                <a:gd name="T7" fmla="*/ 1924 h 2456"/>
                <a:gd name="T8" fmla="*/ 493 w 1833"/>
                <a:gd name="T9" fmla="*/ 1550 h 2456"/>
                <a:gd name="T10" fmla="*/ 374 w 1833"/>
                <a:gd name="T11" fmla="*/ 1322 h 2456"/>
                <a:gd name="T12" fmla="*/ 200 w 1833"/>
                <a:gd name="T13" fmla="*/ 1176 h 2456"/>
                <a:gd name="T14" fmla="*/ 130 w 1833"/>
                <a:gd name="T15" fmla="*/ 872 h 2456"/>
                <a:gd name="T16" fmla="*/ 276 w 1833"/>
                <a:gd name="T17" fmla="*/ 655 h 2456"/>
                <a:gd name="T18" fmla="*/ 221 w 1833"/>
                <a:gd name="T19" fmla="*/ 327 h 2456"/>
                <a:gd name="T20" fmla="*/ 232 w 1833"/>
                <a:gd name="T21" fmla="*/ 344 h 2456"/>
                <a:gd name="T22" fmla="*/ 378 w 1833"/>
                <a:gd name="T23" fmla="*/ 114 h 2456"/>
                <a:gd name="T24" fmla="*/ 723 w 1833"/>
                <a:gd name="T25" fmla="*/ 0 h 2456"/>
                <a:gd name="T26" fmla="*/ 699 w 1833"/>
                <a:gd name="T27" fmla="*/ 297 h 2456"/>
                <a:gd name="T28" fmla="*/ 835 w 1833"/>
                <a:gd name="T29" fmla="*/ 460 h 2456"/>
                <a:gd name="T30" fmla="*/ 933 w 1833"/>
                <a:gd name="T31" fmla="*/ 671 h 2456"/>
                <a:gd name="T32" fmla="*/ 1014 w 1833"/>
                <a:gd name="T33" fmla="*/ 980 h 2456"/>
                <a:gd name="T34" fmla="*/ 1318 w 1833"/>
                <a:gd name="T35" fmla="*/ 1138 h 2456"/>
                <a:gd name="T36" fmla="*/ 1411 w 1833"/>
                <a:gd name="T37" fmla="*/ 1186 h 2456"/>
                <a:gd name="T38" fmla="*/ 1394 w 1833"/>
                <a:gd name="T39" fmla="*/ 1284 h 2456"/>
                <a:gd name="T40" fmla="*/ 1432 w 1833"/>
                <a:gd name="T41" fmla="*/ 1571 h 2456"/>
                <a:gd name="T42" fmla="*/ 1594 w 1833"/>
                <a:gd name="T43" fmla="*/ 1604 h 2456"/>
                <a:gd name="T44" fmla="*/ 1708 w 1833"/>
                <a:gd name="T45" fmla="*/ 1805 h 2456"/>
                <a:gd name="T46" fmla="*/ 1784 w 1833"/>
                <a:gd name="T47" fmla="*/ 2108 h 2456"/>
                <a:gd name="T48" fmla="*/ 1773 w 1833"/>
                <a:gd name="T49" fmla="*/ 2135 h 2456"/>
                <a:gd name="T50" fmla="*/ 1773 w 1833"/>
                <a:gd name="T51" fmla="*/ 2135 h 2456"/>
                <a:gd name="T52" fmla="*/ 1773 w 1833"/>
                <a:gd name="T53" fmla="*/ 2135 h 2456"/>
                <a:gd name="T54" fmla="*/ 1582 w 1833"/>
                <a:gd name="T55" fmla="*/ 2246 h 2456"/>
                <a:gd name="T56" fmla="*/ 1408 w 1833"/>
                <a:gd name="T57" fmla="*/ 2456 h 2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833" h="2456">
                  <a:moveTo>
                    <a:pt x="1408" y="2456"/>
                  </a:moveTo>
                  <a:cubicBezTo>
                    <a:pt x="1408" y="2456"/>
                    <a:pt x="1372" y="2385"/>
                    <a:pt x="1285" y="2260"/>
                  </a:cubicBezTo>
                  <a:cubicBezTo>
                    <a:pt x="1198" y="2136"/>
                    <a:pt x="1085" y="2179"/>
                    <a:pt x="1036" y="2043"/>
                  </a:cubicBezTo>
                  <a:cubicBezTo>
                    <a:pt x="987" y="1908"/>
                    <a:pt x="987" y="1957"/>
                    <a:pt x="873" y="1924"/>
                  </a:cubicBezTo>
                  <a:cubicBezTo>
                    <a:pt x="759" y="1891"/>
                    <a:pt x="591" y="1756"/>
                    <a:pt x="493" y="1550"/>
                  </a:cubicBezTo>
                  <a:cubicBezTo>
                    <a:pt x="396" y="1344"/>
                    <a:pt x="412" y="1474"/>
                    <a:pt x="374" y="1322"/>
                  </a:cubicBezTo>
                  <a:cubicBezTo>
                    <a:pt x="336" y="1170"/>
                    <a:pt x="141" y="1311"/>
                    <a:pt x="200" y="1176"/>
                  </a:cubicBezTo>
                  <a:cubicBezTo>
                    <a:pt x="260" y="1040"/>
                    <a:pt x="0" y="866"/>
                    <a:pt x="130" y="872"/>
                  </a:cubicBezTo>
                  <a:cubicBezTo>
                    <a:pt x="260" y="877"/>
                    <a:pt x="244" y="801"/>
                    <a:pt x="276" y="655"/>
                  </a:cubicBezTo>
                  <a:cubicBezTo>
                    <a:pt x="296" y="566"/>
                    <a:pt x="250" y="429"/>
                    <a:pt x="221" y="327"/>
                  </a:cubicBezTo>
                  <a:cubicBezTo>
                    <a:pt x="228" y="338"/>
                    <a:pt x="232" y="344"/>
                    <a:pt x="232" y="344"/>
                  </a:cubicBezTo>
                  <a:cubicBezTo>
                    <a:pt x="232" y="344"/>
                    <a:pt x="305" y="224"/>
                    <a:pt x="378" y="114"/>
                  </a:cubicBezTo>
                  <a:cubicBezTo>
                    <a:pt x="451" y="5"/>
                    <a:pt x="686" y="15"/>
                    <a:pt x="723" y="0"/>
                  </a:cubicBezTo>
                  <a:cubicBezTo>
                    <a:pt x="723" y="0"/>
                    <a:pt x="716" y="172"/>
                    <a:pt x="699" y="297"/>
                  </a:cubicBezTo>
                  <a:cubicBezTo>
                    <a:pt x="683" y="422"/>
                    <a:pt x="716" y="443"/>
                    <a:pt x="835" y="460"/>
                  </a:cubicBezTo>
                  <a:cubicBezTo>
                    <a:pt x="954" y="476"/>
                    <a:pt x="933" y="530"/>
                    <a:pt x="933" y="671"/>
                  </a:cubicBezTo>
                  <a:cubicBezTo>
                    <a:pt x="933" y="812"/>
                    <a:pt x="889" y="942"/>
                    <a:pt x="1014" y="980"/>
                  </a:cubicBezTo>
                  <a:cubicBezTo>
                    <a:pt x="1139" y="1018"/>
                    <a:pt x="1223" y="1091"/>
                    <a:pt x="1318" y="1138"/>
                  </a:cubicBezTo>
                  <a:cubicBezTo>
                    <a:pt x="1340" y="1149"/>
                    <a:pt x="1373" y="1167"/>
                    <a:pt x="1411" y="1186"/>
                  </a:cubicBezTo>
                  <a:cubicBezTo>
                    <a:pt x="1400" y="1210"/>
                    <a:pt x="1394" y="1241"/>
                    <a:pt x="1394" y="1284"/>
                  </a:cubicBezTo>
                  <a:cubicBezTo>
                    <a:pt x="1394" y="1463"/>
                    <a:pt x="1334" y="1436"/>
                    <a:pt x="1432" y="1571"/>
                  </a:cubicBezTo>
                  <a:cubicBezTo>
                    <a:pt x="1529" y="1707"/>
                    <a:pt x="1535" y="1631"/>
                    <a:pt x="1594" y="1604"/>
                  </a:cubicBezTo>
                  <a:cubicBezTo>
                    <a:pt x="1654" y="1577"/>
                    <a:pt x="1627" y="1691"/>
                    <a:pt x="1708" y="1805"/>
                  </a:cubicBezTo>
                  <a:cubicBezTo>
                    <a:pt x="1790" y="1919"/>
                    <a:pt x="1833" y="2011"/>
                    <a:pt x="1784" y="2108"/>
                  </a:cubicBezTo>
                  <a:cubicBezTo>
                    <a:pt x="1780" y="2117"/>
                    <a:pt x="1776" y="2126"/>
                    <a:pt x="1773" y="2135"/>
                  </a:cubicBezTo>
                  <a:lnTo>
                    <a:pt x="1773" y="2135"/>
                  </a:lnTo>
                  <a:lnTo>
                    <a:pt x="1773" y="2135"/>
                  </a:lnTo>
                  <a:cubicBezTo>
                    <a:pt x="1720" y="2121"/>
                    <a:pt x="1661" y="2163"/>
                    <a:pt x="1582" y="2246"/>
                  </a:cubicBezTo>
                  <a:cubicBezTo>
                    <a:pt x="1491" y="2342"/>
                    <a:pt x="1408" y="2456"/>
                    <a:pt x="1408" y="245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20A443BB-CBA6-D9BB-AF83-CCD11FDD6AA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0654" y="2207251"/>
              <a:ext cx="725805" cy="724204"/>
            </a:xfrm>
            <a:custGeom>
              <a:avLst/>
              <a:gdLst>
                <a:gd name="T0" fmla="*/ 2036 w 2247"/>
                <a:gd name="T1" fmla="*/ 2003 h 2429"/>
                <a:gd name="T2" fmla="*/ 1877 w 2247"/>
                <a:gd name="T3" fmla="*/ 1963 h 2429"/>
                <a:gd name="T4" fmla="*/ 1701 w 2247"/>
                <a:gd name="T5" fmla="*/ 1769 h 2429"/>
                <a:gd name="T6" fmla="*/ 1473 w 2247"/>
                <a:gd name="T7" fmla="*/ 1604 h 2429"/>
                <a:gd name="T8" fmla="*/ 1422 w 2247"/>
                <a:gd name="T9" fmla="*/ 1883 h 2429"/>
                <a:gd name="T10" fmla="*/ 1047 w 2247"/>
                <a:gd name="T11" fmla="*/ 2054 h 2429"/>
                <a:gd name="T12" fmla="*/ 830 w 2247"/>
                <a:gd name="T13" fmla="*/ 2429 h 2429"/>
                <a:gd name="T14" fmla="*/ 279 w 2247"/>
                <a:gd name="T15" fmla="*/ 2196 h 2429"/>
                <a:gd name="T16" fmla="*/ 398 w 2247"/>
                <a:gd name="T17" fmla="*/ 1934 h 2429"/>
                <a:gd name="T18" fmla="*/ 489 w 2247"/>
                <a:gd name="T19" fmla="*/ 1547 h 2429"/>
                <a:gd name="T20" fmla="*/ 210 w 2247"/>
                <a:gd name="T21" fmla="*/ 1132 h 2429"/>
                <a:gd name="T22" fmla="*/ 222 w 2247"/>
                <a:gd name="T23" fmla="*/ 888 h 2429"/>
                <a:gd name="T24" fmla="*/ 34 w 2247"/>
                <a:gd name="T25" fmla="*/ 643 h 2429"/>
                <a:gd name="T26" fmla="*/ 131 w 2247"/>
                <a:gd name="T27" fmla="*/ 307 h 2429"/>
                <a:gd name="T28" fmla="*/ 318 w 2247"/>
                <a:gd name="T29" fmla="*/ 85 h 2429"/>
                <a:gd name="T30" fmla="*/ 637 w 2247"/>
                <a:gd name="T31" fmla="*/ 142 h 2429"/>
                <a:gd name="T32" fmla="*/ 802 w 2247"/>
                <a:gd name="T33" fmla="*/ 97 h 2429"/>
                <a:gd name="T34" fmla="*/ 910 w 2247"/>
                <a:gd name="T35" fmla="*/ 68 h 2429"/>
                <a:gd name="T36" fmla="*/ 1052 w 2247"/>
                <a:gd name="T37" fmla="*/ 245 h 2429"/>
                <a:gd name="T38" fmla="*/ 1035 w 2247"/>
                <a:gd name="T39" fmla="*/ 467 h 2429"/>
                <a:gd name="T40" fmla="*/ 1325 w 2247"/>
                <a:gd name="T41" fmla="*/ 273 h 2429"/>
                <a:gd name="T42" fmla="*/ 1638 w 2247"/>
                <a:gd name="T43" fmla="*/ 438 h 2429"/>
                <a:gd name="T44" fmla="*/ 1906 w 2247"/>
                <a:gd name="T45" fmla="*/ 461 h 2429"/>
                <a:gd name="T46" fmla="*/ 2019 w 2247"/>
                <a:gd name="T47" fmla="*/ 654 h 2429"/>
                <a:gd name="T48" fmla="*/ 2247 w 2247"/>
                <a:gd name="T49" fmla="*/ 967 h 2429"/>
                <a:gd name="T50" fmla="*/ 2122 w 2247"/>
                <a:gd name="T51" fmla="*/ 1269 h 2429"/>
                <a:gd name="T52" fmla="*/ 2116 w 2247"/>
                <a:gd name="T53" fmla="*/ 1519 h 2429"/>
                <a:gd name="T54" fmla="*/ 2071 w 2247"/>
                <a:gd name="T55" fmla="*/ 1832 h 2429"/>
                <a:gd name="T56" fmla="*/ 2036 w 2247"/>
                <a:gd name="T57" fmla="*/ 2003 h 2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47" h="2429">
                  <a:moveTo>
                    <a:pt x="2036" y="2003"/>
                  </a:moveTo>
                  <a:cubicBezTo>
                    <a:pt x="2036" y="2003"/>
                    <a:pt x="1951" y="2008"/>
                    <a:pt x="1877" y="1963"/>
                  </a:cubicBezTo>
                  <a:cubicBezTo>
                    <a:pt x="1803" y="1917"/>
                    <a:pt x="1746" y="1889"/>
                    <a:pt x="1701" y="1769"/>
                  </a:cubicBezTo>
                  <a:cubicBezTo>
                    <a:pt x="1655" y="1650"/>
                    <a:pt x="1451" y="1473"/>
                    <a:pt x="1473" y="1604"/>
                  </a:cubicBezTo>
                  <a:cubicBezTo>
                    <a:pt x="1496" y="1735"/>
                    <a:pt x="1570" y="1803"/>
                    <a:pt x="1422" y="1883"/>
                  </a:cubicBezTo>
                  <a:cubicBezTo>
                    <a:pt x="1274" y="1963"/>
                    <a:pt x="1177" y="1877"/>
                    <a:pt x="1047" y="2054"/>
                  </a:cubicBezTo>
                  <a:cubicBezTo>
                    <a:pt x="916" y="2230"/>
                    <a:pt x="830" y="2429"/>
                    <a:pt x="830" y="2429"/>
                  </a:cubicBezTo>
                  <a:cubicBezTo>
                    <a:pt x="830" y="2429"/>
                    <a:pt x="364" y="2247"/>
                    <a:pt x="279" y="2196"/>
                  </a:cubicBezTo>
                  <a:cubicBezTo>
                    <a:pt x="193" y="2145"/>
                    <a:pt x="193" y="1929"/>
                    <a:pt x="398" y="1934"/>
                  </a:cubicBezTo>
                  <a:cubicBezTo>
                    <a:pt x="603" y="1940"/>
                    <a:pt x="552" y="1684"/>
                    <a:pt x="489" y="1547"/>
                  </a:cubicBezTo>
                  <a:cubicBezTo>
                    <a:pt x="427" y="1411"/>
                    <a:pt x="97" y="1320"/>
                    <a:pt x="210" y="1132"/>
                  </a:cubicBezTo>
                  <a:cubicBezTo>
                    <a:pt x="324" y="944"/>
                    <a:pt x="353" y="1001"/>
                    <a:pt x="222" y="888"/>
                  </a:cubicBezTo>
                  <a:cubicBezTo>
                    <a:pt x="91" y="774"/>
                    <a:pt x="0" y="774"/>
                    <a:pt x="34" y="643"/>
                  </a:cubicBezTo>
                  <a:cubicBezTo>
                    <a:pt x="68" y="512"/>
                    <a:pt x="28" y="438"/>
                    <a:pt x="131" y="307"/>
                  </a:cubicBezTo>
                  <a:cubicBezTo>
                    <a:pt x="233" y="176"/>
                    <a:pt x="256" y="85"/>
                    <a:pt x="318" y="85"/>
                  </a:cubicBezTo>
                  <a:cubicBezTo>
                    <a:pt x="381" y="85"/>
                    <a:pt x="546" y="142"/>
                    <a:pt x="637" y="142"/>
                  </a:cubicBezTo>
                  <a:cubicBezTo>
                    <a:pt x="728" y="142"/>
                    <a:pt x="751" y="165"/>
                    <a:pt x="802" y="97"/>
                  </a:cubicBezTo>
                  <a:cubicBezTo>
                    <a:pt x="853" y="29"/>
                    <a:pt x="899" y="0"/>
                    <a:pt x="910" y="68"/>
                  </a:cubicBezTo>
                  <a:cubicBezTo>
                    <a:pt x="921" y="137"/>
                    <a:pt x="1115" y="194"/>
                    <a:pt x="1052" y="245"/>
                  </a:cubicBezTo>
                  <a:cubicBezTo>
                    <a:pt x="990" y="296"/>
                    <a:pt x="882" y="461"/>
                    <a:pt x="1035" y="467"/>
                  </a:cubicBezTo>
                  <a:cubicBezTo>
                    <a:pt x="1189" y="472"/>
                    <a:pt x="1149" y="194"/>
                    <a:pt x="1325" y="273"/>
                  </a:cubicBezTo>
                  <a:cubicBezTo>
                    <a:pt x="1502" y="353"/>
                    <a:pt x="1553" y="444"/>
                    <a:pt x="1638" y="438"/>
                  </a:cubicBezTo>
                  <a:cubicBezTo>
                    <a:pt x="1724" y="432"/>
                    <a:pt x="1849" y="404"/>
                    <a:pt x="1906" y="461"/>
                  </a:cubicBezTo>
                  <a:cubicBezTo>
                    <a:pt x="1962" y="518"/>
                    <a:pt x="1980" y="529"/>
                    <a:pt x="2019" y="654"/>
                  </a:cubicBezTo>
                  <a:cubicBezTo>
                    <a:pt x="2059" y="779"/>
                    <a:pt x="2150" y="853"/>
                    <a:pt x="2247" y="967"/>
                  </a:cubicBezTo>
                  <a:cubicBezTo>
                    <a:pt x="2247" y="967"/>
                    <a:pt x="2002" y="1138"/>
                    <a:pt x="2122" y="1269"/>
                  </a:cubicBezTo>
                  <a:cubicBezTo>
                    <a:pt x="2241" y="1400"/>
                    <a:pt x="2179" y="1388"/>
                    <a:pt x="2116" y="1519"/>
                  </a:cubicBezTo>
                  <a:cubicBezTo>
                    <a:pt x="2054" y="1650"/>
                    <a:pt x="2088" y="1718"/>
                    <a:pt x="2071" y="1832"/>
                  </a:cubicBezTo>
                  <a:cubicBezTo>
                    <a:pt x="2054" y="1946"/>
                    <a:pt x="2036" y="2003"/>
                    <a:pt x="2036" y="200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6BA77C13-A2C4-4605-87F0-1C65A453B92C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5443" y="5430038"/>
              <a:ext cx="1385470" cy="846243"/>
            </a:xfrm>
            <a:custGeom>
              <a:avLst/>
              <a:gdLst>
                <a:gd name="T0" fmla="*/ 4271 w 4291"/>
                <a:gd name="T1" fmla="*/ 1445 h 2843"/>
                <a:gd name="T2" fmla="*/ 4222 w 4291"/>
                <a:gd name="T3" fmla="*/ 1620 h 2843"/>
                <a:gd name="T4" fmla="*/ 4181 w 4291"/>
                <a:gd name="T5" fmla="*/ 1798 h 2843"/>
                <a:gd name="T6" fmla="*/ 4117 w 4291"/>
                <a:gd name="T7" fmla="*/ 1990 h 2843"/>
                <a:gd name="T8" fmla="*/ 3775 w 4291"/>
                <a:gd name="T9" fmla="*/ 2118 h 2843"/>
                <a:gd name="T10" fmla="*/ 3684 w 4291"/>
                <a:gd name="T11" fmla="*/ 2455 h 2843"/>
                <a:gd name="T12" fmla="*/ 3720 w 4291"/>
                <a:gd name="T13" fmla="*/ 2661 h 2843"/>
                <a:gd name="T14" fmla="*/ 3592 w 4291"/>
                <a:gd name="T15" fmla="*/ 2807 h 2843"/>
                <a:gd name="T16" fmla="*/ 3200 w 4291"/>
                <a:gd name="T17" fmla="*/ 2602 h 2843"/>
                <a:gd name="T18" fmla="*/ 2949 w 4291"/>
                <a:gd name="T19" fmla="*/ 2446 h 2843"/>
                <a:gd name="T20" fmla="*/ 2826 w 4291"/>
                <a:gd name="T21" fmla="*/ 2323 h 2843"/>
                <a:gd name="T22" fmla="*/ 2091 w 4291"/>
                <a:gd name="T23" fmla="*/ 2013 h 2843"/>
                <a:gd name="T24" fmla="*/ 1607 w 4291"/>
                <a:gd name="T25" fmla="*/ 1748 h 2843"/>
                <a:gd name="T26" fmla="*/ 1132 w 4291"/>
                <a:gd name="T27" fmla="*/ 1502 h 2843"/>
                <a:gd name="T28" fmla="*/ 722 w 4291"/>
                <a:gd name="T29" fmla="*/ 1301 h 2843"/>
                <a:gd name="T30" fmla="*/ 165 w 4291"/>
                <a:gd name="T31" fmla="*/ 995 h 2843"/>
                <a:gd name="T32" fmla="*/ 0 w 4291"/>
                <a:gd name="T33" fmla="*/ 890 h 2843"/>
                <a:gd name="T34" fmla="*/ 174 w 4291"/>
                <a:gd name="T35" fmla="*/ 680 h 2843"/>
                <a:gd name="T36" fmla="*/ 388 w 4291"/>
                <a:gd name="T37" fmla="*/ 580 h 2843"/>
                <a:gd name="T38" fmla="*/ 621 w 4291"/>
                <a:gd name="T39" fmla="*/ 671 h 2843"/>
                <a:gd name="T40" fmla="*/ 918 w 4291"/>
                <a:gd name="T41" fmla="*/ 922 h 2843"/>
                <a:gd name="T42" fmla="*/ 1119 w 4291"/>
                <a:gd name="T43" fmla="*/ 1013 h 2843"/>
                <a:gd name="T44" fmla="*/ 1406 w 4291"/>
                <a:gd name="T45" fmla="*/ 895 h 2843"/>
                <a:gd name="T46" fmla="*/ 1707 w 4291"/>
                <a:gd name="T47" fmla="*/ 844 h 2843"/>
                <a:gd name="T48" fmla="*/ 1890 w 4291"/>
                <a:gd name="T49" fmla="*/ 744 h 2843"/>
                <a:gd name="T50" fmla="*/ 2045 w 4291"/>
                <a:gd name="T51" fmla="*/ 488 h 2843"/>
                <a:gd name="T52" fmla="*/ 2177 w 4291"/>
                <a:gd name="T53" fmla="*/ 228 h 2843"/>
                <a:gd name="T54" fmla="*/ 2365 w 4291"/>
                <a:gd name="T55" fmla="*/ 87 h 2843"/>
                <a:gd name="T56" fmla="*/ 2605 w 4291"/>
                <a:gd name="T57" fmla="*/ 73 h 2843"/>
                <a:gd name="T58" fmla="*/ 2740 w 4291"/>
                <a:gd name="T59" fmla="*/ 265 h 2843"/>
                <a:gd name="T60" fmla="*/ 2980 w 4291"/>
                <a:gd name="T61" fmla="*/ 265 h 2843"/>
                <a:gd name="T62" fmla="*/ 3064 w 4291"/>
                <a:gd name="T63" fmla="*/ 84 h 2843"/>
                <a:gd name="T64" fmla="*/ 3272 w 4291"/>
                <a:gd name="T65" fmla="*/ 389 h 2843"/>
                <a:gd name="T66" fmla="*/ 3557 w 4291"/>
                <a:gd name="T67" fmla="*/ 486 h 2843"/>
                <a:gd name="T68" fmla="*/ 3764 w 4291"/>
                <a:gd name="T69" fmla="*/ 518 h 2843"/>
                <a:gd name="T70" fmla="*/ 3991 w 4291"/>
                <a:gd name="T71" fmla="*/ 713 h 2843"/>
                <a:gd name="T72" fmla="*/ 4053 w 4291"/>
                <a:gd name="T73" fmla="*/ 745 h 2843"/>
                <a:gd name="T74" fmla="*/ 4053 w 4291"/>
                <a:gd name="T75" fmla="*/ 745 h 2843"/>
                <a:gd name="T76" fmla="*/ 4120 w 4291"/>
                <a:gd name="T77" fmla="*/ 1057 h 2843"/>
                <a:gd name="T78" fmla="*/ 4271 w 4291"/>
                <a:gd name="T79" fmla="*/ 1445 h 2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291" h="2843">
                  <a:moveTo>
                    <a:pt x="4271" y="1445"/>
                  </a:moveTo>
                  <a:cubicBezTo>
                    <a:pt x="4271" y="1445"/>
                    <a:pt x="4195" y="1529"/>
                    <a:pt x="4222" y="1620"/>
                  </a:cubicBezTo>
                  <a:cubicBezTo>
                    <a:pt x="4250" y="1712"/>
                    <a:pt x="4190" y="1721"/>
                    <a:pt x="4181" y="1798"/>
                  </a:cubicBezTo>
                  <a:cubicBezTo>
                    <a:pt x="4172" y="1876"/>
                    <a:pt x="4291" y="1990"/>
                    <a:pt x="4117" y="1990"/>
                  </a:cubicBezTo>
                  <a:cubicBezTo>
                    <a:pt x="3944" y="1990"/>
                    <a:pt x="3903" y="1926"/>
                    <a:pt x="3775" y="2118"/>
                  </a:cubicBezTo>
                  <a:cubicBezTo>
                    <a:pt x="3647" y="2309"/>
                    <a:pt x="3597" y="2364"/>
                    <a:pt x="3684" y="2455"/>
                  </a:cubicBezTo>
                  <a:cubicBezTo>
                    <a:pt x="3770" y="2547"/>
                    <a:pt x="3757" y="2624"/>
                    <a:pt x="3720" y="2661"/>
                  </a:cubicBezTo>
                  <a:cubicBezTo>
                    <a:pt x="3684" y="2697"/>
                    <a:pt x="3702" y="2843"/>
                    <a:pt x="3592" y="2807"/>
                  </a:cubicBezTo>
                  <a:cubicBezTo>
                    <a:pt x="3483" y="2770"/>
                    <a:pt x="3364" y="2647"/>
                    <a:pt x="3200" y="2602"/>
                  </a:cubicBezTo>
                  <a:cubicBezTo>
                    <a:pt x="3036" y="2556"/>
                    <a:pt x="3008" y="2538"/>
                    <a:pt x="2949" y="2446"/>
                  </a:cubicBezTo>
                  <a:cubicBezTo>
                    <a:pt x="2889" y="2355"/>
                    <a:pt x="2931" y="2451"/>
                    <a:pt x="2826" y="2323"/>
                  </a:cubicBezTo>
                  <a:cubicBezTo>
                    <a:pt x="2721" y="2195"/>
                    <a:pt x="2314" y="2118"/>
                    <a:pt x="2091" y="2013"/>
                  </a:cubicBezTo>
                  <a:cubicBezTo>
                    <a:pt x="1867" y="1908"/>
                    <a:pt x="1835" y="1803"/>
                    <a:pt x="1607" y="1748"/>
                  </a:cubicBezTo>
                  <a:cubicBezTo>
                    <a:pt x="1379" y="1693"/>
                    <a:pt x="1297" y="1680"/>
                    <a:pt x="1132" y="1502"/>
                  </a:cubicBezTo>
                  <a:cubicBezTo>
                    <a:pt x="968" y="1324"/>
                    <a:pt x="877" y="1438"/>
                    <a:pt x="722" y="1301"/>
                  </a:cubicBezTo>
                  <a:cubicBezTo>
                    <a:pt x="566" y="1164"/>
                    <a:pt x="320" y="1077"/>
                    <a:pt x="165" y="995"/>
                  </a:cubicBezTo>
                  <a:cubicBezTo>
                    <a:pt x="10" y="913"/>
                    <a:pt x="0" y="890"/>
                    <a:pt x="0" y="890"/>
                  </a:cubicBezTo>
                  <a:cubicBezTo>
                    <a:pt x="0" y="890"/>
                    <a:pt x="83" y="776"/>
                    <a:pt x="174" y="680"/>
                  </a:cubicBezTo>
                  <a:cubicBezTo>
                    <a:pt x="265" y="584"/>
                    <a:pt x="329" y="543"/>
                    <a:pt x="388" y="580"/>
                  </a:cubicBezTo>
                  <a:cubicBezTo>
                    <a:pt x="448" y="616"/>
                    <a:pt x="566" y="552"/>
                    <a:pt x="621" y="671"/>
                  </a:cubicBezTo>
                  <a:cubicBezTo>
                    <a:pt x="676" y="790"/>
                    <a:pt x="758" y="1000"/>
                    <a:pt x="918" y="922"/>
                  </a:cubicBezTo>
                  <a:cubicBezTo>
                    <a:pt x="1078" y="844"/>
                    <a:pt x="1009" y="1187"/>
                    <a:pt x="1119" y="1013"/>
                  </a:cubicBezTo>
                  <a:cubicBezTo>
                    <a:pt x="1228" y="840"/>
                    <a:pt x="1288" y="904"/>
                    <a:pt x="1406" y="895"/>
                  </a:cubicBezTo>
                  <a:cubicBezTo>
                    <a:pt x="1525" y="885"/>
                    <a:pt x="1593" y="840"/>
                    <a:pt x="1707" y="844"/>
                  </a:cubicBezTo>
                  <a:cubicBezTo>
                    <a:pt x="1822" y="849"/>
                    <a:pt x="1730" y="826"/>
                    <a:pt x="1890" y="744"/>
                  </a:cubicBezTo>
                  <a:cubicBezTo>
                    <a:pt x="2050" y="662"/>
                    <a:pt x="1977" y="671"/>
                    <a:pt x="2045" y="488"/>
                  </a:cubicBezTo>
                  <a:cubicBezTo>
                    <a:pt x="2114" y="306"/>
                    <a:pt x="2068" y="224"/>
                    <a:pt x="2177" y="228"/>
                  </a:cubicBezTo>
                  <a:cubicBezTo>
                    <a:pt x="2287" y="233"/>
                    <a:pt x="2251" y="64"/>
                    <a:pt x="2365" y="87"/>
                  </a:cubicBezTo>
                  <a:cubicBezTo>
                    <a:pt x="2463" y="106"/>
                    <a:pt x="2477" y="113"/>
                    <a:pt x="2605" y="73"/>
                  </a:cubicBezTo>
                  <a:cubicBezTo>
                    <a:pt x="2647" y="153"/>
                    <a:pt x="2629" y="288"/>
                    <a:pt x="2740" y="265"/>
                  </a:cubicBezTo>
                  <a:cubicBezTo>
                    <a:pt x="2870" y="240"/>
                    <a:pt x="2902" y="214"/>
                    <a:pt x="2980" y="265"/>
                  </a:cubicBezTo>
                  <a:cubicBezTo>
                    <a:pt x="3058" y="317"/>
                    <a:pt x="3058" y="168"/>
                    <a:pt x="3064" y="84"/>
                  </a:cubicBezTo>
                  <a:cubicBezTo>
                    <a:pt x="3071" y="0"/>
                    <a:pt x="3246" y="233"/>
                    <a:pt x="3272" y="389"/>
                  </a:cubicBezTo>
                  <a:cubicBezTo>
                    <a:pt x="3298" y="544"/>
                    <a:pt x="3466" y="557"/>
                    <a:pt x="3557" y="486"/>
                  </a:cubicBezTo>
                  <a:cubicBezTo>
                    <a:pt x="3648" y="415"/>
                    <a:pt x="3680" y="538"/>
                    <a:pt x="3764" y="518"/>
                  </a:cubicBezTo>
                  <a:cubicBezTo>
                    <a:pt x="3849" y="499"/>
                    <a:pt x="3939" y="609"/>
                    <a:pt x="3991" y="713"/>
                  </a:cubicBezTo>
                  <a:cubicBezTo>
                    <a:pt x="4012" y="755"/>
                    <a:pt x="4034" y="761"/>
                    <a:pt x="4053" y="745"/>
                  </a:cubicBezTo>
                  <a:lnTo>
                    <a:pt x="4053" y="745"/>
                  </a:lnTo>
                  <a:cubicBezTo>
                    <a:pt x="4053" y="745"/>
                    <a:pt x="4057" y="944"/>
                    <a:pt x="4120" y="1057"/>
                  </a:cubicBezTo>
                  <a:cubicBezTo>
                    <a:pt x="4172" y="1149"/>
                    <a:pt x="4229" y="1354"/>
                    <a:pt x="4271" y="144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24" name="Freeform 22">
              <a:extLst>
                <a:ext uri="{FF2B5EF4-FFF2-40B4-BE49-F238E27FC236}">
                  <a16:creationId xmlns:a16="http://schemas.microsoft.com/office/drawing/2014/main" id="{A02494C5-CAA1-D9BC-1298-4BCF04E90D11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1076" y="4694592"/>
              <a:ext cx="744951" cy="1098349"/>
            </a:xfrm>
            <a:custGeom>
              <a:avLst/>
              <a:gdLst>
                <a:gd name="T0" fmla="*/ 732 w 2307"/>
                <a:gd name="T1" fmla="*/ 0 h 3684"/>
                <a:gd name="T2" fmla="*/ 618 w 2307"/>
                <a:gd name="T3" fmla="*/ 328 h 3684"/>
                <a:gd name="T4" fmla="*/ 803 w 2307"/>
                <a:gd name="T5" fmla="*/ 621 h 3684"/>
                <a:gd name="T6" fmla="*/ 819 w 2307"/>
                <a:gd name="T7" fmla="*/ 898 h 3684"/>
                <a:gd name="T8" fmla="*/ 711 w 2307"/>
                <a:gd name="T9" fmla="*/ 1055 h 3684"/>
                <a:gd name="T10" fmla="*/ 526 w 2307"/>
                <a:gd name="T11" fmla="*/ 1239 h 3684"/>
                <a:gd name="T12" fmla="*/ 282 w 2307"/>
                <a:gd name="T13" fmla="*/ 1342 h 3684"/>
                <a:gd name="T14" fmla="*/ 282 w 2307"/>
                <a:gd name="T15" fmla="*/ 1982 h 3684"/>
                <a:gd name="T16" fmla="*/ 60 w 2307"/>
                <a:gd name="T17" fmla="*/ 2183 h 3684"/>
                <a:gd name="T18" fmla="*/ 98 w 2307"/>
                <a:gd name="T19" fmla="*/ 2470 h 3684"/>
                <a:gd name="T20" fmla="*/ 260 w 2307"/>
                <a:gd name="T21" fmla="*/ 2503 h 3684"/>
                <a:gd name="T22" fmla="*/ 374 w 2307"/>
                <a:gd name="T23" fmla="*/ 2704 h 3684"/>
                <a:gd name="T24" fmla="*/ 450 w 2307"/>
                <a:gd name="T25" fmla="*/ 3007 h 3684"/>
                <a:gd name="T26" fmla="*/ 429 w 2307"/>
                <a:gd name="T27" fmla="*/ 3064 h 3684"/>
                <a:gd name="T28" fmla="*/ 468 w 2307"/>
                <a:gd name="T29" fmla="*/ 3077 h 3684"/>
                <a:gd name="T30" fmla="*/ 701 w 2307"/>
                <a:gd name="T31" fmla="*/ 3168 h 3684"/>
                <a:gd name="T32" fmla="*/ 997 w 2307"/>
                <a:gd name="T33" fmla="*/ 3420 h 3684"/>
                <a:gd name="T34" fmla="*/ 1198 w 2307"/>
                <a:gd name="T35" fmla="*/ 3511 h 3684"/>
                <a:gd name="T36" fmla="*/ 1486 w 2307"/>
                <a:gd name="T37" fmla="*/ 3392 h 3684"/>
                <a:gd name="T38" fmla="*/ 1787 w 2307"/>
                <a:gd name="T39" fmla="*/ 3342 h 3684"/>
                <a:gd name="T40" fmla="*/ 1969 w 2307"/>
                <a:gd name="T41" fmla="*/ 3242 h 3684"/>
                <a:gd name="T42" fmla="*/ 2125 w 2307"/>
                <a:gd name="T43" fmla="*/ 2986 h 3684"/>
                <a:gd name="T44" fmla="*/ 2257 w 2307"/>
                <a:gd name="T45" fmla="*/ 2726 h 3684"/>
                <a:gd name="T46" fmla="*/ 2307 w 2307"/>
                <a:gd name="T47" fmla="*/ 2711 h 3684"/>
                <a:gd name="T48" fmla="*/ 2099 w 2307"/>
                <a:gd name="T49" fmla="*/ 2574 h 3684"/>
                <a:gd name="T50" fmla="*/ 1855 w 2307"/>
                <a:gd name="T51" fmla="*/ 2644 h 3684"/>
                <a:gd name="T52" fmla="*/ 1616 w 2307"/>
                <a:gd name="T53" fmla="*/ 2628 h 3684"/>
                <a:gd name="T54" fmla="*/ 1616 w 2307"/>
                <a:gd name="T55" fmla="*/ 2454 h 3684"/>
                <a:gd name="T56" fmla="*/ 1551 w 2307"/>
                <a:gd name="T57" fmla="*/ 1993 h 3684"/>
                <a:gd name="T58" fmla="*/ 1351 w 2307"/>
                <a:gd name="T59" fmla="*/ 1483 h 3684"/>
                <a:gd name="T60" fmla="*/ 1535 w 2307"/>
                <a:gd name="T61" fmla="*/ 1201 h 3684"/>
                <a:gd name="T62" fmla="*/ 2025 w 2307"/>
                <a:gd name="T63" fmla="*/ 1338 h 3684"/>
                <a:gd name="T64" fmla="*/ 2025 w 2307"/>
                <a:gd name="T65" fmla="*/ 1338 h 3684"/>
                <a:gd name="T66" fmla="*/ 1893 w 2307"/>
                <a:gd name="T67" fmla="*/ 1233 h 3684"/>
                <a:gd name="T68" fmla="*/ 1556 w 2307"/>
                <a:gd name="T69" fmla="*/ 779 h 3684"/>
                <a:gd name="T70" fmla="*/ 1368 w 2307"/>
                <a:gd name="T71" fmla="*/ 507 h 3684"/>
                <a:gd name="T72" fmla="*/ 1213 w 2307"/>
                <a:gd name="T73" fmla="*/ 109 h 3684"/>
                <a:gd name="T74" fmla="*/ 1097 w 2307"/>
                <a:gd name="T75" fmla="*/ 130 h 3684"/>
                <a:gd name="T76" fmla="*/ 732 w 2307"/>
                <a:gd name="T77" fmla="*/ 0 h 3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307" h="3684">
                  <a:moveTo>
                    <a:pt x="732" y="0"/>
                  </a:moveTo>
                  <a:cubicBezTo>
                    <a:pt x="732" y="0"/>
                    <a:pt x="494" y="263"/>
                    <a:pt x="618" y="328"/>
                  </a:cubicBezTo>
                  <a:cubicBezTo>
                    <a:pt x="743" y="393"/>
                    <a:pt x="765" y="458"/>
                    <a:pt x="803" y="621"/>
                  </a:cubicBezTo>
                  <a:cubicBezTo>
                    <a:pt x="841" y="784"/>
                    <a:pt x="862" y="898"/>
                    <a:pt x="819" y="898"/>
                  </a:cubicBezTo>
                  <a:cubicBezTo>
                    <a:pt x="776" y="898"/>
                    <a:pt x="705" y="957"/>
                    <a:pt x="711" y="1055"/>
                  </a:cubicBezTo>
                  <a:cubicBezTo>
                    <a:pt x="716" y="1152"/>
                    <a:pt x="456" y="1098"/>
                    <a:pt x="526" y="1239"/>
                  </a:cubicBezTo>
                  <a:cubicBezTo>
                    <a:pt x="597" y="1380"/>
                    <a:pt x="184" y="1109"/>
                    <a:pt x="282" y="1342"/>
                  </a:cubicBezTo>
                  <a:cubicBezTo>
                    <a:pt x="380" y="1576"/>
                    <a:pt x="391" y="1944"/>
                    <a:pt x="282" y="1982"/>
                  </a:cubicBezTo>
                  <a:cubicBezTo>
                    <a:pt x="174" y="2020"/>
                    <a:pt x="60" y="2004"/>
                    <a:pt x="60" y="2183"/>
                  </a:cubicBezTo>
                  <a:cubicBezTo>
                    <a:pt x="60" y="2362"/>
                    <a:pt x="0" y="2335"/>
                    <a:pt x="98" y="2470"/>
                  </a:cubicBezTo>
                  <a:cubicBezTo>
                    <a:pt x="195" y="2606"/>
                    <a:pt x="201" y="2530"/>
                    <a:pt x="260" y="2503"/>
                  </a:cubicBezTo>
                  <a:cubicBezTo>
                    <a:pt x="320" y="2476"/>
                    <a:pt x="293" y="2590"/>
                    <a:pt x="374" y="2704"/>
                  </a:cubicBezTo>
                  <a:cubicBezTo>
                    <a:pt x="456" y="2818"/>
                    <a:pt x="499" y="2910"/>
                    <a:pt x="450" y="3007"/>
                  </a:cubicBezTo>
                  <a:cubicBezTo>
                    <a:pt x="442" y="3024"/>
                    <a:pt x="435" y="3044"/>
                    <a:pt x="429" y="3064"/>
                  </a:cubicBezTo>
                  <a:cubicBezTo>
                    <a:pt x="442" y="3065"/>
                    <a:pt x="455" y="3069"/>
                    <a:pt x="468" y="3077"/>
                  </a:cubicBezTo>
                  <a:cubicBezTo>
                    <a:pt x="527" y="3114"/>
                    <a:pt x="646" y="3050"/>
                    <a:pt x="701" y="3168"/>
                  </a:cubicBezTo>
                  <a:cubicBezTo>
                    <a:pt x="755" y="3287"/>
                    <a:pt x="837" y="3497"/>
                    <a:pt x="997" y="3420"/>
                  </a:cubicBezTo>
                  <a:cubicBezTo>
                    <a:pt x="1157" y="3342"/>
                    <a:pt x="1089" y="3684"/>
                    <a:pt x="1198" y="3511"/>
                  </a:cubicBezTo>
                  <a:cubicBezTo>
                    <a:pt x="1308" y="3337"/>
                    <a:pt x="1367" y="3401"/>
                    <a:pt x="1486" y="3392"/>
                  </a:cubicBezTo>
                  <a:cubicBezTo>
                    <a:pt x="1604" y="3383"/>
                    <a:pt x="1673" y="3337"/>
                    <a:pt x="1787" y="3342"/>
                  </a:cubicBezTo>
                  <a:cubicBezTo>
                    <a:pt x="1901" y="3346"/>
                    <a:pt x="1810" y="3324"/>
                    <a:pt x="1969" y="3242"/>
                  </a:cubicBezTo>
                  <a:cubicBezTo>
                    <a:pt x="2129" y="3159"/>
                    <a:pt x="2056" y="3168"/>
                    <a:pt x="2125" y="2986"/>
                  </a:cubicBezTo>
                  <a:cubicBezTo>
                    <a:pt x="2193" y="2803"/>
                    <a:pt x="2147" y="2721"/>
                    <a:pt x="2257" y="2726"/>
                  </a:cubicBezTo>
                  <a:cubicBezTo>
                    <a:pt x="2279" y="2727"/>
                    <a:pt x="2295" y="2721"/>
                    <a:pt x="2307" y="2711"/>
                  </a:cubicBezTo>
                  <a:cubicBezTo>
                    <a:pt x="2263" y="2618"/>
                    <a:pt x="2205" y="2519"/>
                    <a:pt x="2099" y="2574"/>
                  </a:cubicBezTo>
                  <a:cubicBezTo>
                    <a:pt x="1953" y="2649"/>
                    <a:pt x="1947" y="2606"/>
                    <a:pt x="1855" y="2644"/>
                  </a:cubicBezTo>
                  <a:cubicBezTo>
                    <a:pt x="1763" y="2682"/>
                    <a:pt x="1535" y="2725"/>
                    <a:pt x="1616" y="2628"/>
                  </a:cubicBezTo>
                  <a:cubicBezTo>
                    <a:pt x="1698" y="2530"/>
                    <a:pt x="1606" y="2568"/>
                    <a:pt x="1616" y="2454"/>
                  </a:cubicBezTo>
                  <a:cubicBezTo>
                    <a:pt x="1627" y="2340"/>
                    <a:pt x="1692" y="2243"/>
                    <a:pt x="1551" y="1993"/>
                  </a:cubicBezTo>
                  <a:cubicBezTo>
                    <a:pt x="1410" y="1744"/>
                    <a:pt x="1437" y="1624"/>
                    <a:pt x="1351" y="1483"/>
                  </a:cubicBezTo>
                  <a:cubicBezTo>
                    <a:pt x="1264" y="1342"/>
                    <a:pt x="1231" y="984"/>
                    <a:pt x="1535" y="1201"/>
                  </a:cubicBezTo>
                  <a:cubicBezTo>
                    <a:pt x="1839" y="1418"/>
                    <a:pt x="1978" y="1431"/>
                    <a:pt x="2025" y="1338"/>
                  </a:cubicBezTo>
                  <a:lnTo>
                    <a:pt x="2025" y="1338"/>
                  </a:lnTo>
                  <a:cubicBezTo>
                    <a:pt x="1978" y="1324"/>
                    <a:pt x="1965" y="1274"/>
                    <a:pt x="1893" y="1233"/>
                  </a:cubicBezTo>
                  <a:cubicBezTo>
                    <a:pt x="1789" y="1175"/>
                    <a:pt x="1640" y="961"/>
                    <a:pt x="1556" y="779"/>
                  </a:cubicBezTo>
                  <a:cubicBezTo>
                    <a:pt x="1471" y="598"/>
                    <a:pt x="1471" y="546"/>
                    <a:pt x="1368" y="507"/>
                  </a:cubicBezTo>
                  <a:cubicBezTo>
                    <a:pt x="1264" y="468"/>
                    <a:pt x="1213" y="109"/>
                    <a:pt x="1213" y="109"/>
                  </a:cubicBezTo>
                  <a:cubicBezTo>
                    <a:pt x="1174" y="113"/>
                    <a:pt x="1135" y="120"/>
                    <a:pt x="1097" y="130"/>
                  </a:cubicBezTo>
                  <a:cubicBezTo>
                    <a:pt x="899" y="188"/>
                    <a:pt x="789" y="57"/>
                    <a:pt x="732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25" name="Freeform 49">
              <a:extLst>
                <a:ext uri="{FF2B5EF4-FFF2-40B4-BE49-F238E27FC236}">
                  <a16:creationId xmlns:a16="http://schemas.microsoft.com/office/drawing/2014/main" id="{E6DC774B-4D80-3894-9E1F-5EBB3D0CCB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1996" y="3111301"/>
              <a:ext cx="983407" cy="613405"/>
            </a:xfrm>
            <a:custGeom>
              <a:avLst/>
              <a:gdLst>
                <a:gd name="T0" fmla="*/ 0 w 3042"/>
                <a:gd name="T1" fmla="*/ 224 h 2056"/>
                <a:gd name="T2" fmla="*/ 110 w 3042"/>
                <a:gd name="T3" fmla="*/ 528 h 2056"/>
                <a:gd name="T4" fmla="*/ 324 w 3042"/>
                <a:gd name="T5" fmla="*/ 871 h 2056"/>
                <a:gd name="T6" fmla="*/ 763 w 3042"/>
                <a:gd name="T7" fmla="*/ 1314 h 2056"/>
                <a:gd name="T8" fmla="*/ 915 w 3042"/>
                <a:gd name="T9" fmla="*/ 1637 h 2056"/>
                <a:gd name="T10" fmla="*/ 991 w 3042"/>
                <a:gd name="T11" fmla="*/ 1918 h 2056"/>
                <a:gd name="T12" fmla="*/ 1106 w 3042"/>
                <a:gd name="T13" fmla="*/ 2028 h 2056"/>
                <a:gd name="T14" fmla="*/ 1387 w 3042"/>
                <a:gd name="T15" fmla="*/ 1799 h 2056"/>
                <a:gd name="T16" fmla="*/ 1601 w 3042"/>
                <a:gd name="T17" fmla="*/ 1456 h 2056"/>
                <a:gd name="T18" fmla="*/ 1882 w 3042"/>
                <a:gd name="T19" fmla="*/ 1137 h 2056"/>
                <a:gd name="T20" fmla="*/ 2087 w 3042"/>
                <a:gd name="T21" fmla="*/ 1113 h 2056"/>
                <a:gd name="T22" fmla="*/ 2215 w 3042"/>
                <a:gd name="T23" fmla="*/ 1194 h 2056"/>
                <a:gd name="T24" fmla="*/ 2391 w 3042"/>
                <a:gd name="T25" fmla="*/ 1447 h 2056"/>
                <a:gd name="T26" fmla="*/ 2501 w 3042"/>
                <a:gd name="T27" fmla="*/ 1604 h 2056"/>
                <a:gd name="T28" fmla="*/ 2715 w 3042"/>
                <a:gd name="T29" fmla="*/ 1571 h 2056"/>
                <a:gd name="T30" fmla="*/ 3002 w 3042"/>
                <a:gd name="T31" fmla="*/ 1611 h 2056"/>
                <a:gd name="T32" fmla="*/ 2974 w 3042"/>
                <a:gd name="T33" fmla="*/ 1607 h 2056"/>
                <a:gd name="T34" fmla="*/ 2826 w 3042"/>
                <a:gd name="T35" fmla="*/ 1216 h 2056"/>
                <a:gd name="T36" fmla="*/ 2401 w 3042"/>
                <a:gd name="T37" fmla="*/ 1081 h 2056"/>
                <a:gd name="T38" fmla="*/ 2300 w 3042"/>
                <a:gd name="T39" fmla="*/ 690 h 2056"/>
                <a:gd name="T40" fmla="*/ 2097 w 3042"/>
                <a:gd name="T41" fmla="*/ 265 h 2056"/>
                <a:gd name="T42" fmla="*/ 2010 w 3042"/>
                <a:gd name="T43" fmla="*/ 17 h 2056"/>
                <a:gd name="T44" fmla="*/ 1768 w 3042"/>
                <a:gd name="T45" fmla="*/ 0 h 2056"/>
                <a:gd name="T46" fmla="*/ 1766 w 3042"/>
                <a:gd name="T47" fmla="*/ 0 h 2056"/>
                <a:gd name="T48" fmla="*/ 1766 w 3042"/>
                <a:gd name="T49" fmla="*/ 0 h 2056"/>
                <a:gd name="T50" fmla="*/ 1759 w 3042"/>
                <a:gd name="T51" fmla="*/ 6 h 2056"/>
                <a:gd name="T52" fmla="*/ 1974 w 3042"/>
                <a:gd name="T53" fmla="*/ 400 h 2056"/>
                <a:gd name="T54" fmla="*/ 1940 w 3042"/>
                <a:gd name="T55" fmla="*/ 508 h 2056"/>
                <a:gd name="T56" fmla="*/ 1803 w 3042"/>
                <a:gd name="T57" fmla="*/ 684 h 2056"/>
                <a:gd name="T58" fmla="*/ 1587 w 3042"/>
                <a:gd name="T59" fmla="*/ 770 h 2056"/>
                <a:gd name="T60" fmla="*/ 1303 w 3042"/>
                <a:gd name="T61" fmla="*/ 707 h 2056"/>
                <a:gd name="T62" fmla="*/ 865 w 3042"/>
                <a:gd name="T63" fmla="*/ 650 h 2056"/>
                <a:gd name="T64" fmla="*/ 654 w 3042"/>
                <a:gd name="T65" fmla="*/ 673 h 2056"/>
                <a:gd name="T66" fmla="*/ 330 w 3042"/>
                <a:gd name="T67" fmla="*/ 372 h 2056"/>
                <a:gd name="T68" fmla="*/ 313 w 3042"/>
                <a:gd name="T69" fmla="*/ 93 h 2056"/>
                <a:gd name="T70" fmla="*/ 304 w 3042"/>
                <a:gd name="T71" fmla="*/ 21 h 2056"/>
                <a:gd name="T72" fmla="*/ 281 w 3042"/>
                <a:gd name="T73" fmla="*/ 16 h 2056"/>
                <a:gd name="T74" fmla="*/ 0 w 3042"/>
                <a:gd name="T75" fmla="*/ 224 h 2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42" h="2056">
                  <a:moveTo>
                    <a:pt x="0" y="224"/>
                  </a:moveTo>
                  <a:cubicBezTo>
                    <a:pt x="0" y="224"/>
                    <a:pt x="82" y="428"/>
                    <a:pt x="110" y="528"/>
                  </a:cubicBezTo>
                  <a:cubicBezTo>
                    <a:pt x="139" y="628"/>
                    <a:pt x="244" y="680"/>
                    <a:pt x="324" y="871"/>
                  </a:cubicBezTo>
                  <a:cubicBezTo>
                    <a:pt x="405" y="1061"/>
                    <a:pt x="686" y="1199"/>
                    <a:pt x="763" y="1314"/>
                  </a:cubicBezTo>
                  <a:cubicBezTo>
                    <a:pt x="839" y="1428"/>
                    <a:pt x="782" y="1552"/>
                    <a:pt x="915" y="1637"/>
                  </a:cubicBezTo>
                  <a:cubicBezTo>
                    <a:pt x="1048" y="1723"/>
                    <a:pt x="958" y="1828"/>
                    <a:pt x="991" y="1918"/>
                  </a:cubicBezTo>
                  <a:cubicBezTo>
                    <a:pt x="1025" y="2009"/>
                    <a:pt x="1082" y="2056"/>
                    <a:pt x="1106" y="2028"/>
                  </a:cubicBezTo>
                  <a:cubicBezTo>
                    <a:pt x="1129" y="1999"/>
                    <a:pt x="1210" y="1895"/>
                    <a:pt x="1387" y="1799"/>
                  </a:cubicBezTo>
                  <a:cubicBezTo>
                    <a:pt x="1563" y="1704"/>
                    <a:pt x="1458" y="1614"/>
                    <a:pt x="1601" y="1456"/>
                  </a:cubicBezTo>
                  <a:cubicBezTo>
                    <a:pt x="1744" y="1299"/>
                    <a:pt x="1825" y="1199"/>
                    <a:pt x="1882" y="1137"/>
                  </a:cubicBezTo>
                  <a:cubicBezTo>
                    <a:pt x="1939" y="1075"/>
                    <a:pt x="2039" y="1137"/>
                    <a:pt x="2087" y="1113"/>
                  </a:cubicBezTo>
                  <a:cubicBezTo>
                    <a:pt x="2134" y="1090"/>
                    <a:pt x="2163" y="1104"/>
                    <a:pt x="2215" y="1194"/>
                  </a:cubicBezTo>
                  <a:cubicBezTo>
                    <a:pt x="2268" y="1285"/>
                    <a:pt x="2349" y="1399"/>
                    <a:pt x="2391" y="1447"/>
                  </a:cubicBezTo>
                  <a:cubicBezTo>
                    <a:pt x="2434" y="1494"/>
                    <a:pt x="2472" y="1604"/>
                    <a:pt x="2501" y="1604"/>
                  </a:cubicBezTo>
                  <a:cubicBezTo>
                    <a:pt x="2530" y="1604"/>
                    <a:pt x="2687" y="1594"/>
                    <a:pt x="2715" y="1571"/>
                  </a:cubicBezTo>
                  <a:cubicBezTo>
                    <a:pt x="2742" y="1548"/>
                    <a:pt x="2842" y="1773"/>
                    <a:pt x="3002" y="1611"/>
                  </a:cubicBezTo>
                  <a:cubicBezTo>
                    <a:pt x="2993" y="1610"/>
                    <a:pt x="2984" y="1608"/>
                    <a:pt x="2974" y="1607"/>
                  </a:cubicBezTo>
                  <a:cubicBezTo>
                    <a:pt x="2813" y="1587"/>
                    <a:pt x="3042" y="1405"/>
                    <a:pt x="2826" y="1216"/>
                  </a:cubicBezTo>
                  <a:cubicBezTo>
                    <a:pt x="2610" y="1027"/>
                    <a:pt x="2374" y="1216"/>
                    <a:pt x="2401" y="1081"/>
                  </a:cubicBezTo>
                  <a:cubicBezTo>
                    <a:pt x="2428" y="946"/>
                    <a:pt x="2259" y="865"/>
                    <a:pt x="2300" y="690"/>
                  </a:cubicBezTo>
                  <a:cubicBezTo>
                    <a:pt x="2340" y="514"/>
                    <a:pt x="2138" y="427"/>
                    <a:pt x="2097" y="265"/>
                  </a:cubicBezTo>
                  <a:cubicBezTo>
                    <a:pt x="2057" y="103"/>
                    <a:pt x="2010" y="17"/>
                    <a:pt x="2010" y="17"/>
                  </a:cubicBezTo>
                  <a:cubicBezTo>
                    <a:pt x="2023" y="62"/>
                    <a:pt x="1836" y="6"/>
                    <a:pt x="1768" y="0"/>
                  </a:cubicBezTo>
                  <a:lnTo>
                    <a:pt x="1766" y="0"/>
                  </a:lnTo>
                  <a:lnTo>
                    <a:pt x="1766" y="0"/>
                  </a:lnTo>
                  <a:lnTo>
                    <a:pt x="1759" y="6"/>
                  </a:lnTo>
                  <a:cubicBezTo>
                    <a:pt x="1780" y="44"/>
                    <a:pt x="1892" y="256"/>
                    <a:pt x="1974" y="400"/>
                  </a:cubicBezTo>
                  <a:cubicBezTo>
                    <a:pt x="2065" y="559"/>
                    <a:pt x="1974" y="480"/>
                    <a:pt x="1940" y="508"/>
                  </a:cubicBezTo>
                  <a:cubicBezTo>
                    <a:pt x="1906" y="537"/>
                    <a:pt x="1838" y="611"/>
                    <a:pt x="1803" y="684"/>
                  </a:cubicBezTo>
                  <a:cubicBezTo>
                    <a:pt x="1769" y="758"/>
                    <a:pt x="1667" y="702"/>
                    <a:pt x="1587" y="770"/>
                  </a:cubicBezTo>
                  <a:cubicBezTo>
                    <a:pt x="1508" y="838"/>
                    <a:pt x="1485" y="758"/>
                    <a:pt x="1303" y="707"/>
                  </a:cubicBezTo>
                  <a:cubicBezTo>
                    <a:pt x="1121" y="656"/>
                    <a:pt x="996" y="576"/>
                    <a:pt x="865" y="650"/>
                  </a:cubicBezTo>
                  <a:cubicBezTo>
                    <a:pt x="734" y="724"/>
                    <a:pt x="683" y="798"/>
                    <a:pt x="654" y="673"/>
                  </a:cubicBezTo>
                  <a:cubicBezTo>
                    <a:pt x="626" y="548"/>
                    <a:pt x="421" y="423"/>
                    <a:pt x="330" y="372"/>
                  </a:cubicBezTo>
                  <a:cubicBezTo>
                    <a:pt x="239" y="320"/>
                    <a:pt x="376" y="190"/>
                    <a:pt x="313" y="93"/>
                  </a:cubicBezTo>
                  <a:cubicBezTo>
                    <a:pt x="285" y="49"/>
                    <a:pt x="288" y="33"/>
                    <a:pt x="304" y="21"/>
                  </a:cubicBezTo>
                  <a:lnTo>
                    <a:pt x="281" y="16"/>
                  </a:lnTo>
                  <a:cubicBezTo>
                    <a:pt x="89" y="2"/>
                    <a:pt x="66" y="191"/>
                    <a:pt x="0" y="224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D12FB5F5-6C35-20A1-E797-2ED705FDFF4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1573" y="4233737"/>
              <a:ext cx="1032141" cy="629463"/>
            </a:xfrm>
            <a:custGeom>
              <a:avLst/>
              <a:gdLst>
                <a:gd name="T0" fmla="*/ 1041 w 3194"/>
                <a:gd name="T1" fmla="*/ 2116 h 2116"/>
                <a:gd name="T2" fmla="*/ 1177 w 3194"/>
                <a:gd name="T3" fmla="*/ 1959 h 2116"/>
                <a:gd name="T4" fmla="*/ 1469 w 3194"/>
                <a:gd name="T5" fmla="*/ 1620 h 2116"/>
                <a:gd name="T6" fmla="*/ 1621 w 3194"/>
                <a:gd name="T7" fmla="*/ 1421 h 2116"/>
                <a:gd name="T8" fmla="*/ 1992 w 3194"/>
                <a:gd name="T9" fmla="*/ 1416 h 2116"/>
                <a:gd name="T10" fmla="*/ 2154 w 3194"/>
                <a:gd name="T11" fmla="*/ 1552 h 2116"/>
                <a:gd name="T12" fmla="*/ 2519 w 3194"/>
                <a:gd name="T13" fmla="*/ 1682 h 2116"/>
                <a:gd name="T14" fmla="*/ 2964 w 3194"/>
                <a:gd name="T15" fmla="*/ 1489 h 2116"/>
                <a:gd name="T16" fmla="*/ 3042 w 3194"/>
                <a:gd name="T17" fmla="*/ 1066 h 2116"/>
                <a:gd name="T18" fmla="*/ 2974 w 3194"/>
                <a:gd name="T19" fmla="*/ 914 h 2116"/>
                <a:gd name="T20" fmla="*/ 3112 w 3194"/>
                <a:gd name="T21" fmla="*/ 690 h 2116"/>
                <a:gd name="T22" fmla="*/ 3112 w 3194"/>
                <a:gd name="T23" fmla="*/ 690 h 2116"/>
                <a:gd name="T24" fmla="*/ 3089 w 3194"/>
                <a:gd name="T25" fmla="*/ 668 h 2116"/>
                <a:gd name="T26" fmla="*/ 3011 w 3194"/>
                <a:gd name="T27" fmla="*/ 264 h 2116"/>
                <a:gd name="T28" fmla="*/ 2677 w 3194"/>
                <a:gd name="T29" fmla="*/ 186 h 2116"/>
                <a:gd name="T30" fmla="*/ 2365 w 3194"/>
                <a:gd name="T31" fmla="*/ 321 h 2116"/>
                <a:gd name="T32" fmla="*/ 2088 w 3194"/>
                <a:gd name="T33" fmla="*/ 399 h 2116"/>
                <a:gd name="T34" fmla="*/ 2035 w 3194"/>
                <a:gd name="T35" fmla="*/ 220 h 2116"/>
                <a:gd name="T36" fmla="*/ 1767 w 3194"/>
                <a:gd name="T37" fmla="*/ 177 h 2116"/>
                <a:gd name="T38" fmla="*/ 1488 w 3194"/>
                <a:gd name="T39" fmla="*/ 32 h 2116"/>
                <a:gd name="T40" fmla="*/ 1227 w 3194"/>
                <a:gd name="T41" fmla="*/ 131 h 2116"/>
                <a:gd name="T42" fmla="*/ 938 w 3194"/>
                <a:gd name="T43" fmla="*/ 209 h 2116"/>
                <a:gd name="T44" fmla="*/ 434 w 3194"/>
                <a:gd name="T45" fmla="*/ 262 h 2116"/>
                <a:gd name="T46" fmla="*/ 254 w 3194"/>
                <a:gd name="T47" fmla="*/ 364 h 2116"/>
                <a:gd name="T48" fmla="*/ 0 w 3194"/>
                <a:gd name="T49" fmla="*/ 441 h 2116"/>
                <a:gd name="T50" fmla="*/ 105 w 3194"/>
                <a:gd name="T51" fmla="*/ 815 h 2116"/>
                <a:gd name="T52" fmla="*/ 215 w 3194"/>
                <a:gd name="T53" fmla="*/ 993 h 2116"/>
                <a:gd name="T54" fmla="*/ 330 w 3194"/>
                <a:gd name="T55" fmla="*/ 1202 h 2116"/>
                <a:gd name="T56" fmla="*/ 529 w 3194"/>
                <a:gd name="T57" fmla="*/ 1442 h 2116"/>
                <a:gd name="T58" fmla="*/ 774 w 3194"/>
                <a:gd name="T59" fmla="*/ 1479 h 2116"/>
                <a:gd name="T60" fmla="*/ 894 w 3194"/>
                <a:gd name="T61" fmla="*/ 1641 h 2116"/>
                <a:gd name="T62" fmla="*/ 999 w 3194"/>
                <a:gd name="T63" fmla="*/ 1923 h 2116"/>
                <a:gd name="T64" fmla="*/ 1041 w 3194"/>
                <a:gd name="T65" fmla="*/ 2116 h 2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194" h="2116">
                  <a:moveTo>
                    <a:pt x="1041" y="2116"/>
                  </a:moveTo>
                  <a:cubicBezTo>
                    <a:pt x="1041" y="2116"/>
                    <a:pt x="1114" y="2038"/>
                    <a:pt x="1177" y="1959"/>
                  </a:cubicBezTo>
                  <a:cubicBezTo>
                    <a:pt x="1239" y="1881"/>
                    <a:pt x="1464" y="1776"/>
                    <a:pt x="1469" y="1620"/>
                  </a:cubicBezTo>
                  <a:cubicBezTo>
                    <a:pt x="1474" y="1463"/>
                    <a:pt x="1506" y="1421"/>
                    <a:pt x="1621" y="1421"/>
                  </a:cubicBezTo>
                  <a:cubicBezTo>
                    <a:pt x="1736" y="1421"/>
                    <a:pt x="1908" y="1369"/>
                    <a:pt x="1992" y="1416"/>
                  </a:cubicBezTo>
                  <a:cubicBezTo>
                    <a:pt x="2075" y="1463"/>
                    <a:pt x="2096" y="1494"/>
                    <a:pt x="2154" y="1552"/>
                  </a:cubicBezTo>
                  <a:cubicBezTo>
                    <a:pt x="2211" y="1609"/>
                    <a:pt x="2321" y="1740"/>
                    <a:pt x="2519" y="1682"/>
                  </a:cubicBezTo>
                  <a:cubicBezTo>
                    <a:pt x="2718" y="1625"/>
                    <a:pt x="2964" y="1698"/>
                    <a:pt x="2964" y="1489"/>
                  </a:cubicBezTo>
                  <a:cubicBezTo>
                    <a:pt x="2964" y="1280"/>
                    <a:pt x="3194" y="1139"/>
                    <a:pt x="3042" y="1066"/>
                  </a:cubicBezTo>
                  <a:cubicBezTo>
                    <a:pt x="2891" y="993"/>
                    <a:pt x="2828" y="1071"/>
                    <a:pt x="2974" y="914"/>
                  </a:cubicBezTo>
                  <a:cubicBezTo>
                    <a:pt x="3120" y="757"/>
                    <a:pt x="3035" y="784"/>
                    <a:pt x="3112" y="690"/>
                  </a:cubicBezTo>
                  <a:lnTo>
                    <a:pt x="3112" y="690"/>
                  </a:lnTo>
                  <a:cubicBezTo>
                    <a:pt x="3103" y="685"/>
                    <a:pt x="3095" y="677"/>
                    <a:pt x="3089" y="668"/>
                  </a:cubicBezTo>
                  <a:cubicBezTo>
                    <a:pt x="3053" y="619"/>
                    <a:pt x="3089" y="441"/>
                    <a:pt x="3011" y="264"/>
                  </a:cubicBezTo>
                  <a:cubicBezTo>
                    <a:pt x="2933" y="86"/>
                    <a:pt x="2769" y="93"/>
                    <a:pt x="2677" y="186"/>
                  </a:cubicBezTo>
                  <a:cubicBezTo>
                    <a:pt x="2585" y="278"/>
                    <a:pt x="2464" y="306"/>
                    <a:pt x="2365" y="321"/>
                  </a:cubicBezTo>
                  <a:cubicBezTo>
                    <a:pt x="2265" y="335"/>
                    <a:pt x="2223" y="406"/>
                    <a:pt x="2088" y="399"/>
                  </a:cubicBezTo>
                  <a:cubicBezTo>
                    <a:pt x="1992" y="394"/>
                    <a:pt x="1996" y="306"/>
                    <a:pt x="2035" y="220"/>
                  </a:cubicBezTo>
                  <a:cubicBezTo>
                    <a:pt x="1946" y="206"/>
                    <a:pt x="1846" y="186"/>
                    <a:pt x="1767" y="177"/>
                  </a:cubicBezTo>
                  <a:cubicBezTo>
                    <a:pt x="1608" y="159"/>
                    <a:pt x="1545" y="64"/>
                    <a:pt x="1488" y="32"/>
                  </a:cubicBezTo>
                  <a:cubicBezTo>
                    <a:pt x="1432" y="0"/>
                    <a:pt x="1358" y="89"/>
                    <a:pt x="1227" y="131"/>
                  </a:cubicBezTo>
                  <a:cubicBezTo>
                    <a:pt x="1097" y="173"/>
                    <a:pt x="1090" y="135"/>
                    <a:pt x="938" y="209"/>
                  </a:cubicBezTo>
                  <a:cubicBezTo>
                    <a:pt x="786" y="283"/>
                    <a:pt x="568" y="240"/>
                    <a:pt x="434" y="262"/>
                  </a:cubicBezTo>
                  <a:cubicBezTo>
                    <a:pt x="299" y="283"/>
                    <a:pt x="268" y="247"/>
                    <a:pt x="254" y="364"/>
                  </a:cubicBezTo>
                  <a:cubicBezTo>
                    <a:pt x="239" y="480"/>
                    <a:pt x="63" y="512"/>
                    <a:pt x="0" y="441"/>
                  </a:cubicBezTo>
                  <a:cubicBezTo>
                    <a:pt x="0" y="441"/>
                    <a:pt x="16" y="710"/>
                    <a:pt x="105" y="815"/>
                  </a:cubicBezTo>
                  <a:cubicBezTo>
                    <a:pt x="194" y="919"/>
                    <a:pt x="126" y="940"/>
                    <a:pt x="215" y="993"/>
                  </a:cubicBezTo>
                  <a:cubicBezTo>
                    <a:pt x="304" y="1045"/>
                    <a:pt x="267" y="1097"/>
                    <a:pt x="330" y="1202"/>
                  </a:cubicBezTo>
                  <a:cubicBezTo>
                    <a:pt x="393" y="1306"/>
                    <a:pt x="455" y="1442"/>
                    <a:pt x="529" y="1442"/>
                  </a:cubicBezTo>
                  <a:cubicBezTo>
                    <a:pt x="602" y="1442"/>
                    <a:pt x="685" y="1426"/>
                    <a:pt x="774" y="1479"/>
                  </a:cubicBezTo>
                  <a:cubicBezTo>
                    <a:pt x="863" y="1531"/>
                    <a:pt x="863" y="1526"/>
                    <a:pt x="894" y="1641"/>
                  </a:cubicBezTo>
                  <a:cubicBezTo>
                    <a:pt x="926" y="1756"/>
                    <a:pt x="1035" y="1839"/>
                    <a:pt x="999" y="1923"/>
                  </a:cubicBezTo>
                  <a:cubicBezTo>
                    <a:pt x="962" y="2006"/>
                    <a:pt x="1015" y="2048"/>
                    <a:pt x="1041" y="211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27" name="Freeform 23">
              <a:extLst>
                <a:ext uri="{FF2B5EF4-FFF2-40B4-BE49-F238E27FC236}">
                  <a16:creationId xmlns:a16="http://schemas.microsoft.com/office/drawing/2014/main" id="{A985BAA8-7B30-F64C-DEAF-844CD60045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99659" y="4988451"/>
              <a:ext cx="617893" cy="518665"/>
            </a:xfrm>
            <a:custGeom>
              <a:avLst/>
              <a:gdLst>
                <a:gd name="T0" fmla="*/ 1063 w 1913"/>
                <a:gd name="T1" fmla="*/ 1700 h 1741"/>
                <a:gd name="T2" fmla="*/ 868 w 1913"/>
                <a:gd name="T3" fmla="*/ 1590 h 1741"/>
                <a:gd name="T4" fmla="*/ 624 w 1913"/>
                <a:gd name="T5" fmla="*/ 1660 h 1741"/>
                <a:gd name="T6" fmla="*/ 385 w 1913"/>
                <a:gd name="T7" fmla="*/ 1644 h 1741"/>
                <a:gd name="T8" fmla="*/ 385 w 1913"/>
                <a:gd name="T9" fmla="*/ 1470 h 1741"/>
                <a:gd name="T10" fmla="*/ 320 w 1913"/>
                <a:gd name="T11" fmla="*/ 1009 h 1741"/>
                <a:gd name="T12" fmla="*/ 120 w 1913"/>
                <a:gd name="T13" fmla="*/ 499 h 1741"/>
                <a:gd name="T14" fmla="*/ 304 w 1913"/>
                <a:gd name="T15" fmla="*/ 217 h 1741"/>
                <a:gd name="T16" fmla="*/ 794 w 1913"/>
                <a:gd name="T17" fmla="*/ 354 h 1741"/>
                <a:gd name="T18" fmla="*/ 794 w 1913"/>
                <a:gd name="T19" fmla="*/ 354 h 1741"/>
                <a:gd name="T20" fmla="*/ 882 w 1913"/>
                <a:gd name="T21" fmla="*/ 346 h 1741"/>
                <a:gd name="T22" fmla="*/ 1284 w 1913"/>
                <a:gd name="T23" fmla="*/ 431 h 1741"/>
                <a:gd name="T24" fmla="*/ 1608 w 1913"/>
                <a:gd name="T25" fmla="*/ 573 h 1741"/>
                <a:gd name="T26" fmla="*/ 1803 w 1913"/>
                <a:gd name="T27" fmla="*/ 1085 h 1741"/>
                <a:gd name="T28" fmla="*/ 1602 w 1913"/>
                <a:gd name="T29" fmla="*/ 1338 h 1741"/>
                <a:gd name="T30" fmla="*/ 1427 w 1913"/>
                <a:gd name="T31" fmla="*/ 1552 h 1741"/>
                <a:gd name="T32" fmla="*/ 1433 w 1913"/>
                <a:gd name="T33" fmla="*/ 1558 h 1741"/>
                <a:gd name="T34" fmla="*/ 1208 w 1913"/>
                <a:gd name="T35" fmla="*/ 1568 h 1741"/>
                <a:gd name="T36" fmla="*/ 1063 w 1913"/>
                <a:gd name="T37" fmla="*/ 1700 h 1741"/>
                <a:gd name="T38" fmla="*/ 794 w 1913"/>
                <a:gd name="T39" fmla="*/ 354 h 1741"/>
                <a:gd name="T40" fmla="*/ 794 w 1913"/>
                <a:gd name="T41" fmla="*/ 354 h 1741"/>
                <a:gd name="T42" fmla="*/ 794 w 1913"/>
                <a:gd name="T43" fmla="*/ 353 h 1741"/>
                <a:gd name="T44" fmla="*/ 794 w 1913"/>
                <a:gd name="T45" fmla="*/ 354 h 17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913" h="1741">
                  <a:moveTo>
                    <a:pt x="1063" y="1700"/>
                  </a:moveTo>
                  <a:cubicBezTo>
                    <a:pt x="1020" y="1616"/>
                    <a:pt x="964" y="1540"/>
                    <a:pt x="868" y="1590"/>
                  </a:cubicBezTo>
                  <a:cubicBezTo>
                    <a:pt x="722" y="1665"/>
                    <a:pt x="716" y="1622"/>
                    <a:pt x="624" y="1660"/>
                  </a:cubicBezTo>
                  <a:cubicBezTo>
                    <a:pt x="532" y="1698"/>
                    <a:pt x="304" y="1741"/>
                    <a:pt x="385" y="1644"/>
                  </a:cubicBezTo>
                  <a:cubicBezTo>
                    <a:pt x="467" y="1546"/>
                    <a:pt x="375" y="1584"/>
                    <a:pt x="385" y="1470"/>
                  </a:cubicBezTo>
                  <a:cubicBezTo>
                    <a:pt x="396" y="1356"/>
                    <a:pt x="461" y="1259"/>
                    <a:pt x="320" y="1009"/>
                  </a:cubicBezTo>
                  <a:cubicBezTo>
                    <a:pt x="179" y="760"/>
                    <a:pt x="206" y="640"/>
                    <a:pt x="120" y="499"/>
                  </a:cubicBezTo>
                  <a:cubicBezTo>
                    <a:pt x="33" y="358"/>
                    <a:pt x="0" y="0"/>
                    <a:pt x="304" y="217"/>
                  </a:cubicBezTo>
                  <a:cubicBezTo>
                    <a:pt x="608" y="434"/>
                    <a:pt x="747" y="447"/>
                    <a:pt x="794" y="354"/>
                  </a:cubicBezTo>
                  <a:lnTo>
                    <a:pt x="794" y="354"/>
                  </a:lnTo>
                  <a:cubicBezTo>
                    <a:pt x="814" y="359"/>
                    <a:pt x="841" y="358"/>
                    <a:pt x="882" y="346"/>
                  </a:cubicBezTo>
                  <a:cubicBezTo>
                    <a:pt x="1018" y="308"/>
                    <a:pt x="1141" y="372"/>
                    <a:pt x="1284" y="431"/>
                  </a:cubicBezTo>
                  <a:cubicBezTo>
                    <a:pt x="1427" y="489"/>
                    <a:pt x="1485" y="470"/>
                    <a:pt x="1608" y="573"/>
                  </a:cubicBezTo>
                  <a:cubicBezTo>
                    <a:pt x="1731" y="677"/>
                    <a:pt x="1913" y="852"/>
                    <a:pt x="1803" y="1085"/>
                  </a:cubicBezTo>
                  <a:cubicBezTo>
                    <a:pt x="1692" y="1319"/>
                    <a:pt x="1699" y="1260"/>
                    <a:pt x="1602" y="1338"/>
                  </a:cubicBezTo>
                  <a:cubicBezTo>
                    <a:pt x="1504" y="1416"/>
                    <a:pt x="1349" y="1487"/>
                    <a:pt x="1427" y="1552"/>
                  </a:cubicBezTo>
                  <a:cubicBezTo>
                    <a:pt x="1429" y="1554"/>
                    <a:pt x="1431" y="1556"/>
                    <a:pt x="1433" y="1558"/>
                  </a:cubicBezTo>
                  <a:cubicBezTo>
                    <a:pt x="1318" y="1593"/>
                    <a:pt x="1302" y="1587"/>
                    <a:pt x="1208" y="1568"/>
                  </a:cubicBezTo>
                  <a:cubicBezTo>
                    <a:pt x="1112" y="1549"/>
                    <a:pt x="1122" y="1665"/>
                    <a:pt x="1063" y="1700"/>
                  </a:cubicBezTo>
                  <a:close/>
                  <a:moveTo>
                    <a:pt x="794" y="354"/>
                  </a:moveTo>
                  <a:lnTo>
                    <a:pt x="794" y="354"/>
                  </a:lnTo>
                  <a:lnTo>
                    <a:pt x="794" y="353"/>
                  </a:lnTo>
                  <a:lnTo>
                    <a:pt x="794" y="3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28" name="Freeform 24">
              <a:extLst>
                <a:ext uri="{FF2B5EF4-FFF2-40B4-BE49-F238E27FC236}">
                  <a16:creationId xmlns:a16="http://schemas.microsoft.com/office/drawing/2014/main" id="{19A20216-2917-E402-5BDD-35E8DB087A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990471" y="4641604"/>
              <a:ext cx="489092" cy="674424"/>
            </a:xfrm>
            <a:custGeom>
              <a:avLst/>
              <a:gdLst>
                <a:gd name="T0" fmla="*/ 40 w 1513"/>
                <a:gd name="T1" fmla="*/ 1082 h 2268"/>
                <a:gd name="T2" fmla="*/ 16 w 1513"/>
                <a:gd name="T3" fmla="*/ 1379 h 2268"/>
                <a:gd name="T4" fmla="*/ 152 w 1513"/>
                <a:gd name="T5" fmla="*/ 1542 h 2268"/>
                <a:gd name="T6" fmla="*/ 250 w 1513"/>
                <a:gd name="T7" fmla="*/ 1753 h 2268"/>
                <a:gd name="T8" fmla="*/ 331 w 1513"/>
                <a:gd name="T9" fmla="*/ 2062 h 2268"/>
                <a:gd name="T10" fmla="*/ 635 w 1513"/>
                <a:gd name="T11" fmla="*/ 2220 h 2268"/>
                <a:gd name="T12" fmla="*/ 728 w 1513"/>
                <a:gd name="T13" fmla="*/ 2268 h 2268"/>
                <a:gd name="T14" fmla="*/ 933 w 1513"/>
                <a:gd name="T15" fmla="*/ 2165 h 2268"/>
                <a:gd name="T16" fmla="*/ 933 w 1513"/>
                <a:gd name="T17" fmla="*/ 1525 h 2268"/>
                <a:gd name="T18" fmla="*/ 1177 w 1513"/>
                <a:gd name="T19" fmla="*/ 1422 h 2268"/>
                <a:gd name="T20" fmla="*/ 1362 w 1513"/>
                <a:gd name="T21" fmla="*/ 1238 h 2268"/>
                <a:gd name="T22" fmla="*/ 1470 w 1513"/>
                <a:gd name="T23" fmla="*/ 1081 h 2268"/>
                <a:gd name="T24" fmla="*/ 1454 w 1513"/>
                <a:gd name="T25" fmla="*/ 804 h 2268"/>
                <a:gd name="T26" fmla="*/ 1269 w 1513"/>
                <a:gd name="T27" fmla="*/ 511 h 2268"/>
                <a:gd name="T28" fmla="*/ 1383 w 1513"/>
                <a:gd name="T29" fmla="*/ 183 h 2268"/>
                <a:gd name="T30" fmla="*/ 1221 w 1513"/>
                <a:gd name="T31" fmla="*/ 47 h 2268"/>
                <a:gd name="T32" fmla="*/ 850 w 1513"/>
                <a:gd name="T33" fmla="*/ 52 h 2268"/>
                <a:gd name="T34" fmla="*/ 698 w 1513"/>
                <a:gd name="T35" fmla="*/ 251 h 2268"/>
                <a:gd name="T36" fmla="*/ 406 w 1513"/>
                <a:gd name="T37" fmla="*/ 590 h 2268"/>
                <a:gd name="T38" fmla="*/ 270 w 1513"/>
                <a:gd name="T39" fmla="*/ 747 h 2268"/>
                <a:gd name="T40" fmla="*/ 160 w 1513"/>
                <a:gd name="T41" fmla="*/ 998 h 2268"/>
                <a:gd name="T42" fmla="*/ 40 w 1513"/>
                <a:gd name="T43" fmla="*/ 1082 h 2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13" h="2268">
                  <a:moveTo>
                    <a:pt x="40" y="1082"/>
                  </a:moveTo>
                  <a:cubicBezTo>
                    <a:pt x="40" y="1082"/>
                    <a:pt x="33" y="1254"/>
                    <a:pt x="16" y="1379"/>
                  </a:cubicBezTo>
                  <a:cubicBezTo>
                    <a:pt x="0" y="1504"/>
                    <a:pt x="33" y="1525"/>
                    <a:pt x="152" y="1542"/>
                  </a:cubicBezTo>
                  <a:cubicBezTo>
                    <a:pt x="271" y="1558"/>
                    <a:pt x="250" y="1612"/>
                    <a:pt x="250" y="1753"/>
                  </a:cubicBezTo>
                  <a:cubicBezTo>
                    <a:pt x="250" y="1894"/>
                    <a:pt x="206" y="2024"/>
                    <a:pt x="331" y="2062"/>
                  </a:cubicBezTo>
                  <a:cubicBezTo>
                    <a:pt x="456" y="2100"/>
                    <a:pt x="540" y="2173"/>
                    <a:pt x="635" y="2220"/>
                  </a:cubicBezTo>
                  <a:cubicBezTo>
                    <a:pt x="657" y="2231"/>
                    <a:pt x="690" y="2249"/>
                    <a:pt x="728" y="2268"/>
                  </a:cubicBezTo>
                  <a:cubicBezTo>
                    <a:pt x="765" y="2192"/>
                    <a:pt x="850" y="2194"/>
                    <a:pt x="933" y="2165"/>
                  </a:cubicBezTo>
                  <a:cubicBezTo>
                    <a:pt x="1042" y="2127"/>
                    <a:pt x="1031" y="1759"/>
                    <a:pt x="933" y="1525"/>
                  </a:cubicBezTo>
                  <a:cubicBezTo>
                    <a:pt x="835" y="1292"/>
                    <a:pt x="1248" y="1563"/>
                    <a:pt x="1177" y="1422"/>
                  </a:cubicBezTo>
                  <a:cubicBezTo>
                    <a:pt x="1107" y="1281"/>
                    <a:pt x="1367" y="1335"/>
                    <a:pt x="1362" y="1238"/>
                  </a:cubicBezTo>
                  <a:cubicBezTo>
                    <a:pt x="1356" y="1140"/>
                    <a:pt x="1427" y="1081"/>
                    <a:pt x="1470" y="1081"/>
                  </a:cubicBezTo>
                  <a:cubicBezTo>
                    <a:pt x="1513" y="1081"/>
                    <a:pt x="1492" y="967"/>
                    <a:pt x="1454" y="804"/>
                  </a:cubicBezTo>
                  <a:cubicBezTo>
                    <a:pt x="1416" y="641"/>
                    <a:pt x="1394" y="576"/>
                    <a:pt x="1269" y="511"/>
                  </a:cubicBezTo>
                  <a:cubicBezTo>
                    <a:pt x="1145" y="446"/>
                    <a:pt x="1383" y="183"/>
                    <a:pt x="1383" y="183"/>
                  </a:cubicBezTo>
                  <a:cubicBezTo>
                    <a:pt x="1325" y="125"/>
                    <a:pt x="1304" y="94"/>
                    <a:pt x="1221" y="47"/>
                  </a:cubicBezTo>
                  <a:cubicBezTo>
                    <a:pt x="1137" y="0"/>
                    <a:pt x="965" y="52"/>
                    <a:pt x="850" y="52"/>
                  </a:cubicBezTo>
                  <a:cubicBezTo>
                    <a:pt x="735" y="52"/>
                    <a:pt x="703" y="94"/>
                    <a:pt x="698" y="251"/>
                  </a:cubicBezTo>
                  <a:cubicBezTo>
                    <a:pt x="693" y="407"/>
                    <a:pt x="468" y="512"/>
                    <a:pt x="406" y="590"/>
                  </a:cubicBezTo>
                  <a:cubicBezTo>
                    <a:pt x="343" y="669"/>
                    <a:pt x="270" y="747"/>
                    <a:pt x="270" y="747"/>
                  </a:cubicBezTo>
                  <a:cubicBezTo>
                    <a:pt x="296" y="815"/>
                    <a:pt x="228" y="940"/>
                    <a:pt x="160" y="998"/>
                  </a:cubicBezTo>
                  <a:cubicBezTo>
                    <a:pt x="92" y="1055"/>
                    <a:pt x="76" y="1066"/>
                    <a:pt x="40" y="1082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29" name="Freeform 48">
              <a:extLst>
                <a:ext uri="{FF2B5EF4-FFF2-40B4-BE49-F238E27FC236}">
                  <a16:creationId xmlns:a16="http://schemas.microsoft.com/office/drawing/2014/main" id="{D7DC046F-D5EA-FFA1-0C5C-5EA5092A4AA2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2697" y="4402343"/>
              <a:ext cx="1164422" cy="1279802"/>
            </a:xfrm>
            <a:custGeom>
              <a:avLst/>
              <a:gdLst>
                <a:gd name="T0" fmla="*/ 0 w 3600"/>
                <a:gd name="T1" fmla="*/ 1092 h 4297"/>
                <a:gd name="T2" fmla="*/ 155 w 3600"/>
                <a:gd name="T3" fmla="*/ 1490 h 4297"/>
                <a:gd name="T4" fmla="*/ 343 w 3600"/>
                <a:gd name="T5" fmla="*/ 1762 h 4297"/>
                <a:gd name="T6" fmla="*/ 680 w 3600"/>
                <a:gd name="T7" fmla="*/ 2216 h 4297"/>
                <a:gd name="T8" fmla="*/ 900 w 3600"/>
                <a:gd name="T9" fmla="*/ 2313 h 4297"/>
                <a:gd name="T10" fmla="*/ 1302 w 3600"/>
                <a:gd name="T11" fmla="*/ 2398 h 4297"/>
                <a:gd name="T12" fmla="*/ 1626 w 3600"/>
                <a:gd name="T13" fmla="*/ 2540 h 4297"/>
                <a:gd name="T14" fmla="*/ 1821 w 3600"/>
                <a:gd name="T15" fmla="*/ 3052 h 4297"/>
                <a:gd name="T16" fmla="*/ 1620 w 3600"/>
                <a:gd name="T17" fmla="*/ 3305 h 4297"/>
                <a:gd name="T18" fmla="*/ 1445 w 3600"/>
                <a:gd name="T19" fmla="*/ 3519 h 4297"/>
                <a:gd name="T20" fmla="*/ 1607 w 3600"/>
                <a:gd name="T21" fmla="*/ 3746 h 4297"/>
                <a:gd name="T22" fmla="*/ 1847 w 3600"/>
                <a:gd name="T23" fmla="*/ 3746 h 4297"/>
                <a:gd name="T24" fmla="*/ 1931 w 3600"/>
                <a:gd name="T25" fmla="*/ 3565 h 4297"/>
                <a:gd name="T26" fmla="*/ 2138 w 3600"/>
                <a:gd name="T27" fmla="*/ 3869 h 4297"/>
                <a:gd name="T28" fmla="*/ 2423 w 3600"/>
                <a:gd name="T29" fmla="*/ 3966 h 4297"/>
                <a:gd name="T30" fmla="*/ 2631 w 3600"/>
                <a:gd name="T31" fmla="*/ 3999 h 4297"/>
                <a:gd name="T32" fmla="*/ 2858 w 3600"/>
                <a:gd name="T33" fmla="*/ 4193 h 4297"/>
                <a:gd name="T34" fmla="*/ 2968 w 3600"/>
                <a:gd name="T35" fmla="*/ 4064 h 4297"/>
                <a:gd name="T36" fmla="*/ 2968 w 3600"/>
                <a:gd name="T37" fmla="*/ 3850 h 4297"/>
                <a:gd name="T38" fmla="*/ 2825 w 3600"/>
                <a:gd name="T39" fmla="*/ 3577 h 4297"/>
                <a:gd name="T40" fmla="*/ 3026 w 3600"/>
                <a:gd name="T41" fmla="*/ 3312 h 4297"/>
                <a:gd name="T42" fmla="*/ 3137 w 3600"/>
                <a:gd name="T43" fmla="*/ 2923 h 4297"/>
                <a:gd name="T44" fmla="*/ 3124 w 3600"/>
                <a:gd name="T45" fmla="*/ 2663 h 4297"/>
                <a:gd name="T46" fmla="*/ 3331 w 3600"/>
                <a:gd name="T47" fmla="*/ 2495 h 4297"/>
                <a:gd name="T48" fmla="*/ 3551 w 3600"/>
                <a:gd name="T49" fmla="*/ 2190 h 4297"/>
                <a:gd name="T50" fmla="*/ 3600 w 3600"/>
                <a:gd name="T51" fmla="*/ 1853 h 4297"/>
                <a:gd name="T52" fmla="*/ 3559 w 3600"/>
                <a:gd name="T53" fmla="*/ 1833 h 4297"/>
                <a:gd name="T54" fmla="*/ 3405 w 3600"/>
                <a:gd name="T55" fmla="*/ 1920 h 4297"/>
                <a:gd name="T56" fmla="*/ 3225 w 3600"/>
                <a:gd name="T57" fmla="*/ 1940 h 4297"/>
                <a:gd name="T58" fmla="*/ 2852 w 3600"/>
                <a:gd name="T59" fmla="*/ 1840 h 4297"/>
                <a:gd name="T60" fmla="*/ 2545 w 3600"/>
                <a:gd name="T61" fmla="*/ 1727 h 4297"/>
                <a:gd name="T62" fmla="*/ 2198 w 3600"/>
                <a:gd name="T63" fmla="*/ 1667 h 4297"/>
                <a:gd name="T64" fmla="*/ 2038 w 3600"/>
                <a:gd name="T65" fmla="*/ 1427 h 4297"/>
                <a:gd name="T66" fmla="*/ 1865 w 3600"/>
                <a:gd name="T67" fmla="*/ 1113 h 4297"/>
                <a:gd name="T68" fmla="*/ 1692 w 3600"/>
                <a:gd name="T69" fmla="*/ 846 h 4297"/>
                <a:gd name="T70" fmla="*/ 1625 w 3600"/>
                <a:gd name="T71" fmla="*/ 380 h 4297"/>
                <a:gd name="T72" fmla="*/ 1698 w 3600"/>
                <a:gd name="T73" fmla="*/ 286 h 4297"/>
                <a:gd name="T74" fmla="*/ 1739 w 3600"/>
                <a:gd name="T75" fmla="*/ 99 h 4297"/>
                <a:gd name="T76" fmla="*/ 1554 w 3600"/>
                <a:gd name="T77" fmla="*/ 78 h 4297"/>
                <a:gd name="T78" fmla="*/ 1242 w 3600"/>
                <a:gd name="T79" fmla="*/ 178 h 4297"/>
                <a:gd name="T80" fmla="*/ 1008 w 3600"/>
                <a:gd name="T81" fmla="*/ 78 h 4297"/>
                <a:gd name="T82" fmla="*/ 681 w 3600"/>
                <a:gd name="T83" fmla="*/ 99 h 4297"/>
                <a:gd name="T84" fmla="*/ 477 w 3600"/>
                <a:gd name="T85" fmla="*/ 121 h 4297"/>
                <a:gd name="T86" fmla="*/ 477 w 3600"/>
                <a:gd name="T87" fmla="*/ 121 h 4297"/>
                <a:gd name="T88" fmla="*/ 339 w 3600"/>
                <a:gd name="T89" fmla="*/ 345 h 4297"/>
                <a:gd name="T90" fmla="*/ 407 w 3600"/>
                <a:gd name="T91" fmla="*/ 497 h 4297"/>
                <a:gd name="T92" fmla="*/ 329 w 3600"/>
                <a:gd name="T93" fmla="*/ 920 h 4297"/>
                <a:gd name="T94" fmla="*/ 0 w 3600"/>
                <a:gd name="T95" fmla="*/ 1092 h 4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600" h="4297">
                  <a:moveTo>
                    <a:pt x="0" y="1092"/>
                  </a:moveTo>
                  <a:cubicBezTo>
                    <a:pt x="0" y="1092"/>
                    <a:pt x="51" y="1451"/>
                    <a:pt x="155" y="1490"/>
                  </a:cubicBezTo>
                  <a:cubicBezTo>
                    <a:pt x="258" y="1529"/>
                    <a:pt x="258" y="1581"/>
                    <a:pt x="343" y="1762"/>
                  </a:cubicBezTo>
                  <a:cubicBezTo>
                    <a:pt x="427" y="1944"/>
                    <a:pt x="576" y="2158"/>
                    <a:pt x="680" y="2216"/>
                  </a:cubicBezTo>
                  <a:cubicBezTo>
                    <a:pt x="783" y="2275"/>
                    <a:pt x="764" y="2352"/>
                    <a:pt x="900" y="2313"/>
                  </a:cubicBezTo>
                  <a:cubicBezTo>
                    <a:pt x="1036" y="2275"/>
                    <a:pt x="1159" y="2339"/>
                    <a:pt x="1302" y="2398"/>
                  </a:cubicBezTo>
                  <a:cubicBezTo>
                    <a:pt x="1445" y="2456"/>
                    <a:pt x="1503" y="2437"/>
                    <a:pt x="1626" y="2540"/>
                  </a:cubicBezTo>
                  <a:cubicBezTo>
                    <a:pt x="1749" y="2644"/>
                    <a:pt x="1931" y="2819"/>
                    <a:pt x="1821" y="3052"/>
                  </a:cubicBezTo>
                  <a:cubicBezTo>
                    <a:pt x="1710" y="3286"/>
                    <a:pt x="1717" y="3227"/>
                    <a:pt x="1620" y="3305"/>
                  </a:cubicBezTo>
                  <a:cubicBezTo>
                    <a:pt x="1522" y="3383"/>
                    <a:pt x="1367" y="3454"/>
                    <a:pt x="1445" y="3519"/>
                  </a:cubicBezTo>
                  <a:cubicBezTo>
                    <a:pt x="1522" y="3584"/>
                    <a:pt x="1477" y="3772"/>
                    <a:pt x="1607" y="3746"/>
                  </a:cubicBezTo>
                  <a:cubicBezTo>
                    <a:pt x="1736" y="3720"/>
                    <a:pt x="1769" y="3694"/>
                    <a:pt x="1847" y="3746"/>
                  </a:cubicBezTo>
                  <a:cubicBezTo>
                    <a:pt x="1924" y="3798"/>
                    <a:pt x="1924" y="3649"/>
                    <a:pt x="1931" y="3565"/>
                  </a:cubicBezTo>
                  <a:cubicBezTo>
                    <a:pt x="1937" y="3480"/>
                    <a:pt x="2112" y="3714"/>
                    <a:pt x="2138" y="3869"/>
                  </a:cubicBezTo>
                  <a:cubicBezTo>
                    <a:pt x="2164" y="4025"/>
                    <a:pt x="2333" y="4038"/>
                    <a:pt x="2423" y="3966"/>
                  </a:cubicBezTo>
                  <a:cubicBezTo>
                    <a:pt x="2514" y="3895"/>
                    <a:pt x="2547" y="4018"/>
                    <a:pt x="2631" y="3999"/>
                  </a:cubicBezTo>
                  <a:cubicBezTo>
                    <a:pt x="2715" y="3979"/>
                    <a:pt x="2806" y="4090"/>
                    <a:pt x="2858" y="4193"/>
                  </a:cubicBezTo>
                  <a:cubicBezTo>
                    <a:pt x="2910" y="4297"/>
                    <a:pt x="2968" y="4180"/>
                    <a:pt x="2968" y="4064"/>
                  </a:cubicBezTo>
                  <a:cubicBezTo>
                    <a:pt x="2968" y="3947"/>
                    <a:pt x="2916" y="3979"/>
                    <a:pt x="2968" y="3850"/>
                  </a:cubicBezTo>
                  <a:cubicBezTo>
                    <a:pt x="3020" y="3720"/>
                    <a:pt x="2851" y="3688"/>
                    <a:pt x="2825" y="3577"/>
                  </a:cubicBezTo>
                  <a:cubicBezTo>
                    <a:pt x="2799" y="3467"/>
                    <a:pt x="2961" y="3474"/>
                    <a:pt x="3026" y="3312"/>
                  </a:cubicBezTo>
                  <a:cubicBezTo>
                    <a:pt x="3091" y="3150"/>
                    <a:pt x="3162" y="3072"/>
                    <a:pt x="3137" y="2923"/>
                  </a:cubicBezTo>
                  <a:cubicBezTo>
                    <a:pt x="3111" y="2774"/>
                    <a:pt x="3065" y="2683"/>
                    <a:pt x="3124" y="2663"/>
                  </a:cubicBezTo>
                  <a:cubicBezTo>
                    <a:pt x="3182" y="2644"/>
                    <a:pt x="3292" y="2696"/>
                    <a:pt x="3331" y="2495"/>
                  </a:cubicBezTo>
                  <a:cubicBezTo>
                    <a:pt x="3370" y="2294"/>
                    <a:pt x="3525" y="2262"/>
                    <a:pt x="3551" y="2190"/>
                  </a:cubicBezTo>
                  <a:cubicBezTo>
                    <a:pt x="3568" y="2143"/>
                    <a:pt x="3588" y="1968"/>
                    <a:pt x="3600" y="1853"/>
                  </a:cubicBezTo>
                  <a:lnTo>
                    <a:pt x="3559" y="1833"/>
                  </a:lnTo>
                  <a:cubicBezTo>
                    <a:pt x="3559" y="1833"/>
                    <a:pt x="3392" y="1860"/>
                    <a:pt x="3405" y="1920"/>
                  </a:cubicBezTo>
                  <a:cubicBezTo>
                    <a:pt x="3419" y="1980"/>
                    <a:pt x="3365" y="1940"/>
                    <a:pt x="3225" y="1940"/>
                  </a:cubicBezTo>
                  <a:cubicBezTo>
                    <a:pt x="3085" y="1940"/>
                    <a:pt x="2919" y="1953"/>
                    <a:pt x="2852" y="1840"/>
                  </a:cubicBezTo>
                  <a:cubicBezTo>
                    <a:pt x="2785" y="1727"/>
                    <a:pt x="2672" y="1833"/>
                    <a:pt x="2545" y="1727"/>
                  </a:cubicBezTo>
                  <a:cubicBezTo>
                    <a:pt x="2418" y="1620"/>
                    <a:pt x="2298" y="1707"/>
                    <a:pt x="2198" y="1667"/>
                  </a:cubicBezTo>
                  <a:cubicBezTo>
                    <a:pt x="2098" y="1627"/>
                    <a:pt x="2065" y="1620"/>
                    <a:pt x="2038" y="1427"/>
                  </a:cubicBezTo>
                  <a:cubicBezTo>
                    <a:pt x="2012" y="1233"/>
                    <a:pt x="1972" y="1153"/>
                    <a:pt x="1865" y="1113"/>
                  </a:cubicBezTo>
                  <a:cubicBezTo>
                    <a:pt x="1758" y="1073"/>
                    <a:pt x="1798" y="966"/>
                    <a:pt x="1692" y="846"/>
                  </a:cubicBezTo>
                  <a:cubicBezTo>
                    <a:pt x="1585" y="726"/>
                    <a:pt x="1625" y="380"/>
                    <a:pt x="1625" y="380"/>
                  </a:cubicBezTo>
                  <a:cubicBezTo>
                    <a:pt x="1625" y="380"/>
                    <a:pt x="1612" y="420"/>
                    <a:pt x="1698" y="286"/>
                  </a:cubicBezTo>
                  <a:cubicBezTo>
                    <a:pt x="1785" y="153"/>
                    <a:pt x="1739" y="99"/>
                    <a:pt x="1739" y="99"/>
                  </a:cubicBezTo>
                  <a:cubicBezTo>
                    <a:pt x="1739" y="99"/>
                    <a:pt x="1632" y="36"/>
                    <a:pt x="1554" y="78"/>
                  </a:cubicBezTo>
                  <a:cubicBezTo>
                    <a:pt x="1476" y="121"/>
                    <a:pt x="1370" y="270"/>
                    <a:pt x="1242" y="178"/>
                  </a:cubicBezTo>
                  <a:cubicBezTo>
                    <a:pt x="1114" y="85"/>
                    <a:pt x="1064" y="156"/>
                    <a:pt x="1008" y="78"/>
                  </a:cubicBezTo>
                  <a:cubicBezTo>
                    <a:pt x="951" y="0"/>
                    <a:pt x="802" y="57"/>
                    <a:pt x="681" y="99"/>
                  </a:cubicBezTo>
                  <a:cubicBezTo>
                    <a:pt x="582" y="134"/>
                    <a:pt x="517" y="145"/>
                    <a:pt x="477" y="121"/>
                  </a:cubicBezTo>
                  <a:lnTo>
                    <a:pt x="477" y="121"/>
                  </a:lnTo>
                  <a:cubicBezTo>
                    <a:pt x="400" y="215"/>
                    <a:pt x="485" y="188"/>
                    <a:pt x="339" y="345"/>
                  </a:cubicBezTo>
                  <a:cubicBezTo>
                    <a:pt x="193" y="502"/>
                    <a:pt x="256" y="424"/>
                    <a:pt x="407" y="497"/>
                  </a:cubicBezTo>
                  <a:cubicBezTo>
                    <a:pt x="559" y="570"/>
                    <a:pt x="329" y="711"/>
                    <a:pt x="329" y="920"/>
                  </a:cubicBezTo>
                  <a:cubicBezTo>
                    <a:pt x="329" y="1090"/>
                    <a:pt x="167" y="1073"/>
                    <a:pt x="0" y="1092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</p:grpSp>
      <p:sp>
        <p:nvSpPr>
          <p:cNvPr id="65" name="Title 1">
            <a:extLst>
              <a:ext uri="{FF2B5EF4-FFF2-40B4-BE49-F238E27FC236}">
                <a16:creationId xmlns:a16="http://schemas.microsoft.com/office/drawing/2014/main" id="{3AE80E5D-E9D5-8FC5-E7A1-84022D7959E3}"/>
              </a:ext>
            </a:extLst>
          </p:cNvPr>
          <p:cNvSpPr txBox="1">
            <a:spLocks/>
          </p:cNvSpPr>
          <p:nvPr/>
        </p:nvSpPr>
        <p:spPr>
          <a:xfrm>
            <a:off x="335872" y="840889"/>
            <a:ext cx="10958286" cy="1029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PE" dirty="0">
                <a:latin typeface="Impact" panose="020B0806030902050204" pitchFamily="34" charset="0"/>
              </a:rPr>
              <a:t>Departamentos de intervención</a:t>
            </a:r>
          </a:p>
        </p:txBody>
      </p:sp>
      <p:sp>
        <p:nvSpPr>
          <p:cNvPr id="66" name="Text Placeholder 3">
            <a:extLst>
              <a:ext uri="{FF2B5EF4-FFF2-40B4-BE49-F238E27FC236}">
                <a16:creationId xmlns:a16="http://schemas.microsoft.com/office/drawing/2014/main" id="{9732B856-0CDA-B835-A08C-B88D18217C52}"/>
              </a:ext>
            </a:extLst>
          </p:cNvPr>
          <p:cNvSpPr txBox="1">
            <a:spLocks/>
          </p:cNvSpPr>
          <p:nvPr/>
        </p:nvSpPr>
        <p:spPr>
          <a:xfrm>
            <a:off x="8635599" y="2217843"/>
            <a:ext cx="3693300" cy="2713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0"/>
              </a:spcBef>
              <a:buClr>
                <a:srgbClr val="C00000"/>
              </a:buClr>
              <a:tabLst>
                <a:tab pos="449263" algn="l"/>
              </a:tabLst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Puno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>
                <a:srgbClr val="C00000"/>
              </a:buClr>
              <a:tabLst>
                <a:tab pos="449263" algn="l"/>
              </a:tabLst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Arequipa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>
                <a:srgbClr val="C00000"/>
              </a:buClr>
              <a:tabLst>
                <a:tab pos="449263" algn="l"/>
              </a:tabLst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Cusco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>
                <a:srgbClr val="C00000"/>
              </a:buClr>
              <a:tabLst>
                <a:tab pos="449263" algn="l"/>
              </a:tabLst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Pasco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>
                <a:srgbClr val="C00000"/>
              </a:buClr>
              <a:tabLst>
                <a:tab pos="449263" algn="l"/>
              </a:tabLst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Junín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>
                <a:srgbClr val="C00000"/>
              </a:buClr>
              <a:tabLst>
                <a:tab pos="449263" algn="l"/>
              </a:tabLst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Huancavelica</a:t>
            </a:r>
          </a:p>
        </p:txBody>
      </p:sp>
      <p:sp>
        <p:nvSpPr>
          <p:cNvPr id="67" name="CuadroTexto 66">
            <a:extLst>
              <a:ext uri="{FF2B5EF4-FFF2-40B4-BE49-F238E27FC236}">
                <a16:creationId xmlns:a16="http://schemas.microsoft.com/office/drawing/2014/main" id="{D4D4F606-834C-C14D-03E4-CB937F5C005E}"/>
              </a:ext>
            </a:extLst>
          </p:cNvPr>
          <p:cNvSpPr txBox="1"/>
          <p:nvPr/>
        </p:nvSpPr>
        <p:spPr>
          <a:xfrm>
            <a:off x="7393485" y="4386542"/>
            <a:ext cx="4624102" cy="13285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buClr>
                <a:srgbClr val="FFC000"/>
              </a:buClr>
            </a:pPr>
            <a:r>
              <a:rPr lang="es-MX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Según el último Censo Nacional Agropecuario (</a:t>
            </a:r>
            <a:r>
              <a:rPr lang="es-MX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Cenagro</a:t>
            </a:r>
            <a:r>
              <a:rPr lang="es-MX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2012) se registran </a:t>
            </a:r>
            <a:r>
              <a:rPr lang="es-MX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casi 83 mil productores alpaqueros en el Perú. 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  <a:buClr>
                <a:srgbClr val="FFC000"/>
              </a:buClr>
            </a:pPr>
            <a:r>
              <a:rPr lang="es-MX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 Minagri estima que actualmente se llegaría a los 85 mil. Puno concentra el 39%.</a:t>
            </a:r>
            <a:endParaRPr lang="es-PE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68" name="Grupo 67">
            <a:extLst>
              <a:ext uri="{FF2B5EF4-FFF2-40B4-BE49-F238E27FC236}">
                <a16:creationId xmlns:a16="http://schemas.microsoft.com/office/drawing/2014/main" id="{4D336A9B-74FA-E425-5C45-B1D0AFAE4256}"/>
              </a:ext>
            </a:extLst>
          </p:cNvPr>
          <p:cNvGrpSpPr/>
          <p:nvPr/>
        </p:nvGrpSpPr>
        <p:grpSpPr>
          <a:xfrm>
            <a:off x="4007231" y="1717326"/>
            <a:ext cx="2800659" cy="3619567"/>
            <a:chOff x="6070654" y="912997"/>
            <a:chExt cx="4286511" cy="5691506"/>
          </a:xfrm>
          <a:solidFill>
            <a:schemeClr val="bg1">
              <a:lumMod val="75000"/>
            </a:schemeClr>
          </a:solidFill>
          <a:effectLst/>
        </p:grpSpPr>
        <p:sp>
          <p:nvSpPr>
            <p:cNvPr id="69" name="Freeform 21">
              <a:extLst>
                <a:ext uri="{FF2B5EF4-FFF2-40B4-BE49-F238E27FC236}">
                  <a16:creationId xmlns:a16="http://schemas.microsoft.com/office/drawing/2014/main" id="{A7B753BB-9947-F007-E3F2-AE7B6E910DD8}"/>
                </a:ext>
              </a:extLst>
            </p:cNvPr>
            <p:cNvSpPr>
              <a:spLocks/>
            </p:cNvSpPr>
            <p:nvPr/>
          </p:nvSpPr>
          <p:spPr bwMode="auto">
            <a:xfrm>
              <a:off x="9488652" y="6103502"/>
              <a:ext cx="570898" cy="501001"/>
            </a:xfrm>
            <a:custGeom>
              <a:avLst/>
              <a:gdLst>
                <a:gd name="T0" fmla="*/ 0 w 1763"/>
                <a:gd name="T1" fmla="*/ 1073 h 1681"/>
                <a:gd name="T2" fmla="*/ 408 w 1763"/>
                <a:gd name="T3" fmla="*/ 1385 h 1681"/>
                <a:gd name="T4" fmla="*/ 752 w 1763"/>
                <a:gd name="T5" fmla="*/ 1633 h 1681"/>
                <a:gd name="T6" fmla="*/ 1399 w 1763"/>
                <a:gd name="T7" fmla="*/ 1325 h 1681"/>
                <a:gd name="T8" fmla="*/ 1473 w 1763"/>
                <a:gd name="T9" fmla="*/ 942 h 1681"/>
                <a:gd name="T10" fmla="*/ 1655 w 1763"/>
                <a:gd name="T11" fmla="*/ 708 h 1681"/>
                <a:gd name="T12" fmla="*/ 1531 w 1763"/>
                <a:gd name="T13" fmla="*/ 543 h 1681"/>
                <a:gd name="T14" fmla="*/ 1298 w 1763"/>
                <a:gd name="T15" fmla="*/ 501 h 1681"/>
                <a:gd name="T16" fmla="*/ 984 w 1763"/>
                <a:gd name="T17" fmla="*/ 100 h 1681"/>
                <a:gd name="T18" fmla="*/ 834 w 1763"/>
                <a:gd name="T19" fmla="*/ 78 h 1681"/>
                <a:gd name="T20" fmla="*/ 665 w 1763"/>
                <a:gd name="T21" fmla="*/ 291 h 1681"/>
                <a:gd name="T22" fmla="*/ 369 w 1763"/>
                <a:gd name="T23" fmla="*/ 630 h 1681"/>
                <a:gd name="T24" fmla="*/ 0 w 1763"/>
                <a:gd name="T25" fmla="*/ 1073 h 1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63" h="1681">
                  <a:moveTo>
                    <a:pt x="0" y="1073"/>
                  </a:moveTo>
                  <a:cubicBezTo>
                    <a:pt x="0" y="1073"/>
                    <a:pt x="278" y="1220"/>
                    <a:pt x="408" y="1385"/>
                  </a:cubicBezTo>
                  <a:cubicBezTo>
                    <a:pt x="539" y="1551"/>
                    <a:pt x="639" y="1585"/>
                    <a:pt x="752" y="1633"/>
                  </a:cubicBezTo>
                  <a:cubicBezTo>
                    <a:pt x="864" y="1681"/>
                    <a:pt x="1373" y="1603"/>
                    <a:pt x="1399" y="1325"/>
                  </a:cubicBezTo>
                  <a:cubicBezTo>
                    <a:pt x="1425" y="1047"/>
                    <a:pt x="1225" y="1047"/>
                    <a:pt x="1473" y="942"/>
                  </a:cubicBezTo>
                  <a:cubicBezTo>
                    <a:pt x="1720" y="838"/>
                    <a:pt x="1763" y="884"/>
                    <a:pt x="1655" y="708"/>
                  </a:cubicBezTo>
                  <a:cubicBezTo>
                    <a:pt x="1593" y="606"/>
                    <a:pt x="1555" y="565"/>
                    <a:pt x="1531" y="543"/>
                  </a:cubicBezTo>
                  <a:cubicBezTo>
                    <a:pt x="1470" y="575"/>
                    <a:pt x="1384" y="501"/>
                    <a:pt x="1298" y="501"/>
                  </a:cubicBezTo>
                  <a:cubicBezTo>
                    <a:pt x="1203" y="501"/>
                    <a:pt x="1031" y="221"/>
                    <a:pt x="984" y="100"/>
                  </a:cubicBezTo>
                  <a:cubicBezTo>
                    <a:pt x="873" y="169"/>
                    <a:pt x="895" y="156"/>
                    <a:pt x="834" y="78"/>
                  </a:cubicBezTo>
                  <a:cubicBezTo>
                    <a:pt x="773" y="0"/>
                    <a:pt x="725" y="91"/>
                    <a:pt x="665" y="291"/>
                  </a:cubicBezTo>
                  <a:cubicBezTo>
                    <a:pt x="604" y="491"/>
                    <a:pt x="491" y="456"/>
                    <a:pt x="369" y="630"/>
                  </a:cubicBezTo>
                  <a:cubicBezTo>
                    <a:pt x="248" y="803"/>
                    <a:pt x="0" y="1073"/>
                    <a:pt x="0" y="1073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70" name="Freeform 20">
              <a:extLst>
                <a:ext uri="{FF2B5EF4-FFF2-40B4-BE49-F238E27FC236}">
                  <a16:creationId xmlns:a16="http://schemas.microsoft.com/office/drawing/2014/main" id="{D7580269-D77D-E20C-8ABF-9FE1A068F4DD}"/>
                </a:ext>
              </a:extLst>
            </p:cNvPr>
            <p:cNvSpPr>
              <a:spLocks/>
            </p:cNvSpPr>
            <p:nvPr/>
          </p:nvSpPr>
          <p:spPr bwMode="auto">
            <a:xfrm>
              <a:off x="9362354" y="5846819"/>
              <a:ext cx="529637" cy="592935"/>
            </a:xfrm>
            <a:custGeom>
              <a:avLst/>
              <a:gdLst>
                <a:gd name="T0" fmla="*/ 18 w 1503"/>
                <a:gd name="T1" fmla="*/ 1367 h 1885"/>
                <a:gd name="T2" fmla="*/ 152 w 1503"/>
                <a:gd name="T3" fmla="*/ 1637 h 1885"/>
                <a:gd name="T4" fmla="*/ 334 w 1503"/>
                <a:gd name="T5" fmla="*/ 1885 h 1885"/>
                <a:gd name="T6" fmla="*/ 703 w 1503"/>
                <a:gd name="T7" fmla="*/ 1442 h 1885"/>
                <a:gd name="T8" fmla="*/ 999 w 1503"/>
                <a:gd name="T9" fmla="*/ 1103 h 1885"/>
                <a:gd name="T10" fmla="*/ 1168 w 1503"/>
                <a:gd name="T11" fmla="*/ 890 h 1885"/>
                <a:gd name="T12" fmla="*/ 1318 w 1503"/>
                <a:gd name="T13" fmla="*/ 912 h 1885"/>
                <a:gd name="T14" fmla="*/ 1446 w 1503"/>
                <a:gd name="T15" fmla="*/ 733 h 1885"/>
                <a:gd name="T16" fmla="*/ 1257 w 1503"/>
                <a:gd name="T17" fmla="*/ 611 h 1885"/>
                <a:gd name="T18" fmla="*/ 1162 w 1503"/>
                <a:gd name="T19" fmla="*/ 398 h 1885"/>
                <a:gd name="T20" fmla="*/ 1098 w 1503"/>
                <a:gd name="T21" fmla="*/ 169 h 1885"/>
                <a:gd name="T22" fmla="*/ 913 w 1503"/>
                <a:gd name="T23" fmla="*/ 47 h 1885"/>
                <a:gd name="T24" fmla="*/ 700 w 1503"/>
                <a:gd name="T25" fmla="*/ 42 h 1885"/>
                <a:gd name="T26" fmla="*/ 674 w 1503"/>
                <a:gd name="T27" fmla="*/ 0 h 1885"/>
                <a:gd name="T28" fmla="*/ 674 w 1503"/>
                <a:gd name="T29" fmla="*/ 0 h 1885"/>
                <a:gd name="T30" fmla="*/ 674 w 1503"/>
                <a:gd name="T31" fmla="*/ 0 h 1885"/>
                <a:gd name="T32" fmla="*/ 672 w 1503"/>
                <a:gd name="T33" fmla="*/ 2 h 1885"/>
                <a:gd name="T34" fmla="*/ 626 w 1503"/>
                <a:gd name="T35" fmla="*/ 175 h 1885"/>
                <a:gd name="T36" fmla="*/ 585 w 1503"/>
                <a:gd name="T37" fmla="*/ 353 h 1885"/>
                <a:gd name="T38" fmla="*/ 521 w 1503"/>
                <a:gd name="T39" fmla="*/ 545 h 1885"/>
                <a:gd name="T40" fmla="*/ 178 w 1503"/>
                <a:gd name="T41" fmla="*/ 672 h 1885"/>
                <a:gd name="T42" fmla="*/ 87 w 1503"/>
                <a:gd name="T43" fmla="*/ 1010 h 1885"/>
                <a:gd name="T44" fmla="*/ 124 w 1503"/>
                <a:gd name="T45" fmla="*/ 1215 h 1885"/>
                <a:gd name="T46" fmla="*/ 18 w 1503"/>
                <a:gd name="T47" fmla="*/ 1367 h 18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03" h="1885">
                  <a:moveTo>
                    <a:pt x="18" y="1367"/>
                  </a:moveTo>
                  <a:cubicBezTo>
                    <a:pt x="18" y="1367"/>
                    <a:pt x="69" y="1468"/>
                    <a:pt x="152" y="1637"/>
                  </a:cubicBezTo>
                  <a:cubicBezTo>
                    <a:pt x="234" y="1807"/>
                    <a:pt x="334" y="1885"/>
                    <a:pt x="334" y="1885"/>
                  </a:cubicBezTo>
                  <a:cubicBezTo>
                    <a:pt x="334" y="1885"/>
                    <a:pt x="582" y="1615"/>
                    <a:pt x="703" y="1442"/>
                  </a:cubicBezTo>
                  <a:cubicBezTo>
                    <a:pt x="825" y="1268"/>
                    <a:pt x="938" y="1303"/>
                    <a:pt x="999" y="1103"/>
                  </a:cubicBezTo>
                  <a:cubicBezTo>
                    <a:pt x="1059" y="903"/>
                    <a:pt x="1107" y="812"/>
                    <a:pt x="1168" y="890"/>
                  </a:cubicBezTo>
                  <a:cubicBezTo>
                    <a:pt x="1229" y="968"/>
                    <a:pt x="1207" y="981"/>
                    <a:pt x="1318" y="912"/>
                  </a:cubicBezTo>
                  <a:cubicBezTo>
                    <a:pt x="1270" y="790"/>
                    <a:pt x="1388" y="807"/>
                    <a:pt x="1446" y="733"/>
                  </a:cubicBezTo>
                  <a:cubicBezTo>
                    <a:pt x="1503" y="658"/>
                    <a:pt x="1358" y="672"/>
                    <a:pt x="1257" y="611"/>
                  </a:cubicBezTo>
                  <a:cubicBezTo>
                    <a:pt x="1156" y="550"/>
                    <a:pt x="1149" y="466"/>
                    <a:pt x="1162" y="398"/>
                  </a:cubicBezTo>
                  <a:cubicBezTo>
                    <a:pt x="1176" y="331"/>
                    <a:pt x="1132" y="240"/>
                    <a:pt x="1098" y="169"/>
                  </a:cubicBezTo>
                  <a:cubicBezTo>
                    <a:pt x="1064" y="98"/>
                    <a:pt x="1010" y="30"/>
                    <a:pt x="913" y="47"/>
                  </a:cubicBezTo>
                  <a:cubicBezTo>
                    <a:pt x="815" y="64"/>
                    <a:pt x="742" y="77"/>
                    <a:pt x="700" y="42"/>
                  </a:cubicBezTo>
                  <a:cubicBezTo>
                    <a:pt x="692" y="35"/>
                    <a:pt x="684" y="20"/>
                    <a:pt x="674" y="0"/>
                  </a:cubicBezTo>
                  <a:lnTo>
                    <a:pt x="674" y="0"/>
                  </a:lnTo>
                  <a:lnTo>
                    <a:pt x="674" y="0"/>
                  </a:lnTo>
                  <a:cubicBezTo>
                    <a:pt x="674" y="1"/>
                    <a:pt x="673" y="1"/>
                    <a:pt x="672" y="2"/>
                  </a:cubicBezTo>
                  <a:cubicBezTo>
                    <a:pt x="661" y="15"/>
                    <a:pt x="601" y="92"/>
                    <a:pt x="626" y="175"/>
                  </a:cubicBezTo>
                  <a:cubicBezTo>
                    <a:pt x="653" y="266"/>
                    <a:pt x="594" y="275"/>
                    <a:pt x="585" y="353"/>
                  </a:cubicBezTo>
                  <a:cubicBezTo>
                    <a:pt x="575" y="430"/>
                    <a:pt x="694" y="545"/>
                    <a:pt x="521" y="545"/>
                  </a:cubicBezTo>
                  <a:cubicBezTo>
                    <a:pt x="347" y="545"/>
                    <a:pt x="306" y="481"/>
                    <a:pt x="178" y="672"/>
                  </a:cubicBezTo>
                  <a:cubicBezTo>
                    <a:pt x="51" y="864"/>
                    <a:pt x="0" y="919"/>
                    <a:pt x="87" y="1010"/>
                  </a:cubicBezTo>
                  <a:cubicBezTo>
                    <a:pt x="174" y="1101"/>
                    <a:pt x="160" y="1179"/>
                    <a:pt x="124" y="1215"/>
                  </a:cubicBezTo>
                  <a:cubicBezTo>
                    <a:pt x="90" y="1249"/>
                    <a:pt x="103" y="1377"/>
                    <a:pt x="18" y="1367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71" name="Freeform 13">
              <a:extLst>
                <a:ext uri="{FF2B5EF4-FFF2-40B4-BE49-F238E27FC236}">
                  <a16:creationId xmlns:a16="http://schemas.microsoft.com/office/drawing/2014/main" id="{76ABEAA1-B9E4-608A-BD77-CB73FE727A8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61345" y="3485446"/>
              <a:ext cx="962519" cy="711358"/>
            </a:xfrm>
            <a:custGeom>
              <a:avLst/>
              <a:gdLst>
                <a:gd name="T0" fmla="*/ 355 w 2978"/>
                <a:gd name="T1" fmla="*/ 2172 h 2388"/>
                <a:gd name="T2" fmla="*/ 505 w 2978"/>
                <a:gd name="T3" fmla="*/ 2283 h 2388"/>
                <a:gd name="T4" fmla="*/ 644 w 2978"/>
                <a:gd name="T5" fmla="*/ 2291 h 2388"/>
                <a:gd name="T6" fmla="*/ 986 w 2978"/>
                <a:gd name="T7" fmla="*/ 2119 h 2388"/>
                <a:gd name="T8" fmla="*/ 1176 w 2978"/>
                <a:gd name="T9" fmla="*/ 2245 h 2388"/>
                <a:gd name="T10" fmla="*/ 1420 w 2978"/>
                <a:gd name="T11" fmla="*/ 2262 h 2388"/>
                <a:gd name="T12" fmla="*/ 1593 w 2978"/>
                <a:gd name="T13" fmla="*/ 2114 h 2388"/>
                <a:gd name="T14" fmla="*/ 1547 w 2978"/>
                <a:gd name="T15" fmla="*/ 1933 h 2388"/>
                <a:gd name="T16" fmla="*/ 1631 w 2978"/>
                <a:gd name="T17" fmla="*/ 1748 h 2388"/>
                <a:gd name="T18" fmla="*/ 2082 w 2978"/>
                <a:gd name="T19" fmla="*/ 1663 h 2388"/>
                <a:gd name="T20" fmla="*/ 2369 w 2978"/>
                <a:gd name="T21" fmla="*/ 1587 h 2388"/>
                <a:gd name="T22" fmla="*/ 2838 w 2978"/>
                <a:gd name="T23" fmla="*/ 1439 h 2388"/>
                <a:gd name="T24" fmla="*/ 2708 w 2978"/>
                <a:gd name="T25" fmla="*/ 1288 h 2388"/>
                <a:gd name="T26" fmla="*/ 2708 w 2978"/>
                <a:gd name="T27" fmla="*/ 933 h 2388"/>
                <a:gd name="T28" fmla="*/ 2836 w 2978"/>
                <a:gd name="T29" fmla="*/ 535 h 2388"/>
                <a:gd name="T30" fmla="*/ 2545 w 2978"/>
                <a:gd name="T31" fmla="*/ 443 h 2388"/>
                <a:gd name="T32" fmla="*/ 2112 w 2978"/>
                <a:gd name="T33" fmla="*/ 912 h 2388"/>
                <a:gd name="T34" fmla="*/ 1799 w 2978"/>
                <a:gd name="T35" fmla="*/ 1174 h 2388"/>
                <a:gd name="T36" fmla="*/ 1594 w 2978"/>
                <a:gd name="T37" fmla="*/ 1089 h 2388"/>
                <a:gd name="T38" fmla="*/ 1523 w 2978"/>
                <a:gd name="T39" fmla="*/ 862 h 2388"/>
                <a:gd name="T40" fmla="*/ 1395 w 2978"/>
                <a:gd name="T41" fmla="*/ 592 h 2388"/>
                <a:gd name="T42" fmla="*/ 1352 w 2978"/>
                <a:gd name="T43" fmla="*/ 419 h 2388"/>
                <a:gd name="T44" fmla="*/ 1352 w 2978"/>
                <a:gd name="T45" fmla="*/ 419 h 2388"/>
                <a:gd name="T46" fmla="*/ 1276 w 2978"/>
                <a:gd name="T47" fmla="*/ 405 h 2388"/>
                <a:gd name="T48" fmla="*/ 1081 w 2978"/>
                <a:gd name="T49" fmla="*/ 216 h 2388"/>
                <a:gd name="T50" fmla="*/ 865 w 2978"/>
                <a:gd name="T51" fmla="*/ 405 h 2388"/>
                <a:gd name="T52" fmla="*/ 501 w 2978"/>
                <a:gd name="T53" fmla="*/ 355 h 2388"/>
                <a:gd name="T54" fmla="*/ 214 w 2978"/>
                <a:gd name="T55" fmla="*/ 315 h 2388"/>
                <a:gd name="T56" fmla="*/ 0 w 2978"/>
                <a:gd name="T57" fmla="*/ 348 h 2388"/>
                <a:gd name="T58" fmla="*/ 143 w 2978"/>
                <a:gd name="T59" fmla="*/ 646 h 2388"/>
                <a:gd name="T60" fmla="*/ 524 w 2978"/>
                <a:gd name="T61" fmla="*/ 926 h 2388"/>
                <a:gd name="T62" fmla="*/ 445 w 2978"/>
                <a:gd name="T63" fmla="*/ 1249 h 2388"/>
                <a:gd name="T64" fmla="*/ 244 w 2978"/>
                <a:gd name="T65" fmla="*/ 1593 h 2388"/>
                <a:gd name="T66" fmla="*/ 395 w 2978"/>
                <a:gd name="T67" fmla="*/ 1923 h 2388"/>
                <a:gd name="T68" fmla="*/ 355 w 2978"/>
                <a:gd name="T69" fmla="*/ 2172 h 2388"/>
                <a:gd name="T70" fmla="*/ 1353 w 2978"/>
                <a:gd name="T71" fmla="*/ 422 h 2388"/>
                <a:gd name="T72" fmla="*/ 1354 w 2978"/>
                <a:gd name="T73" fmla="*/ 425 h 2388"/>
                <a:gd name="T74" fmla="*/ 1353 w 2978"/>
                <a:gd name="T75" fmla="*/ 422 h 2388"/>
                <a:gd name="T76" fmla="*/ 1355 w 2978"/>
                <a:gd name="T77" fmla="*/ 425 h 2388"/>
                <a:gd name="T78" fmla="*/ 1356 w 2978"/>
                <a:gd name="T79" fmla="*/ 427 h 2388"/>
                <a:gd name="T80" fmla="*/ 1355 w 2978"/>
                <a:gd name="T81" fmla="*/ 425 h 2388"/>
                <a:gd name="T82" fmla="*/ 1356 w 2978"/>
                <a:gd name="T83" fmla="*/ 427 h 2388"/>
                <a:gd name="T84" fmla="*/ 1358 w 2978"/>
                <a:gd name="T85" fmla="*/ 429 h 2388"/>
                <a:gd name="T86" fmla="*/ 1356 w 2978"/>
                <a:gd name="T87" fmla="*/ 427 h 2388"/>
                <a:gd name="T88" fmla="*/ 1358 w 2978"/>
                <a:gd name="T89" fmla="*/ 429 h 2388"/>
                <a:gd name="T90" fmla="*/ 1360 w 2978"/>
                <a:gd name="T91" fmla="*/ 431 h 2388"/>
                <a:gd name="T92" fmla="*/ 1358 w 2978"/>
                <a:gd name="T93" fmla="*/ 429 h 2388"/>
                <a:gd name="T94" fmla="*/ 1360 w 2978"/>
                <a:gd name="T95" fmla="*/ 431 h 2388"/>
                <a:gd name="T96" fmla="*/ 1363 w 2978"/>
                <a:gd name="T97" fmla="*/ 432 h 2388"/>
                <a:gd name="T98" fmla="*/ 1360 w 2978"/>
                <a:gd name="T99" fmla="*/ 431 h 2388"/>
                <a:gd name="T100" fmla="*/ 1363 w 2978"/>
                <a:gd name="T101" fmla="*/ 432 h 2388"/>
                <a:gd name="T102" fmla="*/ 1365 w 2978"/>
                <a:gd name="T103" fmla="*/ 432 h 2388"/>
                <a:gd name="T104" fmla="*/ 1363 w 2978"/>
                <a:gd name="T105" fmla="*/ 432 h 2388"/>
                <a:gd name="T106" fmla="*/ 1366 w 2978"/>
                <a:gd name="T107" fmla="*/ 432 h 2388"/>
                <a:gd name="T108" fmla="*/ 1369 w 2978"/>
                <a:gd name="T109" fmla="*/ 432 h 2388"/>
                <a:gd name="T110" fmla="*/ 1366 w 2978"/>
                <a:gd name="T111" fmla="*/ 432 h 2388"/>
                <a:gd name="T112" fmla="*/ 1369 w 2978"/>
                <a:gd name="T113" fmla="*/ 432 h 2388"/>
                <a:gd name="T114" fmla="*/ 1372 w 2978"/>
                <a:gd name="T115" fmla="*/ 432 h 2388"/>
                <a:gd name="T116" fmla="*/ 1369 w 2978"/>
                <a:gd name="T117" fmla="*/ 432 h 2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978" h="2388">
                  <a:moveTo>
                    <a:pt x="355" y="2172"/>
                  </a:moveTo>
                  <a:cubicBezTo>
                    <a:pt x="382" y="2156"/>
                    <a:pt x="453" y="2182"/>
                    <a:pt x="505" y="2283"/>
                  </a:cubicBezTo>
                  <a:cubicBezTo>
                    <a:pt x="560" y="2388"/>
                    <a:pt x="615" y="2334"/>
                    <a:pt x="644" y="2291"/>
                  </a:cubicBezTo>
                  <a:cubicBezTo>
                    <a:pt x="674" y="2249"/>
                    <a:pt x="902" y="2089"/>
                    <a:pt x="986" y="2119"/>
                  </a:cubicBezTo>
                  <a:cubicBezTo>
                    <a:pt x="1070" y="2148"/>
                    <a:pt x="1117" y="2245"/>
                    <a:pt x="1176" y="2245"/>
                  </a:cubicBezTo>
                  <a:cubicBezTo>
                    <a:pt x="1235" y="2245"/>
                    <a:pt x="1323" y="2270"/>
                    <a:pt x="1420" y="2262"/>
                  </a:cubicBezTo>
                  <a:cubicBezTo>
                    <a:pt x="1517" y="2254"/>
                    <a:pt x="1627" y="2195"/>
                    <a:pt x="1593" y="2114"/>
                  </a:cubicBezTo>
                  <a:cubicBezTo>
                    <a:pt x="1559" y="2034"/>
                    <a:pt x="1500" y="2043"/>
                    <a:pt x="1547" y="1933"/>
                  </a:cubicBezTo>
                  <a:cubicBezTo>
                    <a:pt x="1593" y="1823"/>
                    <a:pt x="1484" y="1802"/>
                    <a:pt x="1631" y="1748"/>
                  </a:cubicBezTo>
                  <a:cubicBezTo>
                    <a:pt x="1779" y="1693"/>
                    <a:pt x="1964" y="1735"/>
                    <a:pt x="2082" y="1663"/>
                  </a:cubicBezTo>
                  <a:cubicBezTo>
                    <a:pt x="2200" y="1592"/>
                    <a:pt x="2146" y="1604"/>
                    <a:pt x="2369" y="1587"/>
                  </a:cubicBezTo>
                  <a:cubicBezTo>
                    <a:pt x="2551" y="1574"/>
                    <a:pt x="2738" y="1501"/>
                    <a:pt x="2838" y="1439"/>
                  </a:cubicBezTo>
                  <a:cubicBezTo>
                    <a:pt x="2801" y="1383"/>
                    <a:pt x="2758" y="1332"/>
                    <a:pt x="2708" y="1288"/>
                  </a:cubicBezTo>
                  <a:cubicBezTo>
                    <a:pt x="2524" y="1125"/>
                    <a:pt x="2708" y="1181"/>
                    <a:pt x="2708" y="933"/>
                  </a:cubicBezTo>
                  <a:cubicBezTo>
                    <a:pt x="2708" y="684"/>
                    <a:pt x="2694" y="748"/>
                    <a:pt x="2836" y="535"/>
                  </a:cubicBezTo>
                  <a:cubicBezTo>
                    <a:pt x="2978" y="322"/>
                    <a:pt x="2680" y="408"/>
                    <a:pt x="2545" y="443"/>
                  </a:cubicBezTo>
                  <a:cubicBezTo>
                    <a:pt x="2410" y="479"/>
                    <a:pt x="2261" y="649"/>
                    <a:pt x="2112" y="912"/>
                  </a:cubicBezTo>
                  <a:cubicBezTo>
                    <a:pt x="1963" y="1174"/>
                    <a:pt x="1878" y="1054"/>
                    <a:pt x="1799" y="1174"/>
                  </a:cubicBezTo>
                  <a:cubicBezTo>
                    <a:pt x="1721" y="1295"/>
                    <a:pt x="1707" y="1139"/>
                    <a:pt x="1594" y="1089"/>
                  </a:cubicBezTo>
                  <a:cubicBezTo>
                    <a:pt x="1480" y="1039"/>
                    <a:pt x="1608" y="933"/>
                    <a:pt x="1523" y="862"/>
                  </a:cubicBezTo>
                  <a:cubicBezTo>
                    <a:pt x="1437" y="791"/>
                    <a:pt x="1466" y="642"/>
                    <a:pt x="1395" y="592"/>
                  </a:cubicBezTo>
                  <a:cubicBezTo>
                    <a:pt x="1324" y="543"/>
                    <a:pt x="1352" y="420"/>
                    <a:pt x="1352" y="419"/>
                  </a:cubicBezTo>
                  <a:lnTo>
                    <a:pt x="1352" y="419"/>
                  </a:lnTo>
                  <a:cubicBezTo>
                    <a:pt x="1326" y="413"/>
                    <a:pt x="1327" y="347"/>
                    <a:pt x="1276" y="405"/>
                  </a:cubicBezTo>
                  <a:cubicBezTo>
                    <a:pt x="1180" y="517"/>
                    <a:pt x="1148" y="432"/>
                    <a:pt x="1081" y="216"/>
                  </a:cubicBezTo>
                  <a:cubicBezTo>
                    <a:pt x="1013" y="0"/>
                    <a:pt x="973" y="351"/>
                    <a:pt x="865" y="405"/>
                  </a:cubicBezTo>
                  <a:cubicBezTo>
                    <a:pt x="763" y="456"/>
                    <a:pt x="649" y="381"/>
                    <a:pt x="501" y="355"/>
                  </a:cubicBezTo>
                  <a:cubicBezTo>
                    <a:pt x="341" y="517"/>
                    <a:pt x="241" y="292"/>
                    <a:pt x="214" y="315"/>
                  </a:cubicBezTo>
                  <a:cubicBezTo>
                    <a:pt x="186" y="338"/>
                    <a:pt x="29" y="348"/>
                    <a:pt x="0" y="348"/>
                  </a:cubicBezTo>
                  <a:cubicBezTo>
                    <a:pt x="0" y="348"/>
                    <a:pt x="0" y="348"/>
                    <a:pt x="143" y="646"/>
                  </a:cubicBezTo>
                  <a:cubicBezTo>
                    <a:pt x="287" y="944"/>
                    <a:pt x="294" y="832"/>
                    <a:pt x="524" y="926"/>
                  </a:cubicBezTo>
                  <a:cubicBezTo>
                    <a:pt x="753" y="1019"/>
                    <a:pt x="438" y="1033"/>
                    <a:pt x="445" y="1249"/>
                  </a:cubicBezTo>
                  <a:cubicBezTo>
                    <a:pt x="452" y="1464"/>
                    <a:pt x="244" y="1593"/>
                    <a:pt x="244" y="1593"/>
                  </a:cubicBezTo>
                  <a:cubicBezTo>
                    <a:pt x="244" y="1593"/>
                    <a:pt x="294" y="1765"/>
                    <a:pt x="395" y="1923"/>
                  </a:cubicBezTo>
                  <a:cubicBezTo>
                    <a:pt x="486" y="2067"/>
                    <a:pt x="376" y="2157"/>
                    <a:pt x="355" y="2172"/>
                  </a:cubicBezTo>
                  <a:close/>
                  <a:moveTo>
                    <a:pt x="1353" y="422"/>
                  </a:moveTo>
                  <a:cubicBezTo>
                    <a:pt x="1354" y="423"/>
                    <a:pt x="1354" y="424"/>
                    <a:pt x="1354" y="425"/>
                  </a:cubicBezTo>
                  <a:cubicBezTo>
                    <a:pt x="1354" y="424"/>
                    <a:pt x="1354" y="423"/>
                    <a:pt x="1353" y="422"/>
                  </a:cubicBezTo>
                  <a:close/>
                  <a:moveTo>
                    <a:pt x="1355" y="425"/>
                  </a:moveTo>
                  <a:cubicBezTo>
                    <a:pt x="1355" y="426"/>
                    <a:pt x="1355" y="426"/>
                    <a:pt x="1356" y="427"/>
                  </a:cubicBezTo>
                  <a:cubicBezTo>
                    <a:pt x="1355" y="426"/>
                    <a:pt x="1355" y="426"/>
                    <a:pt x="1355" y="425"/>
                  </a:cubicBezTo>
                  <a:close/>
                  <a:moveTo>
                    <a:pt x="1356" y="427"/>
                  </a:moveTo>
                  <a:cubicBezTo>
                    <a:pt x="1357" y="428"/>
                    <a:pt x="1357" y="429"/>
                    <a:pt x="1358" y="429"/>
                  </a:cubicBezTo>
                  <a:cubicBezTo>
                    <a:pt x="1357" y="429"/>
                    <a:pt x="1357" y="428"/>
                    <a:pt x="1356" y="427"/>
                  </a:cubicBezTo>
                  <a:close/>
                  <a:moveTo>
                    <a:pt x="1358" y="429"/>
                  </a:moveTo>
                  <a:cubicBezTo>
                    <a:pt x="1359" y="430"/>
                    <a:pt x="1359" y="430"/>
                    <a:pt x="1360" y="431"/>
                  </a:cubicBezTo>
                  <a:cubicBezTo>
                    <a:pt x="1359" y="430"/>
                    <a:pt x="1359" y="430"/>
                    <a:pt x="1358" y="429"/>
                  </a:cubicBezTo>
                  <a:close/>
                  <a:moveTo>
                    <a:pt x="1360" y="431"/>
                  </a:moveTo>
                  <a:cubicBezTo>
                    <a:pt x="1361" y="431"/>
                    <a:pt x="1362" y="431"/>
                    <a:pt x="1363" y="432"/>
                  </a:cubicBezTo>
                  <a:cubicBezTo>
                    <a:pt x="1362" y="431"/>
                    <a:pt x="1361" y="431"/>
                    <a:pt x="1360" y="431"/>
                  </a:cubicBezTo>
                  <a:close/>
                  <a:moveTo>
                    <a:pt x="1363" y="432"/>
                  </a:moveTo>
                  <a:cubicBezTo>
                    <a:pt x="1364" y="432"/>
                    <a:pt x="1365" y="432"/>
                    <a:pt x="1365" y="432"/>
                  </a:cubicBezTo>
                  <a:cubicBezTo>
                    <a:pt x="1365" y="432"/>
                    <a:pt x="1364" y="432"/>
                    <a:pt x="1363" y="432"/>
                  </a:cubicBezTo>
                  <a:close/>
                  <a:moveTo>
                    <a:pt x="1366" y="432"/>
                  </a:moveTo>
                  <a:cubicBezTo>
                    <a:pt x="1367" y="432"/>
                    <a:pt x="1368" y="432"/>
                    <a:pt x="1369" y="432"/>
                  </a:cubicBezTo>
                  <a:cubicBezTo>
                    <a:pt x="1368" y="432"/>
                    <a:pt x="1367" y="432"/>
                    <a:pt x="1366" y="432"/>
                  </a:cubicBezTo>
                  <a:close/>
                  <a:moveTo>
                    <a:pt x="1369" y="432"/>
                  </a:moveTo>
                  <a:cubicBezTo>
                    <a:pt x="1370" y="432"/>
                    <a:pt x="1371" y="432"/>
                    <a:pt x="1372" y="432"/>
                  </a:cubicBezTo>
                  <a:cubicBezTo>
                    <a:pt x="1371" y="432"/>
                    <a:pt x="1370" y="432"/>
                    <a:pt x="1369" y="432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72" name="Freeform 7">
              <a:extLst>
                <a:ext uri="{FF2B5EF4-FFF2-40B4-BE49-F238E27FC236}">
                  <a16:creationId xmlns:a16="http://schemas.microsoft.com/office/drawing/2014/main" id="{57724BB8-1CEE-02F4-06BD-EA5DD80AF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6848" y="2608693"/>
              <a:ext cx="809351" cy="1030907"/>
            </a:xfrm>
            <a:custGeom>
              <a:avLst/>
              <a:gdLst>
                <a:gd name="T0" fmla="*/ 77 w 2503"/>
                <a:gd name="T1" fmla="*/ 1706 h 3462"/>
                <a:gd name="T2" fmla="*/ 164 w 2503"/>
                <a:gd name="T3" fmla="*/ 1954 h 3462"/>
                <a:gd name="T4" fmla="*/ 367 w 2503"/>
                <a:gd name="T5" fmla="*/ 2379 h 3462"/>
                <a:gd name="T6" fmla="*/ 468 w 2503"/>
                <a:gd name="T7" fmla="*/ 2770 h 3462"/>
                <a:gd name="T8" fmla="*/ 893 w 2503"/>
                <a:gd name="T9" fmla="*/ 2905 h 3462"/>
                <a:gd name="T10" fmla="*/ 1041 w 2503"/>
                <a:gd name="T11" fmla="*/ 3296 h 3462"/>
                <a:gd name="T12" fmla="*/ 1433 w 2503"/>
                <a:gd name="T13" fmla="*/ 3350 h 3462"/>
                <a:gd name="T14" fmla="*/ 1649 w 2503"/>
                <a:gd name="T15" fmla="*/ 3161 h 3462"/>
                <a:gd name="T16" fmla="*/ 1844 w 2503"/>
                <a:gd name="T17" fmla="*/ 3350 h 3462"/>
                <a:gd name="T18" fmla="*/ 1920 w 2503"/>
                <a:gd name="T19" fmla="*/ 3364 h 3462"/>
                <a:gd name="T20" fmla="*/ 2021 w 2503"/>
                <a:gd name="T21" fmla="*/ 3029 h 3462"/>
                <a:gd name="T22" fmla="*/ 2066 w 2503"/>
                <a:gd name="T23" fmla="*/ 2697 h 3462"/>
                <a:gd name="T24" fmla="*/ 1788 w 2503"/>
                <a:gd name="T25" fmla="*/ 1796 h 3462"/>
                <a:gd name="T26" fmla="*/ 2088 w 2503"/>
                <a:gd name="T27" fmla="*/ 1493 h 3462"/>
                <a:gd name="T28" fmla="*/ 2391 w 2503"/>
                <a:gd name="T29" fmla="*/ 1314 h 3462"/>
                <a:gd name="T30" fmla="*/ 2216 w 2503"/>
                <a:gd name="T31" fmla="*/ 768 h 3462"/>
                <a:gd name="T32" fmla="*/ 1746 w 2503"/>
                <a:gd name="T33" fmla="*/ 755 h 3462"/>
                <a:gd name="T34" fmla="*/ 1459 w 2503"/>
                <a:gd name="T35" fmla="*/ 555 h 3462"/>
                <a:gd name="T36" fmla="*/ 1078 w 2503"/>
                <a:gd name="T37" fmla="*/ 498 h 3462"/>
                <a:gd name="T38" fmla="*/ 664 w 2503"/>
                <a:gd name="T39" fmla="*/ 305 h 3462"/>
                <a:gd name="T40" fmla="*/ 380 w 2503"/>
                <a:gd name="T41" fmla="*/ 118 h 3462"/>
                <a:gd name="T42" fmla="*/ 194 w 2503"/>
                <a:gd name="T43" fmla="*/ 0 h 3462"/>
                <a:gd name="T44" fmla="*/ 158 w 2503"/>
                <a:gd name="T45" fmla="*/ 13 h 3462"/>
                <a:gd name="T46" fmla="*/ 140 w 2503"/>
                <a:gd name="T47" fmla="*/ 427 h 3462"/>
                <a:gd name="T48" fmla="*/ 514 w 2503"/>
                <a:gd name="T49" fmla="*/ 750 h 3462"/>
                <a:gd name="T50" fmla="*/ 637 w 2503"/>
                <a:gd name="T51" fmla="*/ 1004 h 3462"/>
                <a:gd name="T52" fmla="*/ 484 w 2503"/>
                <a:gd name="T53" fmla="*/ 1236 h 3462"/>
                <a:gd name="T54" fmla="*/ 254 w 2503"/>
                <a:gd name="T55" fmla="*/ 1298 h 3462"/>
                <a:gd name="T56" fmla="*/ 107 w 2503"/>
                <a:gd name="T57" fmla="*/ 1300 h 3462"/>
                <a:gd name="T58" fmla="*/ 57 w 2503"/>
                <a:gd name="T59" fmla="*/ 1514 h 3462"/>
                <a:gd name="T60" fmla="*/ 77 w 2503"/>
                <a:gd name="T61" fmla="*/ 1706 h 3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503" h="3462">
                  <a:moveTo>
                    <a:pt x="77" y="1706"/>
                  </a:moveTo>
                  <a:cubicBezTo>
                    <a:pt x="77" y="1706"/>
                    <a:pt x="124" y="1792"/>
                    <a:pt x="164" y="1954"/>
                  </a:cubicBezTo>
                  <a:cubicBezTo>
                    <a:pt x="205" y="2116"/>
                    <a:pt x="407" y="2203"/>
                    <a:pt x="367" y="2379"/>
                  </a:cubicBezTo>
                  <a:cubicBezTo>
                    <a:pt x="326" y="2554"/>
                    <a:pt x="495" y="2635"/>
                    <a:pt x="468" y="2770"/>
                  </a:cubicBezTo>
                  <a:cubicBezTo>
                    <a:pt x="441" y="2905"/>
                    <a:pt x="677" y="2716"/>
                    <a:pt x="893" y="2905"/>
                  </a:cubicBezTo>
                  <a:cubicBezTo>
                    <a:pt x="1109" y="3094"/>
                    <a:pt x="880" y="3276"/>
                    <a:pt x="1041" y="3296"/>
                  </a:cubicBezTo>
                  <a:cubicBezTo>
                    <a:pt x="1203" y="3316"/>
                    <a:pt x="1325" y="3404"/>
                    <a:pt x="1433" y="3350"/>
                  </a:cubicBezTo>
                  <a:cubicBezTo>
                    <a:pt x="1541" y="3296"/>
                    <a:pt x="1581" y="2945"/>
                    <a:pt x="1649" y="3161"/>
                  </a:cubicBezTo>
                  <a:cubicBezTo>
                    <a:pt x="1716" y="3377"/>
                    <a:pt x="1748" y="3462"/>
                    <a:pt x="1844" y="3350"/>
                  </a:cubicBezTo>
                  <a:cubicBezTo>
                    <a:pt x="1895" y="3292"/>
                    <a:pt x="1894" y="3358"/>
                    <a:pt x="1920" y="3364"/>
                  </a:cubicBezTo>
                  <a:cubicBezTo>
                    <a:pt x="1897" y="3304"/>
                    <a:pt x="1975" y="3168"/>
                    <a:pt x="2021" y="3029"/>
                  </a:cubicBezTo>
                  <a:cubicBezTo>
                    <a:pt x="2069" y="2885"/>
                    <a:pt x="2138" y="2835"/>
                    <a:pt x="2066" y="2697"/>
                  </a:cubicBezTo>
                  <a:cubicBezTo>
                    <a:pt x="1994" y="2560"/>
                    <a:pt x="1772" y="2163"/>
                    <a:pt x="1788" y="1796"/>
                  </a:cubicBezTo>
                  <a:cubicBezTo>
                    <a:pt x="1804" y="1429"/>
                    <a:pt x="1912" y="1356"/>
                    <a:pt x="2088" y="1493"/>
                  </a:cubicBezTo>
                  <a:cubicBezTo>
                    <a:pt x="2264" y="1630"/>
                    <a:pt x="2436" y="1502"/>
                    <a:pt x="2391" y="1314"/>
                  </a:cubicBezTo>
                  <a:cubicBezTo>
                    <a:pt x="2346" y="1126"/>
                    <a:pt x="2503" y="816"/>
                    <a:pt x="2216" y="768"/>
                  </a:cubicBezTo>
                  <a:cubicBezTo>
                    <a:pt x="1928" y="720"/>
                    <a:pt x="1849" y="845"/>
                    <a:pt x="1746" y="755"/>
                  </a:cubicBezTo>
                  <a:cubicBezTo>
                    <a:pt x="1644" y="666"/>
                    <a:pt x="1559" y="472"/>
                    <a:pt x="1459" y="555"/>
                  </a:cubicBezTo>
                  <a:cubicBezTo>
                    <a:pt x="1359" y="639"/>
                    <a:pt x="1192" y="792"/>
                    <a:pt x="1078" y="498"/>
                  </a:cubicBezTo>
                  <a:cubicBezTo>
                    <a:pt x="965" y="204"/>
                    <a:pt x="798" y="392"/>
                    <a:pt x="664" y="305"/>
                  </a:cubicBezTo>
                  <a:cubicBezTo>
                    <a:pt x="530" y="218"/>
                    <a:pt x="520" y="181"/>
                    <a:pt x="380" y="118"/>
                  </a:cubicBezTo>
                  <a:cubicBezTo>
                    <a:pt x="292" y="78"/>
                    <a:pt x="240" y="55"/>
                    <a:pt x="194" y="0"/>
                  </a:cubicBezTo>
                  <a:cubicBezTo>
                    <a:pt x="194" y="0"/>
                    <a:pt x="180" y="5"/>
                    <a:pt x="158" y="13"/>
                  </a:cubicBezTo>
                  <a:cubicBezTo>
                    <a:pt x="56" y="62"/>
                    <a:pt x="63" y="214"/>
                    <a:pt x="140" y="427"/>
                  </a:cubicBezTo>
                  <a:cubicBezTo>
                    <a:pt x="242" y="707"/>
                    <a:pt x="440" y="742"/>
                    <a:pt x="514" y="750"/>
                  </a:cubicBezTo>
                  <a:cubicBezTo>
                    <a:pt x="587" y="758"/>
                    <a:pt x="637" y="927"/>
                    <a:pt x="637" y="1004"/>
                  </a:cubicBezTo>
                  <a:cubicBezTo>
                    <a:pt x="637" y="1081"/>
                    <a:pt x="555" y="1167"/>
                    <a:pt x="484" y="1236"/>
                  </a:cubicBezTo>
                  <a:cubicBezTo>
                    <a:pt x="412" y="1306"/>
                    <a:pt x="323" y="1323"/>
                    <a:pt x="254" y="1298"/>
                  </a:cubicBezTo>
                  <a:cubicBezTo>
                    <a:pt x="184" y="1272"/>
                    <a:pt x="178" y="1232"/>
                    <a:pt x="107" y="1300"/>
                  </a:cubicBezTo>
                  <a:cubicBezTo>
                    <a:pt x="35" y="1367"/>
                    <a:pt x="115" y="1450"/>
                    <a:pt x="57" y="1514"/>
                  </a:cubicBezTo>
                  <a:cubicBezTo>
                    <a:pt x="0" y="1577"/>
                    <a:pt x="63" y="1659"/>
                    <a:pt x="77" y="1706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73" name="Freeform 5">
              <a:extLst>
                <a:ext uri="{FF2B5EF4-FFF2-40B4-BE49-F238E27FC236}">
                  <a16:creationId xmlns:a16="http://schemas.microsoft.com/office/drawing/2014/main" id="{FE396928-E672-1ADA-82CE-739BC6ACEC6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2924" y="912997"/>
              <a:ext cx="2659546" cy="2716969"/>
            </a:xfrm>
            <a:custGeom>
              <a:avLst/>
              <a:gdLst>
                <a:gd name="T0" fmla="*/ 645 w 8230"/>
                <a:gd name="T1" fmla="*/ 2991 h 9120"/>
                <a:gd name="T2" fmla="*/ 2553 w 8230"/>
                <a:gd name="T3" fmla="*/ 1089 h 9120"/>
                <a:gd name="T4" fmla="*/ 2669 w 8230"/>
                <a:gd name="T5" fmla="*/ 761 h 9120"/>
                <a:gd name="T6" fmla="*/ 2375 w 8230"/>
                <a:gd name="T7" fmla="*/ 300 h 9120"/>
                <a:gd name="T8" fmla="*/ 2893 w 8230"/>
                <a:gd name="T9" fmla="*/ 196 h 9120"/>
                <a:gd name="T10" fmla="*/ 3660 w 8230"/>
                <a:gd name="T11" fmla="*/ 893 h 9120"/>
                <a:gd name="T12" fmla="*/ 4190 w 8230"/>
                <a:gd name="T13" fmla="*/ 1401 h 9120"/>
                <a:gd name="T14" fmla="*/ 4634 w 8230"/>
                <a:gd name="T15" fmla="*/ 2011 h 9120"/>
                <a:gd name="T16" fmla="*/ 4905 w 8230"/>
                <a:gd name="T17" fmla="*/ 2519 h 9120"/>
                <a:gd name="T18" fmla="*/ 5318 w 8230"/>
                <a:gd name="T19" fmla="*/ 2644 h 9120"/>
                <a:gd name="T20" fmla="*/ 6058 w 8230"/>
                <a:gd name="T21" fmla="*/ 2547 h 9120"/>
                <a:gd name="T22" fmla="*/ 6376 w 8230"/>
                <a:gd name="T23" fmla="*/ 2369 h 9120"/>
                <a:gd name="T24" fmla="*/ 6748 w 8230"/>
                <a:gd name="T25" fmla="*/ 2588 h 9120"/>
                <a:gd name="T26" fmla="*/ 7297 w 8230"/>
                <a:gd name="T27" fmla="*/ 2475 h 9120"/>
                <a:gd name="T28" fmla="*/ 7747 w 8230"/>
                <a:gd name="T29" fmla="*/ 2703 h 9120"/>
                <a:gd name="T30" fmla="*/ 8078 w 8230"/>
                <a:gd name="T31" fmla="*/ 2962 h 9120"/>
                <a:gd name="T32" fmla="*/ 7819 w 8230"/>
                <a:gd name="T33" fmla="*/ 4033 h 9120"/>
                <a:gd name="T34" fmla="*/ 8151 w 8230"/>
                <a:gd name="T35" fmla="*/ 4519 h 9120"/>
                <a:gd name="T36" fmla="*/ 7811 w 8230"/>
                <a:gd name="T37" fmla="*/ 4464 h 9120"/>
                <a:gd name="T38" fmla="*/ 7468 w 8230"/>
                <a:gd name="T39" fmla="*/ 4393 h 9120"/>
                <a:gd name="T40" fmla="*/ 6836 w 8230"/>
                <a:gd name="T41" fmla="*/ 4614 h 9120"/>
                <a:gd name="T42" fmla="*/ 6342 w 8230"/>
                <a:gd name="T43" fmla="*/ 4760 h 9120"/>
                <a:gd name="T44" fmla="*/ 5655 w 8230"/>
                <a:gd name="T45" fmla="*/ 5123 h 9120"/>
                <a:gd name="T46" fmla="*/ 5083 w 8230"/>
                <a:gd name="T47" fmla="*/ 5692 h 9120"/>
                <a:gd name="T48" fmla="*/ 4815 w 8230"/>
                <a:gd name="T49" fmla="*/ 6439 h 9120"/>
                <a:gd name="T50" fmla="*/ 4319 w 8230"/>
                <a:gd name="T51" fmla="*/ 7173 h 9120"/>
                <a:gd name="T52" fmla="*/ 4081 w 8230"/>
                <a:gd name="T53" fmla="*/ 7765 h 9120"/>
                <a:gd name="T54" fmla="*/ 3616 w 8230"/>
                <a:gd name="T55" fmla="*/ 7760 h 9120"/>
                <a:gd name="T56" fmla="*/ 3373 w 8230"/>
                <a:gd name="T57" fmla="*/ 8190 h 9120"/>
                <a:gd name="T58" fmla="*/ 2843 w 8230"/>
                <a:gd name="T59" fmla="*/ 8513 h 9120"/>
                <a:gd name="T60" fmla="*/ 2469 w 8230"/>
                <a:gd name="T61" fmla="*/ 8743 h 9120"/>
                <a:gd name="T62" fmla="*/ 2355 w 8230"/>
                <a:gd name="T63" fmla="*/ 8770 h 9120"/>
                <a:gd name="T64" fmla="*/ 2065 w 8230"/>
                <a:gd name="T65" fmla="*/ 8722 h 9120"/>
                <a:gd name="T66" fmla="*/ 1832 w 8230"/>
                <a:gd name="T67" fmla="*/ 7489 h 9120"/>
                <a:gd name="T68" fmla="*/ 2435 w 8230"/>
                <a:gd name="T69" fmla="*/ 7007 h 9120"/>
                <a:gd name="T70" fmla="*/ 1790 w 8230"/>
                <a:gd name="T71" fmla="*/ 6448 h 9120"/>
                <a:gd name="T72" fmla="*/ 1122 w 8230"/>
                <a:gd name="T73" fmla="*/ 6191 h 9120"/>
                <a:gd name="T74" fmla="*/ 424 w 8230"/>
                <a:gd name="T75" fmla="*/ 5811 h 9120"/>
                <a:gd name="T76" fmla="*/ 141 w 8230"/>
                <a:gd name="T77" fmla="*/ 4932 h 9120"/>
                <a:gd name="T78" fmla="*/ 254 w 8230"/>
                <a:gd name="T79" fmla="*/ 4124 h 9120"/>
                <a:gd name="T80" fmla="*/ 11 w 8230"/>
                <a:gd name="T81" fmla="*/ 3256 h 9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230" h="9120">
                  <a:moveTo>
                    <a:pt x="11" y="3256"/>
                  </a:moveTo>
                  <a:cubicBezTo>
                    <a:pt x="11" y="3256"/>
                    <a:pt x="46" y="3182"/>
                    <a:pt x="645" y="2991"/>
                  </a:cubicBezTo>
                  <a:cubicBezTo>
                    <a:pt x="1245" y="2801"/>
                    <a:pt x="1839" y="2478"/>
                    <a:pt x="2190" y="1867"/>
                  </a:cubicBezTo>
                  <a:cubicBezTo>
                    <a:pt x="2542" y="1256"/>
                    <a:pt x="2444" y="1055"/>
                    <a:pt x="2553" y="1089"/>
                  </a:cubicBezTo>
                  <a:cubicBezTo>
                    <a:pt x="2663" y="1124"/>
                    <a:pt x="2755" y="1107"/>
                    <a:pt x="2697" y="980"/>
                  </a:cubicBezTo>
                  <a:cubicBezTo>
                    <a:pt x="2640" y="853"/>
                    <a:pt x="2611" y="853"/>
                    <a:pt x="2669" y="761"/>
                  </a:cubicBezTo>
                  <a:cubicBezTo>
                    <a:pt x="2726" y="669"/>
                    <a:pt x="2692" y="622"/>
                    <a:pt x="2542" y="565"/>
                  </a:cubicBezTo>
                  <a:cubicBezTo>
                    <a:pt x="2392" y="507"/>
                    <a:pt x="2513" y="352"/>
                    <a:pt x="2375" y="300"/>
                  </a:cubicBezTo>
                  <a:cubicBezTo>
                    <a:pt x="2236" y="248"/>
                    <a:pt x="2340" y="179"/>
                    <a:pt x="2467" y="213"/>
                  </a:cubicBezTo>
                  <a:cubicBezTo>
                    <a:pt x="2594" y="248"/>
                    <a:pt x="2807" y="0"/>
                    <a:pt x="2893" y="196"/>
                  </a:cubicBezTo>
                  <a:cubicBezTo>
                    <a:pt x="2980" y="392"/>
                    <a:pt x="3228" y="248"/>
                    <a:pt x="3233" y="415"/>
                  </a:cubicBezTo>
                  <a:cubicBezTo>
                    <a:pt x="3239" y="582"/>
                    <a:pt x="3631" y="548"/>
                    <a:pt x="3660" y="893"/>
                  </a:cubicBezTo>
                  <a:cubicBezTo>
                    <a:pt x="3689" y="1239"/>
                    <a:pt x="3890" y="1135"/>
                    <a:pt x="3954" y="1228"/>
                  </a:cubicBezTo>
                  <a:cubicBezTo>
                    <a:pt x="4017" y="1320"/>
                    <a:pt x="4173" y="1326"/>
                    <a:pt x="4190" y="1401"/>
                  </a:cubicBezTo>
                  <a:cubicBezTo>
                    <a:pt x="4207" y="1475"/>
                    <a:pt x="4352" y="1349"/>
                    <a:pt x="4461" y="1585"/>
                  </a:cubicBezTo>
                  <a:cubicBezTo>
                    <a:pt x="4571" y="1821"/>
                    <a:pt x="4484" y="2000"/>
                    <a:pt x="4634" y="2011"/>
                  </a:cubicBezTo>
                  <a:cubicBezTo>
                    <a:pt x="4784" y="2023"/>
                    <a:pt x="4824" y="1919"/>
                    <a:pt x="4905" y="2173"/>
                  </a:cubicBezTo>
                  <a:cubicBezTo>
                    <a:pt x="4986" y="2426"/>
                    <a:pt x="4847" y="2450"/>
                    <a:pt x="4905" y="2519"/>
                  </a:cubicBezTo>
                  <a:cubicBezTo>
                    <a:pt x="4962" y="2588"/>
                    <a:pt x="5055" y="2582"/>
                    <a:pt x="5112" y="2657"/>
                  </a:cubicBezTo>
                  <a:cubicBezTo>
                    <a:pt x="5170" y="2732"/>
                    <a:pt x="5168" y="2600"/>
                    <a:pt x="5318" y="2644"/>
                  </a:cubicBezTo>
                  <a:cubicBezTo>
                    <a:pt x="5467" y="2688"/>
                    <a:pt x="5552" y="2591"/>
                    <a:pt x="5736" y="2660"/>
                  </a:cubicBezTo>
                  <a:cubicBezTo>
                    <a:pt x="5920" y="2728"/>
                    <a:pt x="5955" y="2591"/>
                    <a:pt x="6058" y="2547"/>
                  </a:cubicBezTo>
                  <a:cubicBezTo>
                    <a:pt x="6161" y="2503"/>
                    <a:pt x="6139" y="2622"/>
                    <a:pt x="6211" y="2479"/>
                  </a:cubicBezTo>
                  <a:cubicBezTo>
                    <a:pt x="6282" y="2335"/>
                    <a:pt x="6314" y="2322"/>
                    <a:pt x="6376" y="2369"/>
                  </a:cubicBezTo>
                  <a:cubicBezTo>
                    <a:pt x="6438" y="2416"/>
                    <a:pt x="6510" y="2413"/>
                    <a:pt x="6579" y="2500"/>
                  </a:cubicBezTo>
                  <a:cubicBezTo>
                    <a:pt x="6648" y="2588"/>
                    <a:pt x="6666" y="2538"/>
                    <a:pt x="6748" y="2588"/>
                  </a:cubicBezTo>
                  <a:cubicBezTo>
                    <a:pt x="6829" y="2638"/>
                    <a:pt x="6938" y="2479"/>
                    <a:pt x="7038" y="2500"/>
                  </a:cubicBezTo>
                  <a:cubicBezTo>
                    <a:pt x="7138" y="2522"/>
                    <a:pt x="7138" y="2326"/>
                    <a:pt x="7297" y="2475"/>
                  </a:cubicBezTo>
                  <a:cubicBezTo>
                    <a:pt x="7456" y="2625"/>
                    <a:pt x="7597" y="2653"/>
                    <a:pt x="7634" y="2638"/>
                  </a:cubicBezTo>
                  <a:cubicBezTo>
                    <a:pt x="7672" y="2622"/>
                    <a:pt x="7612" y="2700"/>
                    <a:pt x="7747" y="2703"/>
                  </a:cubicBezTo>
                  <a:cubicBezTo>
                    <a:pt x="7881" y="2706"/>
                    <a:pt x="7853" y="2778"/>
                    <a:pt x="7921" y="2847"/>
                  </a:cubicBezTo>
                  <a:cubicBezTo>
                    <a:pt x="7990" y="2916"/>
                    <a:pt x="8152" y="2875"/>
                    <a:pt x="8078" y="2962"/>
                  </a:cubicBezTo>
                  <a:cubicBezTo>
                    <a:pt x="8003" y="3050"/>
                    <a:pt x="7235" y="3918"/>
                    <a:pt x="7438" y="4027"/>
                  </a:cubicBezTo>
                  <a:cubicBezTo>
                    <a:pt x="7640" y="4136"/>
                    <a:pt x="7736" y="3950"/>
                    <a:pt x="7819" y="4033"/>
                  </a:cubicBezTo>
                  <a:cubicBezTo>
                    <a:pt x="7902" y="4116"/>
                    <a:pt x="7910" y="4152"/>
                    <a:pt x="7930" y="4247"/>
                  </a:cubicBezTo>
                  <a:cubicBezTo>
                    <a:pt x="7949" y="4341"/>
                    <a:pt x="8230" y="4420"/>
                    <a:pt x="8151" y="4519"/>
                  </a:cubicBezTo>
                  <a:cubicBezTo>
                    <a:pt x="8072" y="4618"/>
                    <a:pt x="8040" y="4452"/>
                    <a:pt x="7993" y="4495"/>
                  </a:cubicBezTo>
                  <a:cubicBezTo>
                    <a:pt x="7945" y="4539"/>
                    <a:pt x="7839" y="4606"/>
                    <a:pt x="7811" y="4464"/>
                  </a:cubicBezTo>
                  <a:cubicBezTo>
                    <a:pt x="7784" y="4322"/>
                    <a:pt x="7799" y="4365"/>
                    <a:pt x="7673" y="4381"/>
                  </a:cubicBezTo>
                  <a:cubicBezTo>
                    <a:pt x="7547" y="4397"/>
                    <a:pt x="7507" y="4444"/>
                    <a:pt x="7468" y="4393"/>
                  </a:cubicBezTo>
                  <a:cubicBezTo>
                    <a:pt x="7428" y="4341"/>
                    <a:pt x="7251" y="4389"/>
                    <a:pt x="7215" y="4511"/>
                  </a:cubicBezTo>
                  <a:cubicBezTo>
                    <a:pt x="7179" y="4634"/>
                    <a:pt x="6978" y="4618"/>
                    <a:pt x="6836" y="4614"/>
                  </a:cubicBezTo>
                  <a:cubicBezTo>
                    <a:pt x="6694" y="4610"/>
                    <a:pt x="6674" y="4705"/>
                    <a:pt x="6563" y="4705"/>
                  </a:cubicBezTo>
                  <a:cubicBezTo>
                    <a:pt x="6453" y="4705"/>
                    <a:pt x="6536" y="4768"/>
                    <a:pt x="6342" y="4760"/>
                  </a:cubicBezTo>
                  <a:cubicBezTo>
                    <a:pt x="6149" y="4752"/>
                    <a:pt x="5865" y="5020"/>
                    <a:pt x="5801" y="5032"/>
                  </a:cubicBezTo>
                  <a:cubicBezTo>
                    <a:pt x="5738" y="5044"/>
                    <a:pt x="5699" y="5013"/>
                    <a:pt x="5655" y="5123"/>
                  </a:cubicBezTo>
                  <a:cubicBezTo>
                    <a:pt x="5612" y="5234"/>
                    <a:pt x="5466" y="5309"/>
                    <a:pt x="5351" y="5309"/>
                  </a:cubicBezTo>
                  <a:cubicBezTo>
                    <a:pt x="5237" y="5309"/>
                    <a:pt x="5103" y="5368"/>
                    <a:pt x="5083" y="5692"/>
                  </a:cubicBezTo>
                  <a:cubicBezTo>
                    <a:pt x="5063" y="6015"/>
                    <a:pt x="5016" y="6067"/>
                    <a:pt x="4984" y="6106"/>
                  </a:cubicBezTo>
                  <a:cubicBezTo>
                    <a:pt x="4953" y="6146"/>
                    <a:pt x="4749" y="6277"/>
                    <a:pt x="4815" y="6439"/>
                  </a:cubicBezTo>
                  <a:cubicBezTo>
                    <a:pt x="4881" y="6601"/>
                    <a:pt x="5068" y="6803"/>
                    <a:pt x="4866" y="6869"/>
                  </a:cubicBezTo>
                  <a:cubicBezTo>
                    <a:pt x="4663" y="6935"/>
                    <a:pt x="4496" y="6945"/>
                    <a:pt x="4319" y="7173"/>
                  </a:cubicBezTo>
                  <a:cubicBezTo>
                    <a:pt x="4142" y="7400"/>
                    <a:pt x="4299" y="7527"/>
                    <a:pt x="4314" y="7633"/>
                  </a:cubicBezTo>
                  <a:cubicBezTo>
                    <a:pt x="4329" y="7739"/>
                    <a:pt x="4006" y="7664"/>
                    <a:pt x="4081" y="7765"/>
                  </a:cubicBezTo>
                  <a:cubicBezTo>
                    <a:pt x="4157" y="7866"/>
                    <a:pt x="4137" y="7932"/>
                    <a:pt x="3975" y="7861"/>
                  </a:cubicBezTo>
                  <a:cubicBezTo>
                    <a:pt x="3813" y="7790"/>
                    <a:pt x="3717" y="7775"/>
                    <a:pt x="3616" y="7760"/>
                  </a:cubicBezTo>
                  <a:cubicBezTo>
                    <a:pt x="3515" y="7744"/>
                    <a:pt x="3332" y="7613"/>
                    <a:pt x="3358" y="7719"/>
                  </a:cubicBezTo>
                  <a:cubicBezTo>
                    <a:pt x="3383" y="7825"/>
                    <a:pt x="3454" y="8170"/>
                    <a:pt x="3373" y="8190"/>
                  </a:cubicBezTo>
                  <a:cubicBezTo>
                    <a:pt x="3292" y="8210"/>
                    <a:pt x="3332" y="8331"/>
                    <a:pt x="3211" y="8352"/>
                  </a:cubicBezTo>
                  <a:cubicBezTo>
                    <a:pt x="3090" y="8372"/>
                    <a:pt x="2911" y="8510"/>
                    <a:pt x="2843" y="8513"/>
                  </a:cubicBezTo>
                  <a:cubicBezTo>
                    <a:pt x="2774" y="8516"/>
                    <a:pt x="2585" y="8486"/>
                    <a:pt x="2555" y="8555"/>
                  </a:cubicBezTo>
                  <a:cubicBezTo>
                    <a:pt x="2526" y="8623"/>
                    <a:pt x="2400" y="8647"/>
                    <a:pt x="2469" y="8743"/>
                  </a:cubicBezTo>
                  <a:cubicBezTo>
                    <a:pt x="2538" y="8839"/>
                    <a:pt x="2517" y="8919"/>
                    <a:pt x="2475" y="8868"/>
                  </a:cubicBezTo>
                  <a:cubicBezTo>
                    <a:pt x="2433" y="8818"/>
                    <a:pt x="2448" y="8698"/>
                    <a:pt x="2355" y="8770"/>
                  </a:cubicBezTo>
                  <a:cubicBezTo>
                    <a:pt x="2262" y="8842"/>
                    <a:pt x="1996" y="9120"/>
                    <a:pt x="1967" y="9063"/>
                  </a:cubicBezTo>
                  <a:cubicBezTo>
                    <a:pt x="1937" y="9006"/>
                    <a:pt x="2017" y="8865"/>
                    <a:pt x="2065" y="8722"/>
                  </a:cubicBezTo>
                  <a:cubicBezTo>
                    <a:pt x="2113" y="8578"/>
                    <a:pt x="2182" y="8528"/>
                    <a:pt x="2110" y="8390"/>
                  </a:cubicBezTo>
                  <a:cubicBezTo>
                    <a:pt x="2038" y="8253"/>
                    <a:pt x="1816" y="7856"/>
                    <a:pt x="1832" y="7489"/>
                  </a:cubicBezTo>
                  <a:cubicBezTo>
                    <a:pt x="1848" y="7122"/>
                    <a:pt x="1956" y="7049"/>
                    <a:pt x="2132" y="7186"/>
                  </a:cubicBezTo>
                  <a:cubicBezTo>
                    <a:pt x="2308" y="7323"/>
                    <a:pt x="2480" y="7195"/>
                    <a:pt x="2435" y="7007"/>
                  </a:cubicBezTo>
                  <a:cubicBezTo>
                    <a:pt x="2390" y="6819"/>
                    <a:pt x="2547" y="6509"/>
                    <a:pt x="2260" y="6461"/>
                  </a:cubicBezTo>
                  <a:cubicBezTo>
                    <a:pt x="1972" y="6413"/>
                    <a:pt x="1893" y="6538"/>
                    <a:pt x="1790" y="6448"/>
                  </a:cubicBezTo>
                  <a:cubicBezTo>
                    <a:pt x="1688" y="6359"/>
                    <a:pt x="1603" y="6165"/>
                    <a:pt x="1503" y="6248"/>
                  </a:cubicBezTo>
                  <a:cubicBezTo>
                    <a:pt x="1403" y="6332"/>
                    <a:pt x="1236" y="6485"/>
                    <a:pt x="1122" y="6191"/>
                  </a:cubicBezTo>
                  <a:cubicBezTo>
                    <a:pt x="1009" y="5897"/>
                    <a:pt x="842" y="6085"/>
                    <a:pt x="708" y="5998"/>
                  </a:cubicBezTo>
                  <a:cubicBezTo>
                    <a:pt x="574" y="5911"/>
                    <a:pt x="564" y="5874"/>
                    <a:pt x="424" y="5811"/>
                  </a:cubicBezTo>
                  <a:cubicBezTo>
                    <a:pt x="284" y="5747"/>
                    <a:pt x="234" y="5727"/>
                    <a:pt x="157" y="5550"/>
                  </a:cubicBezTo>
                  <a:cubicBezTo>
                    <a:pt x="80" y="5373"/>
                    <a:pt x="0" y="5139"/>
                    <a:pt x="141" y="4932"/>
                  </a:cubicBezTo>
                  <a:cubicBezTo>
                    <a:pt x="281" y="4725"/>
                    <a:pt x="269" y="4768"/>
                    <a:pt x="262" y="4569"/>
                  </a:cubicBezTo>
                  <a:cubicBezTo>
                    <a:pt x="254" y="4370"/>
                    <a:pt x="375" y="4319"/>
                    <a:pt x="254" y="4124"/>
                  </a:cubicBezTo>
                  <a:cubicBezTo>
                    <a:pt x="133" y="3929"/>
                    <a:pt x="238" y="3878"/>
                    <a:pt x="137" y="3679"/>
                  </a:cubicBezTo>
                  <a:cubicBezTo>
                    <a:pt x="35" y="3480"/>
                    <a:pt x="11" y="3256"/>
                    <a:pt x="11" y="3256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74" name="Freeform 6">
              <a:extLst>
                <a:ext uri="{FF2B5EF4-FFF2-40B4-BE49-F238E27FC236}">
                  <a16:creationId xmlns:a16="http://schemas.microsoft.com/office/drawing/2014/main" id="{17947159-1694-6AEE-64F6-DBB23A601A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3963" y="1876462"/>
              <a:ext cx="548270" cy="1254109"/>
            </a:xfrm>
            <a:custGeom>
              <a:avLst/>
              <a:gdLst>
                <a:gd name="T0" fmla="*/ 1031 w 1701"/>
                <a:gd name="T1" fmla="*/ 23 h 4214"/>
                <a:gd name="T2" fmla="*/ 821 w 1701"/>
                <a:gd name="T3" fmla="*/ 191 h 4214"/>
                <a:gd name="T4" fmla="*/ 662 w 1701"/>
                <a:gd name="T5" fmla="*/ 449 h 4214"/>
                <a:gd name="T6" fmla="*/ 563 w 1701"/>
                <a:gd name="T7" fmla="*/ 443 h 4214"/>
                <a:gd name="T8" fmla="*/ 463 w 1701"/>
                <a:gd name="T9" fmla="*/ 707 h 4214"/>
                <a:gd name="T10" fmla="*/ 265 w 1701"/>
                <a:gd name="T11" fmla="*/ 1031 h 4214"/>
                <a:gd name="T12" fmla="*/ 212 w 1701"/>
                <a:gd name="T13" fmla="*/ 1468 h 4214"/>
                <a:gd name="T14" fmla="*/ 113 w 1701"/>
                <a:gd name="T15" fmla="*/ 1706 h 4214"/>
                <a:gd name="T16" fmla="*/ 172 w 1701"/>
                <a:gd name="T17" fmla="*/ 2136 h 4214"/>
                <a:gd name="T18" fmla="*/ 212 w 1701"/>
                <a:gd name="T19" fmla="*/ 2692 h 4214"/>
                <a:gd name="T20" fmla="*/ 159 w 1701"/>
                <a:gd name="T21" fmla="*/ 3108 h 4214"/>
                <a:gd name="T22" fmla="*/ 510 w 1701"/>
                <a:gd name="T23" fmla="*/ 3439 h 4214"/>
                <a:gd name="T24" fmla="*/ 754 w 1701"/>
                <a:gd name="T25" fmla="*/ 3697 h 4214"/>
                <a:gd name="T26" fmla="*/ 857 w 1701"/>
                <a:gd name="T27" fmla="*/ 4035 h 4214"/>
                <a:gd name="T28" fmla="*/ 887 w 1701"/>
                <a:gd name="T29" fmla="*/ 4149 h 4214"/>
                <a:gd name="T30" fmla="*/ 1141 w 1701"/>
                <a:gd name="T31" fmla="*/ 4166 h 4214"/>
                <a:gd name="T32" fmla="*/ 1121 w 1701"/>
                <a:gd name="T33" fmla="*/ 3974 h 4214"/>
                <a:gd name="T34" fmla="*/ 1171 w 1701"/>
                <a:gd name="T35" fmla="*/ 3760 h 4214"/>
                <a:gd name="T36" fmla="*/ 1318 w 1701"/>
                <a:gd name="T37" fmla="*/ 3758 h 4214"/>
                <a:gd name="T38" fmla="*/ 1548 w 1701"/>
                <a:gd name="T39" fmla="*/ 3696 h 4214"/>
                <a:gd name="T40" fmla="*/ 1701 w 1701"/>
                <a:gd name="T41" fmla="*/ 3464 h 4214"/>
                <a:gd name="T42" fmla="*/ 1578 w 1701"/>
                <a:gd name="T43" fmla="*/ 3210 h 4214"/>
                <a:gd name="T44" fmla="*/ 1204 w 1701"/>
                <a:gd name="T45" fmla="*/ 2887 h 4214"/>
                <a:gd name="T46" fmla="*/ 1258 w 1701"/>
                <a:gd name="T47" fmla="*/ 2460 h 4214"/>
                <a:gd name="T48" fmla="*/ 1177 w 1701"/>
                <a:gd name="T49" fmla="*/ 2317 h 4214"/>
                <a:gd name="T50" fmla="*/ 1161 w 1701"/>
                <a:gd name="T51" fmla="*/ 1699 h 4214"/>
                <a:gd name="T52" fmla="*/ 1282 w 1701"/>
                <a:gd name="T53" fmla="*/ 1336 h 4214"/>
                <a:gd name="T54" fmla="*/ 1274 w 1701"/>
                <a:gd name="T55" fmla="*/ 891 h 4214"/>
                <a:gd name="T56" fmla="*/ 1157 w 1701"/>
                <a:gd name="T57" fmla="*/ 446 h 4214"/>
                <a:gd name="T58" fmla="*/ 1031 w 1701"/>
                <a:gd name="T59" fmla="*/ 23 h 4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701" h="4214">
                  <a:moveTo>
                    <a:pt x="1031" y="23"/>
                  </a:moveTo>
                  <a:cubicBezTo>
                    <a:pt x="1031" y="23"/>
                    <a:pt x="973" y="0"/>
                    <a:pt x="821" y="191"/>
                  </a:cubicBezTo>
                  <a:cubicBezTo>
                    <a:pt x="669" y="383"/>
                    <a:pt x="629" y="357"/>
                    <a:pt x="662" y="449"/>
                  </a:cubicBezTo>
                  <a:cubicBezTo>
                    <a:pt x="695" y="542"/>
                    <a:pt x="629" y="502"/>
                    <a:pt x="563" y="443"/>
                  </a:cubicBezTo>
                  <a:cubicBezTo>
                    <a:pt x="497" y="383"/>
                    <a:pt x="450" y="535"/>
                    <a:pt x="463" y="707"/>
                  </a:cubicBezTo>
                  <a:cubicBezTo>
                    <a:pt x="477" y="879"/>
                    <a:pt x="252" y="879"/>
                    <a:pt x="265" y="1031"/>
                  </a:cubicBezTo>
                  <a:cubicBezTo>
                    <a:pt x="278" y="1184"/>
                    <a:pt x="139" y="1309"/>
                    <a:pt x="212" y="1468"/>
                  </a:cubicBezTo>
                  <a:cubicBezTo>
                    <a:pt x="285" y="1627"/>
                    <a:pt x="100" y="1640"/>
                    <a:pt x="113" y="1706"/>
                  </a:cubicBezTo>
                  <a:cubicBezTo>
                    <a:pt x="126" y="1772"/>
                    <a:pt x="245" y="2024"/>
                    <a:pt x="172" y="2136"/>
                  </a:cubicBezTo>
                  <a:cubicBezTo>
                    <a:pt x="100" y="2248"/>
                    <a:pt x="318" y="2579"/>
                    <a:pt x="212" y="2692"/>
                  </a:cubicBezTo>
                  <a:cubicBezTo>
                    <a:pt x="106" y="2804"/>
                    <a:pt x="0" y="2936"/>
                    <a:pt x="159" y="3108"/>
                  </a:cubicBezTo>
                  <a:cubicBezTo>
                    <a:pt x="318" y="3280"/>
                    <a:pt x="483" y="3307"/>
                    <a:pt x="510" y="3439"/>
                  </a:cubicBezTo>
                  <a:cubicBezTo>
                    <a:pt x="536" y="3571"/>
                    <a:pt x="662" y="3578"/>
                    <a:pt x="754" y="3697"/>
                  </a:cubicBezTo>
                  <a:cubicBezTo>
                    <a:pt x="847" y="3816"/>
                    <a:pt x="847" y="3976"/>
                    <a:pt x="857" y="4035"/>
                  </a:cubicBezTo>
                  <a:cubicBezTo>
                    <a:pt x="867" y="4095"/>
                    <a:pt x="834" y="4151"/>
                    <a:pt x="887" y="4149"/>
                  </a:cubicBezTo>
                  <a:cubicBezTo>
                    <a:pt x="941" y="4147"/>
                    <a:pt x="1155" y="4214"/>
                    <a:pt x="1141" y="4166"/>
                  </a:cubicBezTo>
                  <a:cubicBezTo>
                    <a:pt x="1127" y="4119"/>
                    <a:pt x="1064" y="4037"/>
                    <a:pt x="1121" y="3974"/>
                  </a:cubicBezTo>
                  <a:cubicBezTo>
                    <a:pt x="1179" y="3910"/>
                    <a:pt x="1099" y="3827"/>
                    <a:pt x="1171" y="3760"/>
                  </a:cubicBezTo>
                  <a:cubicBezTo>
                    <a:pt x="1242" y="3692"/>
                    <a:pt x="1248" y="3732"/>
                    <a:pt x="1318" y="3758"/>
                  </a:cubicBezTo>
                  <a:cubicBezTo>
                    <a:pt x="1387" y="3783"/>
                    <a:pt x="1476" y="3766"/>
                    <a:pt x="1548" y="3696"/>
                  </a:cubicBezTo>
                  <a:cubicBezTo>
                    <a:pt x="1619" y="3627"/>
                    <a:pt x="1701" y="3541"/>
                    <a:pt x="1701" y="3464"/>
                  </a:cubicBezTo>
                  <a:cubicBezTo>
                    <a:pt x="1701" y="3387"/>
                    <a:pt x="1651" y="3218"/>
                    <a:pt x="1578" y="3210"/>
                  </a:cubicBezTo>
                  <a:cubicBezTo>
                    <a:pt x="1504" y="3202"/>
                    <a:pt x="1306" y="3167"/>
                    <a:pt x="1204" y="2887"/>
                  </a:cubicBezTo>
                  <a:cubicBezTo>
                    <a:pt x="1119" y="2652"/>
                    <a:pt x="1120" y="2491"/>
                    <a:pt x="1258" y="2460"/>
                  </a:cubicBezTo>
                  <a:cubicBezTo>
                    <a:pt x="1231" y="2428"/>
                    <a:pt x="1206" y="2383"/>
                    <a:pt x="1177" y="2317"/>
                  </a:cubicBezTo>
                  <a:cubicBezTo>
                    <a:pt x="1100" y="2140"/>
                    <a:pt x="1020" y="1906"/>
                    <a:pt x="1161" y="1699"/>
                  </a:cubicBezTo>
                  <a:cubicBezTo>
                    <a:pt x="1301" y="1492"/>
                    <a:pt x="1289" y="1535"/>
                    <a:pt x="1282" y="1336"/>
                  </a:cubicBezTo>
                  <a:cubicBezTo>
                    <a:pt x="1274" y="1137"/>
                    <a:pt x="1395" y="1086"/>
                    <a:pt x="1274" y="891"/>
                  </a:cubicBezTo>
                  <a:cubicBezTo>
                    <a:pt x="1153" y="696"/>
                    <a:pt x="1258" y="645"/>
                    <a:pt x="1157" y="446"/>
                  </a:cubicBezTo>
                  <a:cubicBezTo>
                    <a:pt x="1055" y="247"/>
                    <a:pt x="1031" y="23"/>
                    <a:pt x="1031" y="23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75" name="Freeform 8">
              <a:extLst>
                <a:ext uri="{FF2B5EF4-FFF2-40B4-BE49-F238E27FC236}">
                  <a16:creationId xmlns:a16="http://schemas.microsoft.com/office/drawing/2014/main" id="{010C6CF9-D95F-D661-78F7-5E5DF05283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4656" y="2383885"/>
              <a:ext cx="605708" cy="977917"/>
            </a:xfrm>
            <a:custGeom>
              <a:avLst/>
              <a:gdLst>
                <a:gd name="T0" fmla="*/ 788 w 1871"/>
                <a:gd name="T1" fmla="*/ 0 h 3281"/>
                <a:gd name="T2" fmla="*/ 586 w 1871"/>
                <a:gd name="T3" fmla="*/ 152 h 3281"/>
                <a:gd name="T4" fmla="*/ 483 w 1871"/>
                <a:gd name="T5" fmla="*/ 351 h 3281"/>
                <a:gd name="T6" fmla="*/ 250 w 1871"/>
                <a:gd name="T7" fmla="*/ 374 h 3281"/>
                <a:gd name="T8" fmla="*/ 125 w 1871"/>
                <a:gd name="T9" fmla="*/ 676 h 3281"/>
                <a:gd name="T10" fmla="*/ 119 w 1871"/>
                <a:gd name="T11" fmla="*/ 926 h 3281"/>
                <a:gd name="T12" fmla="*/ 74 w 1871"/>
                <a:gd name="T13" fmla="*/ 1239 h 3281"/>
                <a:gd name="T14" fmla="*/ 39 w 1871"/>
                <a:gd name="T15" fmla="*/ 1410 h 3281"/>
                <a:gd name="T16" fmla="*/ 221 w 1871"/>
                <a:gd name="T17" fmla="*/ 1518 h 3281"/>
                <a:gd name="T18" fmla="*/ 148 w 1871"/>
                <a:gd name="T19" fmla="*/ 1728 h 3281"/>
                <a:gd name="T20" fmla="*/ 62 w 1871"/>
                <a:gd name="T21" fmla="*/ 2007 h 3281"/>
                <a:gd name="T22" fmla="*/ 187 w 1871"/>
                <a:gd name="T23" fmla="*/ 2177 h 3281"/>
                <a:gd name="T24" fmla="*/ 193 w 1871"/>
                <a:gd name="T25" fmla="*/ 2394 h 3281"/>
                <a:gd name="T26" fmla="*/ 119 w 1871"/>
                <a:gd name="T27" fmla="*/ 2536 h 3281"/>
                <a:gd name="T28" fmla="*/ 136 w 1871"/>
                <a:gd name="T29" fmla="*/ 2815 h 3281"/>
                <a:gd name="T30" fmla="*/ 460 w 1871"/>
                <a:gd name="T31" fmla="*/ 3116 h 3281"/>
                <a:gd name="T32" fmla="*/ 671 w 1871"/>
                <a:gd name="T33" fmla="*/ 3093 h 3281"/>
                <a:gd name="T34" fmla="*/ 1109 w 1871"/>
                <a:gd name="T35" fmla="*/ 3150 h 3281"/>
                <a:gd name="T36" fmla="*/ 1393 w 1871"/>
                <a:gd name="T37" fmla="*/ 3213 h 3281"/>
                <a:gd name="T38" fmla="*/ 1609 w 1871"/>
                <a:gd name="T39" fmla="*/ 3127 h 3281"/>
                <a:gd name="T40" fmla="*/ 1746 w 1871"/>
                <a:gd name="T41" fmla="*/ 2951 h 3281"/>
                <a:gd name="T42" fmla="*/ 1780 w 1871"/>
                <a:gd name="T43" fmla="*/ 2843 h 3281"/>
                <a:gd name="T44" fmla="*/ 1562 w 1871"/>
                <a:gd name="T45" fmla="*/ 2443 h 3281"/>
                <a:gd name="T46" fmla="*/ 1532 w 1871"/>
                <a:gd name="T47" fmla="*/ 2329 h 3281"/>
                <a:gd name="T48" fmla="*/ 1429 w 1871"/>
                <a:gd name="T49" fmla="*/ 1991 h 3281"/>
                <a:gd name="T50" fmla="*/ 1185 w 1871"/>
                <a:gd name="T51" fmla="*/ 1733 h 3281"/>
                <a:gd name="T52" fmla="*/ 834 w 1871"/>
                <a:gd name="T53" fmla="*/ 1402 h 3281"/>
                <a:gd name="T54" fmla="*/ 887 w 1871"/>
                <a:gd name="T55" fmla="*/ 986 h 3281"/>
                <a:gd name="T56" fmla="*/ 847 w 1871"/>
                <a:gd name="T57" fmla="*/ 430 h 3281"/>
                <a:gd name="T58" fmla="*/ 788 w 1871"/>
                <a:gd name="T59" fmla="*/ 0 h 3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871" h="3281">
                  <a:moveTo>
                    <a:pt x="788" y="0"/>
                  </a:moveTo>
                  <a:cubicBezTo>
                    <a:pt x="788" y="0"/>
                    <a:pt x="637" y="27"/>
                    <a:pt x="586" y="152"/>
                  </a:cubicBezTo>
                  <a:cubicBezTo>
                    <a:pt x="534" y="278"/>
                    <a:pt x="489" y="283"/>
                    <a:pt x="483" y="351"/>
                  </a:cubicBezTo>
                  <a:cubicBezTo>
                    <a:pt x="477" y="420"/>
                    <a:pt x="250" y="374"/>
                    <a:pt x="250" y="374"/>
                  </a:cubicBezTo>
                  <a:cubicBezTo>
                    <a:pt x="250" y="374"/>
                    <a:pt x="5" y="545"/>
                    <a:pt x="125" y="676"/>
                  </a:cubicBezTo>
                  <a:cubicBezTo>
                    <a:pt x="244" y="807"/>
                    <a:pt x="182" y="795"/>
                    <a:pt x="119" y="926"/>
                  </a:cubicBezTo>
                  <a:cubicBezTo>
                    <a:pt x="57" y="1057"/>
                    <a:pt x="91" y="1125"/>
                    <a:pt x="74" y="1239"/>
                  </a:cubicBezTo>
                  <a:cubicBezTo>
                    <a:pt x="57" y="1353"/>
                    <a:pt x="39" y="1410"/>
                    <a:pt x="39" y="1410"/>
                  </a:cubicBezTo>
                  <a:cubicBezTo>
                    <a:pt x="39" y="1410"/>
                    <a:pt x="312" y="1381"/>
                    <a:pt x="221" y="1518"/>
                  </a:cubicBezTo>
                  <a:cubicBezTo>
                    <a:pt x="130" y="1654"/>
                    <a:pt x="261" y="1666"/>
                    <a:pt x="148" y="1728"/>
                  </a:cubicBezTo>
                  <a:cubicBezTo>
                    <a:pt x="34" y="1791"/>
                    <a:pt x="0" y="1893"/>
                    <a:pt x="62" y="2007"/>
                  </a:cubicBezTo>
                  <a:cubicBezTo>
                    <a:pt x="125" y="2121"/>
                    <a:pt x="153" y="2160"/>
                    <a:pt x="187" y="2177"/>
                  </a:cubicBezTo>
                  <a:cubicBezTo>
                    <a:pt x="221" y="2195"/>
                    <a:pt x="239" y="2308"/>
                    <a:pt x="193" y="2394"/>
                  </a:cubicBezTo>
                  <a:cubicBezTo>
                    <a:pt x="148" y="2479"/>
                    <a:pt x="56" y="2439"/>
                    <a:pt x="119" y="2536"/>
                  </a:cubicBezTo>
                  <a:cubicBezTo>
                    <a:pt x="182" y="2633"/>
                    <a:pt x="45" y="2763"/>
                    <a:pt x="136" y="2815"/>
                  </a:cubicBezTo>
                  <a:cubicBezTo>
                    <a:pt x="227" y="2866"/>
                    <a:pt x="432" y="2991"/>
                    <a:pt x="460" y="3116"/>
                  </a:cubicBezTo>
                  <a:cubicBezTo>
                    <a:pt x="489" y="3241"/>
                    <a:pt x="540" y="3167"/>
                    <a:pt x="671" y="3093"/>
                  </a:cubicBezTo>
                  <a:cubicBezTo>
                    <a:pt x="802" y="3019"/>
                    <a:pt x="927" y="3099"/>
                    <a:pt x="1109" y="3150"/>
                  </a:cubicBezTo>
                  <a:cubicBezTo>
                    <a:pt x="1291" y="3201"/>
                    <a:pt x="1314" y="3281"/>
                    <a:pt x="1393" y="3213"/>
                  </a:cubicBezTo>
                  <a:cubicBezTo>
                    <a:pt x="1473" y="3145"/>
                    <a:pt x="1575" y="3201"/>
                    <a:pt x="1609" y="3127"/>
                  </a:cubicBezTo>
                  <a:cubicBezTo>
                    <a:pt x="1644" y="3054"/>
                    <a:pt x="1712" y="2980"/>
                    <a:pt x="1746" y="2951"/>
                  </a:cubicBezTo>
                  <a:cubicBezTo>
                    <a:pt x="1780" y="2923"/>
                    <a:pt x="1871" y="3002"/>
                    <a:pt x="1780" y="2843"/>
                  </a:cubicBezTo>
                  <a:cubicBezTo>
                    <a:pt x="1689" y="2684"/>
                    <a:pt x="1562" y="2443"/>
                    <a:pt x="1562" y="2443"/>
                  </a:cubicBezTo>
                  <a:cubicBezTo>
                    <a:pt x="1509" y="2445"/>
                    <a:pt x="1542" y="2389"/>
                    <a:pt x="1532" y="2329"/>
                  </a:cubicBezTo>
                  <a:cubicBezTo>
                    <a:pt x="1522" y="2270"/>
                    <a:pt x="1522" y="2110"/>
                    <a:pt x="1429" y="1991"/>
                  </a:cubicBezTo>
                  <a:cubicBezTo>
                    <a:pt x="1337" y="1872"/>
                    <a:pt x="1211" y="1865"/>
                    <a:pt x="1185" y="1733"/>
                  </a:cubicBezTo>
                  <a:cubicBezTo>
                    <a:pt x="1158" y="1601"/>
                    <a:pt x="993" y="1574"/>
                    <a:pt x="834" y="1402"/>
                  </a:cubicBezTo>
                  <a:cubicBezTo>
                    <a:pt x="675" y="1230"/>
                    <a:pt x="781" y="1098"/>
                    <a:pt x="887" y="986"/>
                  </a:cubicBezTo>
                  <a:cubicBezTo>
                    <a:pt x="993" y="873"/>
                    <a:pt x="775" y="542"/>
                    <a:pt x="847" y="430"/>
                  </a:cubicBezTo>
                  <a:cubicBezTo>
                    <a:pt x="920" y="318"/>
                    <a:pt x="801" y="66"/>
                    <a:pt x="788" y="0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76" name="Freeform 14">
              <a:extLst>
                <a:ext uri="{FF2B5EF4-FFF2-40B4-BE49-F238E27FC236}">
                  <a16:creationId xmlns:a16="http://schemas.microsoft.com/office/drawing/2014/main" id="{F824D5AF-4E7F-D91C-E997-619DDEB3FA81}"/>
                </a:ext>
              </a:extLst>
            </p:cNvPr>
            <p:cNvSpPr>
              <a:spLocks/>
            </p:cNvSpPr>
            <p:nvPr/>
          </p:nvSpPr>
          <p:spPr bwMode="auto">
            <a:xfrm>
              <a:off x="7645844" y="3914187"/>
              <a:ext cx="872012" cy="472097"/>
            </a:xfrm>
            <a:custGeom>
              <a:avLst/>
              <a:gdLst>
                <a:gd name="T0" fmla="*/ 0 w 2698"/>
                <a:gd name="T1" fmla="*/ 905 h 1581"/>
                <a:gd name="T2" fmla="*/ 195 w 2698"/>
                <a:gd name="T3" fmla="*/ 1306 h 1581"/>
                <a:gd name="T4" fmla="*/ 298 w 2698"/>
                <a:gd name="T5" fmla="*/ 1510 h 1581"/>
                <a:gd name="T6" fmla="*/ 552 w 2698"/>
                <a:gd name="T7" fmla="*/ 1433 h 1581"/>
                <a:gd name="T8" fmla="*/ 732 w 2698"/>
                <a:gd name="T9" fmla="*/ 1331 h 1581"/>
                <a:gd name="T10" fmla="*/ 1236 w 2698"/>
                <a:gd name="T11" fmla="*/ 1278 h 1581"/>
                <a:gd name="T12" fmla="*/ 1525 w 2698"/>
                <a:gd name="T13" fmla="*/ 1200 h 1581"/>
                <a:gd name="T14" fmla="*/ 1786 w 2698"/>
                <a:gd name="T15" fmla="*/ 1101 h 1581"/>
                <a:gd name="T16" fmla="*/ 2065 w 2698"/>
                <a:gd name="T17" fmla="*/ 1246 h 1581"/>
                <a:gd name="T18" fmla="*/ 2333 w 2698"/>
                <a:gd name="T19" fmla="*/ 1289 h 1581"/>
                <a:gd name="T20" fmla="*/ 2393 w 2698"/>
                <a:gd name="T21" fmla="*/ 1191 h 1581"/>
                <a:gd name="T22" fmla="*/ 2648 w 2698"/>
                <a:gd name="T23" fmla="*/ 956 h 1581"/>
                <a:gd name="T24" fmla="*/ 2435 w 2698"/>
                <a:gd name="T25" fmla="*/ 538 h 1581"/>
                <a:gd name="T26" fmla="*/ 2267 w 2698"/>
                <a:gd name="T27" fmla="*/ 0 h 1581"/>
                <a:gd name="T28" fmla="*/ 1798 w 2698"/>
                <a:gd name="T29" fmla="*/ 148 h 1581"/>
                <a:gd name="T30" fmla="*/ 1511 w 2698"/>
                <a:gd name="T31" fmla="*/ 224 h 1581"/>
                <a:gd name="T32" fmla="*/ 1060 w 2698"/>
                <a:gd name="T33" fmla="*/ 309 h 1581"/>
                <a:gd name="T34" fmla="*/ 976 w 2698"/>
                <a:gd name="T35" fmla="*/ 494 h 1581"/>
                <a:gd name="T36" fmla="*/ 1022 w 2698"/>
                <a:gd name="T37" fmla="*/ 675 h 1581"/>
                <a:gd name="T38" fmla="*/ 849 w 2698"/>
                <a:gd name="T39" fmla="*/ 823 h 1581"/>
                <a:gd name="T40" fmla="*/ 605 w 2698"/>
                <a:gd name="T41" fmla="*/ 806 h 1581"/>
                <a:gd name="T42" fmla="*/ 415 w 2698"/>
                <a:gd name="T43" fmla="*/ 680 h 1581"/>
                <a:gd name="T44" fmla="*/ 73 w 2698"/>
                <a:gd name="T45" fmla="*/ 852 h 1581"/>
                <a:gd name="T46" fmla="*/ 0 w 2698"/>
                <a:gd name="T47" fmla="*/ 905 h 1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98" h="1581">
                  <a:moveTo>
                    <a:pt x="0" y="905"/>
                  </a:moveTo>
                  <a:cubicBezTo>
                    <a:pt x="0" y="905"/>
                    <a:pt x="192" y="1179"/>
                    <a:pt x="195" y="1306"/>
                  </a:cubicBezTo>
                  <a:cubicBezTo>
                    <a:pt x="199" y="1433"/>
                    <a:pt x="234" y="1440"/>
                    <a:pt x="298" y="1510"/>
                  </a:cubicBezTo>
                  <a:cubicBezTo>
                    <a:pt x="361" y="1581"/>
                    <a:pt x="537" y="1549"/>
                    <a:pt x="552" y="1433"/>
                  </a:cubicBezTo>
                  <a:cubicBezTo>
                    <a:pt x="566" y="1316"/>
                    <a:pt x="597" y="1352"/>
                    <a:pt x="732" y="1331"/>
                  </a:cubicBezTo>
                  <a:cubicBezTo>
                    <a:pt x="866" y="1309"/>
                    <a:pt x="1084" y="1352"/>
                    <a:pt x="1236" y="1278"/>
                  </a:cubicBezTo>
                  <a:cubicBezTo>
                    <a:pt x="1388" y="1204"/>
                    <a:pt x="1395" y="1242"/>
                    <a:pt x="1525" y="1200"/>
                  </a:cubicBezTo>
                  <a:cubicBezTo>
                    <a:pt x="1656" y="1158"/>
                    <a:pt x="1730" y="1069"/>
                    <a:pt x="1786" y="1101"/>
                  </a:cubicBezTo>
                  <a:cubicBezTo>
                    <a:pt x="1843" y="1133"/>
                    <a:pt x="1906" y="1228"/>
                    <a:pt x="2065" y="1246"/>
                  </a:cubicBezTo>
                  <a:cubicBezTo>
                    <a:pt x="2144" y="1255"/>
                    <a:pt x="2244" y="1275"/>
                    <a:pt x="2333" y="1289"/>
                  </a:cubicBezTo>
                  <a:cubicBezTo>
                    <a:pt x="2349" y="1254"/>
                    <a:pt x="2370" y="1219"/>
                    <a:pt x="2393" y="1191"/>
                  </a:cubicBezTo>
                  <a:cubicBezTo>
                    <a:pt x="2471" y="1091"/>
                    <a:pt x="2599" y="1049"/>
                    <a:pt x="2648" y="956"/>
                  </a:cubicBezTo>
                  <a:cubicBezTo>
                    <a:pt x="2698" y="864"/>
                    <a:pt x="2457" y="807"/>
                    <a:pt x="2435" y="538"/>
                  </a:cubicBezTo>
                  <a:cubicBezTo>
                    <a:pt x="2420" y="341"/>
                    <a:pt x="2366" y="151"/>
                    <a:pt x="2267" y="0"/>
                  </a:cubicBezTo>
                  <a:cubicBezTo>
                    <a:pt x="2167" y="62"/>
                    <a:pt x="1980" y="135"/>
                    <a:pt x="1798" y="148"/>
                  </a:cubicBezTo>
                  <a:cubicBezTo>
                    <a:pt x="1575" y="165"/>
                    <a:pt x="1629" y="153"/>
                    <a:pt x="1511" y="224"/>
                  </a:cubicBezTo>
                  <a:cubicBezTo>
                    <a:pt x="1393" y="296"/>
                    <a:pt x="1208" y="254"/>
                    <a:pt x="1060" y="309"/>
                  </a:cubicBezTo>
                  <a:cubicBezTo>
                    <a:pt x="913" y="363"/>
                    <a:pt x="1022" y="384"/>
                    <a:pt x="976" y="494"/>
                  </a:cubicBezTo>
                  <a:cubicBezTo>
                    <a:pt x="929" y="604"/>
                    <a:pt x="988" y="595"/>
                    <a:pt x="1022" y="675"/>
                  </a:cubicBezTo>
                  <a:cubicBezTo>
                    <a:pt x="1056" y="756"/>
                    <a:pt x="946" y="815"/>
                    <a:pt x="849" y="823"/>
                  </a:cubicBezTo>
                  <a:cubicBezTo>
                    <a:pt x="752" y="831"/>
                    <a:pt x="664" y="806"/>
                    <a:pt x="605" y="806"/>
                  </a:cubicBezTo>
                  <a:cubicBezTo>
                    <a:pt x="546" y="806"/>
                    <a:pt x="499" y="709"/>
                    <a:pt x="415" y="680"/>
                  </a:cubicBezTo>
                  <a:cubicBezTo>
                    <a:pt x="331" y="650"/>
                    <a:pt x="103" y="810"/>
                    <a:pt x="73" y="852"/>
                  </a:cubicBezTo>
                  <a:cubicBezTo>
                    <a:pt x="56" y="877"/>
                    <a:pt x="30" y="906"/>
                    <a:pt x="0" y="905"/>
                  </a:cubicBezTo>
                  <a:close/>
                </a:path>
              </a:pathLst>
            </a:custGeom>
            <a:solidFill>
              <a:srgbClr val="7E0000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77" name="Freeform 15">
              <a:extLst>
                <a:ext uri="{FF2B5EF4-FFF2-40B4-BE49-F238E27FC236}">
                  <a16:creationId xmlns:a16="http://schemas.microsoft.com/office/drawing/2014/main" id="{4A4772E6-3E9B-2AE4-8AB6-14FC2597B65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0329" y="4127755"/>
              <a:ext cx="805870" cy="937773"/>
            </a:xfrm>
            <a:custGeom>
              <a:avLst/>
              <a:gdLst>
                <a:gd name="T0" fmla="*/ 1429 w 2496"/>
                <a:gd name="T1" fmla="*/ 793 h 3147"/>
                <a:gd name="T2" fmla="*/ 1534 w 2496"/>
                <a:gd name="T3" fmla="*/ 1167 h 3147"/>
                <a:gd name="T4" fmla="*/ 1644 w 2496"/>
                <a:gd name="T5" fmla="*/ 1345 h 3147"/>
                <a:gd name="T6" fmla="*/ 1759 w 2496"/>
                <a:gd name="T7" fmla="*/ 1554 h 3147"/>
                <a:gd name="T8" fmla="*/ 1958 w 2496"/>
                <a:gd name="T9" fmla="*/ 1794 h 3147"/>
                <a:gd name="T10" fmla="*/ 2203 w 2496"/>
                <a:gd name="T11" fmla="*/ 1831 h 3147"/>
                <a:gd name="T12" fmla="*/ 2323 w 2496"/>
                <a:gd name="T13" fmla="*/ 1993 h 3147"/>
                <a:gd name="T14" fmla="*/ 2428 w 2496"/>
                <a:gd name="T15" fmla="*/ 2275 h 3147"/>
                <a:gd name="T16" fmla="*/ 2470 w 2496"/>
                <a:gd name="T17" fmla="*/ 2468 h 3147"/>
                <a:gd name="T18" fmla="*/ 2360 w 2496"/>
                <a:gd name="T19" fmla="*/ 2719 h 3147"/>
                <a:gd name="T20" fmla="*/ 2240 w 2496"/>
                <a:gd name="T21" fmla="*/ 2803 h 3147"/>
                <a:gd name="T22" fmla="*/ 1895 w 2496"/>
                <a:gd name="T23" fmla="*/ 2917 h 3147"/>
                <a:gd name="T24" fmla="*/ 1749 w 2496"/>
                <a:gd name="T25" fmla="*/ 3147 h 3147"/>
                <a:gd name="T26" fmla="*/ 1566 w 2496"/>
                <a:gd name="T27" fmla="*/ 2923 h 3147"/>
                <a:gd name="T28" fmla="*/ 1472 w 2496"/>
                <a:gd name="T29" fmla="*/ 2635 h 3147"/>
                <a:gd name="T30" fmla="*/ 1231 w 2496"/>
                <a:gd name="T31" fmla="*/ 2348 h 3147"/>
                <a:gd name="T32" fmla="*/ 1048 w 2496"/>
                <a:gd name="T33" fmla="*/ 2055 h 3147"/>
                <a:gd name="T34" fmla="*/ 886 w 2496"/>
                <a:gd name="T35" fmla="*/ 1925 h 3147"/>
                <a:gd name="T36" fmla="*/ 813 w 2496"/>
                <a:gd name="T37" fmla="*/ 1784 h 3147"/>
                <a:gd name="T38" fmla="*/ 677 w 2496"/>
                <a:gd name="T39" fmla="*/ 1413 h 3147"/>
                <a:gd name="T40" fmla="*/ 432 w 2496"/>
                <a:gd name="T41" fmla="*/ 1151 h 3147"/>
                <a:gd name="T42" fmla="*/ 254 w 2496"/>
                <a:gd name="T43" fmla="*/ 1036 h 3147"/>
                <a:gd name="T44" fmla="*/ 270 w 2496"/>
                <a:gd name="T45" fmla="*/ 822 h 3147"/>
                <a:gd name="T46" fmla="*/ 0 w 2496"/>
                <a:gd name="T47" fmla="*/ 363 h 3147"/>
                <a:gd name="T48" fmla="*/ 81 w 2496"/>
                <a:gd name="T49" fmla="*/ 88 h 3147"/>
                <a:gd name="T50" fmla="*/ 115 w 2496"/>
                <a:gd name="T51" fmla="*/ 76 h 3147"/>
                <a:gd name="T52" fmla="*/ 158 w 2496"/>
                <a:gd name="T53" fmla="*/ 212 h 3147"/>
                <a:gd name="T54" fmla="*/ 301 w 2496"/>
                <a:gd name="T55" fmla="*/ 334 h 3147"/>
                <a:gd name="T56" fmla="*/ 553 w 2496"/>
                <a:gd name="T57" fmla="*/ 327 h 3147"/>
                <a:gd name="T58" fmla="*/ 890 w 2496"/>
                <a:gd name="T59" fmla="*/ 28 h 3147"/>
                <a:gd name="T60" fmla="*/ 915 w 2496"/>
                <a:gd name="T61" fmla="*/ 16 h 3147"/>
                <a:gd name="T62" fmla="*/ 915 w 2496"/>
                <a:gd name="T63" fmla="*/ 16 h 3147"/>
                <a:gd name="T64" fmla="*/ 915 w 2496"/>
                <a:gd name="T65" fmla="*/ 16 h 3147"/>
                <a:gd name="T66" fmla="*/ 1065 w 2496"/>
                <a:gd name="T67" fmla="*/ 127 h 3147"/>
                <a:gd name="T68" fmla="*/ 1117 w 2496"/>
                <a:gd name="T69" fmla="*/ 185 h 3147"/>
                <a:gd name="T70" fmla="*/ 1131 w 2496"/>
                <a:gd name="T71" fmla="*/ 188 h 3147"/>
                <a:gd name="T72" fmla="*/ 1131 w 2496"/>
                <a:gd name="T73" fmla="*/ 188 h 3147"/>
                <a:gd name="T74" fmla="*/ 1326 w 2496"/>
                <a:gd name="T75" fmla="*/ 589 h 3147"/>
                <a:gd name="T76" fmla="*/ 1429 w 2496"/>
                <a:gd name="T77" fmla="*/ 793 h 3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496" h="3147">
                  <a:moveTo>
                    <a:pt x="1429" y="793"/>
                  </a:moveTo>
                  <a:cubicBezTo>
                    <a:pt x="1429" y="793"/>
                    <a:pt x="1445" y="1062"/>
                    <a:pt x="1534" y="1167"/>
                  </a:cubicBezTo>
                  <a:cubicBezTo>
                    <a:pt x="1623" y="1271"/>
                    <a:pt x="1555" y="1292"/>
                    <a:pt x="1644" y="1345"/>
                  </a:cubicBezTo>
                  <a:cubicBezTo>
                    <a:pt x="1733" y="1397"/>
                    <a:pt x="1696" y="1449"/>
                    <a:pt x="1759" y="1554"/>
                  </a:cubicBezTo>
                  <a:cubicBezTo>
                    <a:pt x="1822" y="1658"/>
                    <a:pt x="1884" y="1794"/>
                    <a:pt x="1958" y="1794"/>
                  </a:cubicBezTo>
                  <a:cubicBezTo>
                    <a:pt x="2031" y="1794"/>
                    <a:pt x="2114" y="1778"/>
                    <a:pt x="2203" y="1831"/>
                  </a:cubicBezTo>
                  <a:cubicBezTo>
                    <a:pt x="2292" y="1883"/>
                    <a:pt x="2292" y="1878"/>
                    <a:pt x="2323" y="1993"/>
                  </a:cubicBezTo>
                  <a:cubicBezTo>
                    <a:pt x="2355" y="2108"/>
                    <a:pt x="2464" y="2191"/>
                    <a:pt x="2428" y="2275"/>
                  </a:cubicBezTo>
                  <a:cubicBezTo>
                    <a:pt x="2391" y="2358"/>
                    <a:pt x="2444" y="2400"/>
                    <a:pt x="2470" y="2468"/>
                  </a:cubicBezTo>
                  <a:cubicBezTo>
                    <a:pt x="2496" y="2536"/>
                    <a:pt x="2428" y="2661"/>
                    <a:pt x="2360" y="2719"/>
                  </a:cubicBezTo>
                  <a:cubicBezTo>
                    <a:pt x="2292" y="2776"/>
                    <a:pt x="2276" y="2787"/>
                    <a:pt x="2240" y="2803"/>
                  </a:cubicBezTo>
                  <a:cubicBezTo>
                    <a:pt x="2203" y="2818"/>
                    <a:pt x="1968" y="2808"/>
                    <a:pt x="1895" y="2917"/>
                  </a:cubicBezTo>
                  <a:cubicBezTo>
                    <a:pt x="1822" y="3027"/>
                    <a:pt x="1749" y="3147"/>
                    <a:pt x="1749" y="3147"/>
                  </a:cubicBezTo>
                  <a:cubicBezTo>
                    <a:pt x="1749" y="3147"/>
                    <a:pt x="1670" y="3017"/>
                    <a:pt x="1566" y="2923"/>
                  </a:cubicBezTo>
                  <a:cubicBezTo>
                    <a:pt x="1461" y="2829"/>
                    <a:pt x="1571" y="2771"/>
                    <a:pt x="1472" y="2635"/>
                  </a:cubicBezTo>
                  <a:cubicBezTo>
                    <a:pt x="1372" y="2499"/>
                    <a:pt x="1304" y="2447"/>
                    <a:pt x="1231" y="2348"/>
                  </a:cubicBezTo>
                  <a:cubicBezTo>
                    <a:pt x="1158" y="2249"/>
                    <a:pt x="1163" y="2155"/>
                    <a:pt x="1048" y="2055"/>
                  </a:cubicBezTo>
                  <a:cubicBezTo>
                    <a:pt x="933" y="1956"/>
                    <a:pt x="912" y="1972"/>
                    <a:pt x="886" y="1925"/>
                  </a:cubicBezTo>
                  <a:cubicBezTo>
                    <a:pt x="860" y="1878"/>
                    <a:pt x="839" y="1893"/>
                    <a:pt x="813" y="1784"/>
                  </a:cubicBezTo>
                  <a:cubicBezTo>
                    <a:pt x="787" y="1674"/>
                    <a:pt x="750" y="1590"/>
                    <a:pt x="677" y="1413"/>
                  </a:cubicBezTo>
                  <a:cubicBezTo>
                    <a:pt x="604" y="1235"/>
                    <a:pt x="536" y="1204"/>
                    <a:pt x="432" y="1151"/>
                  </a:cubicBezTo>
                  <a:cubicBezTo>
                    <a:pt x="327" y="1099"/>
                    <a:pt x="233" y="1125"/>
                    <a:pt x="254" y="1036"/>
                  </a:cubicBezTo>
                  <a:cubicBezTo>
                    <a:pt x="275" y="947"/>
                    <a:pt x="312" y="979"/>
                    <a:pt x="270" y="822"/>
                  </a:cubicBezTo>
                  <a:cubicBezTo>
                    <a:pt x="228" y="665"/>
                    <a:pt x="0" y="363"/>
                    <a:pt x="0" y="363"/>
                  </a:cubicBezTo>
                  <a:cubicBezTo>
                    <a:pt x="0" y="363"/>
                    <a:pt x="32" y="206"/>
                    <a:pt x="81" y="88"/>
                  </a:cubicBezTo>
                  <a:cubicBezTo>
                    <a:pt x="91" y="82"/>
                    <a:pt x="102" y="78"/>
                    <a:pt x="115" y="76"/>
                  </a:cubicBezTo>
                  <a:cubicBezTo>
                    <a:pt x="251" y="54"/>
                    <a:pt x="201" y="162"/>
                    <a:pt x="158" y="212"/>
                  </a:cubicBezTo>
                  <a:cubicBezTo>
                    <a:pt x="115" y="263"/>
                    <a:pt x="273" y="270"/>
                    <a:pt x="301" y="334"/>
                  </a:cubicBezTo>
                  <a:cubicBezTo>
                    <a:pt x="330" y="399"/>
                    <a:pt x="352" y="578"/>
                    <a:pt x="553" y="327"/>
                  </a:cubicBezTo>
                  <a:cubicBezTo>
                    <a:pt x="710" y="131"/>
                    <a:pt x="840" y="53"/>
                    <a:pt x="890" y="28"/>
                  </a:cubicBezTo>
                  <a:cubicBezTo>
                    <a:pt x="899" y="27"/>
                    <a:pt x="907" y="24"/>
                    <a:pt x="915" y="16"/>
                  </a:cubicBezTo>
                  <a:lnTo>
                    <a:pt x="915" y="16"/>
                  </a:lnTo>
                  <a:lnTo>
                    <a:pt x="915" y="16"/>
                  </a:lnTo>
                  <a:cubicBezTo>
                    <a:pt x="942" y="0"/>
                    <a:pt x="1013" y="26"/>
                    <a:pt x="1065" y="127"/>
                  </a:cubicBezTo>
                  <a:cubicBezTo>
                    <a:pt x="1083" y="161"/>
                    <a:pt x="1100" y="178"/>
                    <a:pt x="1117" y="185"/>
                  </a:cubicBezTo>
                  <a:cubicBezTo>
                    <a:pt x="1121" y="189"/>
                    <a:pt x="1125" y="190"/>
                    <a:pt x="1131" y="188"/>
                  </a:cubicBezTo>
                  <a:lnTo>
                    <a:pt x="1131" y="188"/>
                  </a:lnTo>
                  <a:cubicBezTo>
                    <a:pt x="1131" y="188"/>
                    <a:pt x="1323" y="462"/>
                    <a:pt x="1326" y="589"/>
                  </a:cubicBezTo>
                  <a:cubicBezTo>
                    <a:pt x="1330" y="716"/>
                    <a:pt x="1365" y="723"/>
                    <a:pt x="1429" y="793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78" name="Freeform 17">
              <a:extLst>
                <a:ext uri="{FF2B5EF4-FFF2-40B4-BE49-F238E27FC236}">
                  <a16:creationId xmlns:a16="http://schemas.microsoft.com/office/drawing/2014/main" id="{31518102-2890-BEF7-6116-7D1A63FB9D37}"/>
                </a:ext>
              </a:extLst>
            </p:cNvPr>
            <p:cNvSpPr>
              <a:spLocks/>
            </p:cNvSpPr>
            <p:nvPr/>
          </p:nvSpPr>
          <p:spPr bwMode="auto">
            <a:xfrm>
              <a:off x="9104415" y="4007322"/>
              <a:ext cx="1220120" cy="1064628"/>
            </a:xfrm>
            <a:custGeom>
              <a:avLst/>
              <a:gdLst>
                <a:gd name="T0" fmla="*/ 1780 w 3774"/>
                <a:gd name="T1" fmla="*/ 0 h 3575"/>
                <a:gd name="T2" fmla="*/ 1774 w 3774"/>
                <a:gd name="T3" fmla="*/ 1114 h 3575"/>
                <a:gd name="T4" fmla="*/ 1947 w 3774"/>
                <a:gd name="T5" fmla="*/ 1154 h 3575"/>
                <a:gd name="T6" fmla="*/ 2454 w 3774"/>
                <a:gd name="T7" fmla="*/ 1054 h 3575"/>
                <a:gd name="T8" fmla="*/ 2907 w 3774"/>
                <a:gd name="T9" fmla="*/ 1148 h 3575"/>
                <a:gd name="T10" fmla="*/ 3767 w 3774"/>
                <a:gd name="T11" fmla="*/ 2681 h 3575"/>
                <a:gd name="T12" fmla="*/ 3440 w 3774"/>
                <a:gd name="T13" fmla="*/ 3055 h 3575"/>
                <a:gd name="T14" fmla="*/ 2747 w 3774"/>
                <a:gd name="T15" fmla="*/ 3535 h 3575"/>
                <a:gd name="T16" fmla="*/ 1974 w 3774"/>
                <a:gd name="T17" fmla="*/ 3161 h 3575"/>
                <a:gd name="T18" fmla="*/ 1820 w 3774"/>
                <a:gd name="T19" fmla="*/ 3248 h 3575"/>
                <a:gd name="T20" fmla="*/ 1640 w 3774"/>
                <a:gd name="T21" fmla="*/ 3268 h 3575"/>
                <a:gd name="T22" fmla="*/ 1267 w 3774"/>
                <a:gd name="T23" fmla="*/ 3168 h 3575"/>
                <a:gd name="T24" fmla="*/ 960 w 3774"/>
                <a:gd name="T25" fmla="*/ 3055 h 3575"/>
                <a:gd name="T26" fmla="*/ 613 w 3774"/>
                <a:gd name="T27" fmla="*/ 2995 h 3575"/>
                <a:gd name="T28" fmla="*/ 453 w 3774"/>
                <a:gd name="T29" fmla="*/ 2755 h 3575"/>
                <a:gd name="T30" fmla="*/ 280 w 3774"/>
                <a:gd name="T31" fmla="*/ 2441 h 3575"/>
                <a:gd name="T32" fmla="*/ 107 w 3774"/>
                <a:gd name="T33" fmla="*/ 2174 h 3575"/>
                <a:gd name="T34" fmla="*/ 40 w 3774"/>
                <a:gd name="T35" fmla="*/ 1708 h 3575"/>
                <a:gd name="T36" fmla="*/ 113 w 3774"/>
                <a:gd name="T37" fmla="*/ 1614 h 3575"/>
                <a:gd name="T38" fmla="*/ 154 w 3774"/>
                <a:gd name="T39" fmla="*/ 1427 h 3575"/>
                <a:gd name="T40" fmla="*/ 253 w 3774"/>
                <a:gd name="T41" fmla="*/ 1136 h 3575"/>
                <a:gd name="T42" fmla="*/ 289 w 3774"/>
                <a:gd name="T43" fmla="*/ 1016 h 3575"/>
                <a:gd name="T44" fmla="*/ 700 w 3774"/>
                <a:gd name="T45" fmla="*/ 1001 h 3575"/>
                <a:gd name="T46" fmla="*/ 1176 w 3774"/>
                <a:gd name="T47" fmla="*/ 732 h 3575"/>
                <a:gd name="T48" fmla="*/ 1552 w 3774"/>
                <a:gd name="T49" fmla="*/ 270 h 3575"/>
                <a:gd name="T50" fmla="*/ 1780 w 3774"/>
                <a:gd name="T51" fmla="*/ 0 h 3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774" h="3575">
                  <a:moveTo>
                    <a:pt x="1780" y="0"/>
                  </a:moveTo>
                  <a:lnTo>
                    <a:pt x="1774" y="1114"/>
                  </a:lnTo>
                  <a:cubicBezTo>
                    <a:pt x="1774" y="1114"/>
                    <a:pt x="1854" y="1048"/>
                    <a:pt x="1947" y="1154"/>
                  </a:cubicBezTo>
                  <a:cubicBezTo>
                    <a:pt x="2040" y="1261"/>
                    <a:pt x="2300" y="1081"/>
                    <a:pt x="2454" y="1054"/>
                  </a:cubicBezTo>
                  <a:cubicBezTo>
                    <a:pt x="2607" y="1028"/>
                    <a:pt x="2800" y="968"/>
                    <a:pt x="2907" y="1148"/>
                  </a:cubicBezTo>
                  <a:cubicBezTo>
                    <a:pt x="3014" y="1328"/>
                    <a:pt x="3760" y="2548"/>
                    <a:pt x="3767" y="2681"/>
                  </a:cubicBezTo>
                  <a:cubicBezTo>
                    <a:pt x="3774" y="2815"/>
                    <a:pt x="3440" y="2961"/>
                    <a:pt x="3440" y="3055"/>
                  </a:cubicBezTo>
                  <a:cubicBezTo>
                    <a:pt x="3440" y="3148"/>
                    <a:pt x="2840" y="3575"/>
                    <a:pt x="2747" y="3535"/>
                  </a:cubicBezTo>
                  <a:cubicBezTo>
                    <a:pt x="2654" y="3495"/>
                    <a:pt x="1974" y="3161"/>
                    <a:pt x="1974" y="3161"/>
                  </a:cubicBezTo>
                  <a:cubicBezTo>
                    <a:pt x="1974" y="3161"/>
                    <a:pt x="1807" y="3188"/>
                    <a:pt x="1820" y="3248"/>
                  </a:cubicBezTo>
                  <a:cubicBezTo>
                    <a:pt x="1834" y="3308"/>
                    <a:pt x="1780" y="3268"/>
                    <a:pt x="1640" y="3268"/>
                  </a:cubicBezTo>
                  <a:cubicBezTo>
                    <a:pt x="1500" y="3268"/>
                    <a:pt x="1334" y="3281"/>
                    <a:pt x="1267" y="3168"/>
                  </a:cubicBezTo>
                  <a:cubicBezTo>
                    <a:pt x="1200" y="3055"/>
                    <a:pt x="1087" y="3161"/>
                    <a:pt x="960" y="3055"/>
                  </a:cubicBezTo>
                  <a:cubicBezTo>
                    <a:pt x="833" y="2948"/>
                    <a:pt x="713" y="3035"/>
                    <a:pt x="613" y="2995"/>
                  </a:cubicBezTo>
                  <a:cubicBezTo>
                    <a:pt x="513" y="2955"/>
                    <a:pt x="480" y="2948"/>
                    <a:pt x="453" y="2755"/>
                  </a:cubicBezTo>
                  <a:cubicBezTo>
                    <a:pt x="427" y="2561"/>
                    <a:pt x="387" y="2481"/>
                    <a:pt x="280" y="2441"/>
                  </a:cubicBezTo>
                  <a:cubicBezTo>
                    <a:pt x="173" y="2401"/>
                    <a:pt x="213" y="2294"/>
                    <a:pt x="107" y="2174"/>
                  </a:cubicBezTo>
                  <a:cubicBezTo>
                    <a:pt x="0" y="2054"/>
                    <a:pt x="40" y="1708"/>
                    <a:pt x="40" y="1708"/>
                  </a:cubicBezTo>
                  <a:cubicBezTo>
                    <a:pt x="40" y="1708"/>
                    <a:pt x="27" y="1748"/>
                    <a:pt x="113" y="1614"/>
                  </a:cubicBezTo>
                  <a:cubicBezTo>
                    <a:pt x="200" y="1481"/>
                    <a:pt x="154" y="1427"/>
                    <a:pt x="154" y="1427"/>
                  </a:cubicBezTo>
                  <a:cubicBezTo>
                    <a:pt x="154" y="1427"/>
                    <a:pt x="310" y="1236"/>
                    <a:pt x="253" y="1136"/>
                  </a:cubicBezTo>
                  <a:cubicBezTo>
                    <a:pt x="196" y="1037"/>
                    <a:pt x="218" y="945"/>
                    <a:pt x="289" y="1016"/>
                  </a:cubicBezTo>
                  <a:cubicBezTo>
                    <a:pt x="360" y="1087"/>
                    <a:pt x="629" y="1143"/>
                    <a:pt x="700" y="1001"/>
                  </a:cubicBezTo>
                  <a:cubicBezTo>
                    <a:pt x="771" y="859"/>
                    <a:pt x="1006" y="867"/>
                    <a:pt x="1176" y="732"/>
                  </a:cubicBezTo>
                  <a:cubicBezTo>
                    <a:pt x="1347" y="597"/>
                    <a:pt x="1517" y="533"/>
                    <a:pt x="1552" y="270"/>
                  </a:cubicBezTo>
                  <a:cubicBezTo>
                    <a:pt x="1588" y="8"/>
                    <a:pt x="1737" y="71"/>
                    <a:pt x="1780" y="0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79" name="Freeform 18">
              <a:extLst>
                <a:ext uri="{FF2B5EF4-FFF2-40B4-BE49-F238E27FC236}">
                  <a16:creationId xmlns:a16="http://schemas.microsoft.com/office/drawing/2014/main" id="{74311E92-C26A-099D-242E-E90B21FF8581}"/>
                </a:ext>
              </a:extLst>
            </p:cNvPr>
            <p:cNvSpPr>
              <a:spLocks/>
            </p:cNvSpPr>
            <p:nvPr/>
          </p:nvSpPr>
          <p:spPr bwMode="auto">
            <a:xfrm>
              <a:off x="9497777" y="4916191"/>
              <a:ext cx="776282" cy="1371331"/>
            </a:xfrm>
            <a:custGeom>
              <a:avLst/>
              <a:gdLst>
                <a:gd name="T0" fmla="*/ 121 w 2402"/>
                <a:gd name="T1" fmla="*/ 2503 h 4604"/>
                <a:gd name="T2" fmla="*/ 188 w 2402"/>
                <a:gd name="T3" fmla="*/ 2815 h 4604"/>
                <a:gd name="T4" fmla="*/ 364 w 2402"/>
                <a:gd name="T5" fmla="*/ 3245 h 4604"/>
                <a:gd name="T6" fmla="*/ 577 w 2402"/>
                <a:gd name="T7" fmla="*/ 3250 h 4604"/>
                <a:gd name="T8" fmla="*/ 762 w 2402"/>
                <a:gd name="T9" fmla="*/ 3372 h 4604"/>
                <a:gd name="T10" fmla="*/ 826 w 2402"/>
                <a:gd name="T11" fmla="*/ 3601 h 4604"/>
                <a:gd name="T12" fmla="*/ 921 w 2402"/>
                <a:gd name="T13" fmla="*/ 3814 h 4604"/>
                <a:gd name="T14" fmla="*/ 1110 w 2402"/>
                <a:gd name="T15" fmla="*/ 3936 h 4604"/>
                <a:gd name="T16" fmla="*/ 982 w 2402"/>
                <a:gd name="T17" fmla="*/ 4115 h 4604"/>
                <a:gd name="T18" fmla="*/ 1296 w 2402"/>
                <a:gd name="T19" fmla="*/ 4516 h 4604"/>
                <a:gd name="T20" fmla="*/ 1545 w 2402"/>
                <a:gd name="T21" fmla="*/ 4547 h 4604"/>
                <a:gd name="T22" fmla="*/ 1761 w 2402"/>
                <a:gd name="T23" fmla="*/ 4307 h 4604"/>
                <a:gd name="T24" fmla="*/ 2139 w 2402"/>
                <a:gd name="T25" fmla="*/ 3936 h 4604"/>
                <a:gd name="T26" fmla="*/ 2079 w 2402"/>
                <a:gd name="T27" fmla="*/ 3716 h 4604"/>
                <a:gd name="T28" fmla="*/ 2082 w 2402"/>
                <a:gd name="T29" fmla="*/ 3527 h 4604"/>
                <a:gd name="T30" fmla="*/ 1812 w 2402"/>
                <a:gd name="T31" fmla="*/ 3456 h 4604"/>
                <a:gd name="T32" fmla="*/ 1704 w 2402"/>
                <a:gd name="T33" fmla="*/ 3365 h 4604"/>
                <a:gd name="T34" fmla="*/ 1626 w 2402"/>
                <a:gd name="T35" fmla="*/ 3196 h 4604"/>
                <a:gd name="T36" fmla="*/ 1512 w 2402"/>
                <a:gd name="T37" fmla="*/ 3149 h 4604"/>
                <a:gd name="T38" fmla="*/ 1434 w 2402"/>
                <a:gd name="T39" fmla="*/ 3068 h 4604"/>
                <a:gd name="T40" fmla="*/ 1326 w 2402"/>
                <a:gd name="T41" fmla="*/ 3082 h 4604"/>
                <a:gd name="T42" fmla="*/ 1252 w 2402"/>
                <a:gd name="T43" fmla="*/ 3109 h 4604"/>
                <a:gd name="T44" fmla="*/ 1177 w 2402"/>
                <a:gd name="T45" fmla="*/ 2920 h 4604"/>
                <a:gd name="T46" fmla="*/ 1309 w 2402"/>
                <a:gd name="T47" fmla="*/ 2849 h 4604"/>
                <a:gd name="T48" fmla="*/ 1390 w 2402"/>
                <a:gd name="T49" fmla="*/ 2879 h 4604"/>
                <a:gd name="T50" fmla="*/ 1234 w 2402"/>
                <a:gd name="T51" fmla="*/ 2611 h 4604"/>
                <a:gd name="T52" fmla="*/ 1293 w 2402"/>
                <a:gd name="T53" fmla="*/ 2533 h 4604"/>
                <a:gd name="T54" fmla="*/ 1435 w 2402"/>
                <a:gd name="T55" fmla="*/ 2460 h 4604"/>
                <a:gd name="T56" fmla="*/ 1595 w 2402"/>
                <a:gd name="T57" fmla="*/ 2579 h 4604"/>
                <a:gd name="T58" fmla="*/ 1832 w 2402"/>
                <a:gd name="T59" fmla="*/ 2679 h 4604"/>
                <a:gd name="T60" fmla="*/ 1964 w 2402"/>
                <a:gd name="T61" fmla="*/ 2492 h 4604"/>
                <a:gd name="T62" fmla="*/ 1946 w 2402"/>
                <a:gd name="T63" fmla="*/ 2346 h 4604"/>
                <a:gd name="T64" fmla="*/ 1877 w 2402"/>
                <a:gd name="T65" fmla="*/ 1954 h 4604"/>
                <a:gd name="T66" fmla="*/ 1992 w 2402"/>
                <a:gd name="T67" fmla="*/ 1721 h 4604"/>
                <a:gd name="T68" fmla="*/ 2165 w 2402"/>
                <a:gd name="T69" fmla="*/ 1520 h 4604"/>
                <a:gd name="T70" fmla="*/ 2302 w 2402"/>
                <a:gd name="T71" fmla="*/ 1351 h 4604"/>
                <a:gd name="T72" fmla="*/ 2206 w 2402"/>
                <a:gd name="T73" fmla="*/ 1114 h 4604"/>
                <a:gd name="T74" fmla="*/ 2174 w 2402"/>
                <a:gd name="T75" fmla="*/ 927 h 4604"/>
                <a:gd name="T76" fmla="*/ 2142 w 2402"/>
                <a:gd name="T77" fmla="*/ 762 h 4604"/>
                <a:gd name="T78" fmla="*/ 2202 w 2402"/>
                <a:gd name="T79" fmla="*/ 616 h 4604"/>
                <a:gd name="T80" fmla="*/ 2226 w 2402"/>
                <a:gd name="T81" fmla="*/ 4 h 4604"/>
                <a:gd name="T82" fmla="*/ 2226 w 2402"/>
                <a:gd name="T83" fmla="*/ 4 h 4604"/>
                <a:gd name="T84" fmla="*/ 1533 w 2402"/>
                <a:gd name="T85" fmla="*/ 484 h 4604"/>
                <a:gd name="T86" fmla="*/ 801 w 2402"/>
                <a:gd name="T87" fmla="*/ 130 h 4604"/>
                <a:gd name="T88" fmla="*/ 752 w 2402"/>
                <a:gd name="T89" fmla="*/ 467 h 4604"/>
                <a:gd name="T90" fmla="*/ 532 w 2402"/>
                <a:gd name="T91" fmla="*/ 772 h 4604"/>
                <a:gd name="T92" fmla="*/ 325 w 2402"/>
                <a:gd name="T93" fmla="*/ 940 h 4604"/>
                <a:gd name="T94" fmla="*/ 338 w 2402"/>
                <a:gd name="T95" fmla="*/ 1200 h 4604"/>
                <a:gd name="T96" fmla="*/ 227 w 2402"/>
                <a:gd name="T97" fmla="*/ 1589 h 4604"/>
                <a:gd name="T98" fmla="*/ 26 w 2402"/>
                <a:gd name="T99" fmla="*/ 1854 h 4604"/>
                <a:gd name="T100" fmla="*/ 169 w 2402"/>
                <a:gd name="T101" fmla="*/ 2127 h 4604"/>
                <a:gd name="T102" fmla="*/ 169 w 2402"/>
                <a:gd name="T103" fmla="*/ 2341 h 4604"/>
                <a:gd name="T104" fmla="*/ 121 w 2402"/>
                <a:gd name="T105" fmla="*/ 2503 h 4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402" h="4604">
                  <a:moveTo>
                    <a:pt x="121" y="2503"/>
                  </a:moveTo>
                  <a:cubicBezTo>
                    <a:pt x="121" y="2503"/>
                    <a:pt x="124" y="2702"/>
                    <a:pt x="188" y="2815"/>
                  </a:cubicBezTo>
                  <a:cubicBezTo>
                    <a:pt x="251" y="2927"/>
                    <a:pt x="322" y="3209"/>
                    <a:pt x="364" y="3245"/>
                  </a:cubicBezTo>
                  <a:cubicBezTo>
                    <a:pt x="406" y="3280"/>
                    <a:pt x="479" y="3267"/>
                    <a:pt x="577" y="3250"/>
                  </a:cubicBezTo>
                  <a:cubicBezTo>
                    <a:pt x="674" y="3233"/>
                    <a:pt x="728" y="3301"/>
                    <a:pt x="762" y="3372"/>
                  </a:cubicBezTo>
                  <a:cubicBezTo>
                    <a:pt x="796" y="3443"/>
                    <a:pt x="840" y="3534"/>
                    <a:pt x="826" y="3601"/>
                  </a:cubicBezTo>
                  <a:cubicBezTo>
                    <a:pt x="813" y="3669"/>
                    <a:pt x="820" y="3753"/>
                    <a:pt x="921" y="3814"/>
                  </a:cubicBezTo>
                  <a:cubicBezTo>
                    <a:pt x="1022" y="3875"/>
                    <a:pt x="1167" y="3861"/>
                    <a:pt x="1110" y="3936"/>
                  </a:cubicBezTo>
                  <a:cubicBezTo>
                    <a:pt x="1052" y="4010"/>
                    <a:pt x="934" y="3993"/>
                    <a:pt x="982" y="4115"/>
                  </a:cubicBezTo>
                  <a:cubicBezTo>
                    <a:pt x="1029" y="4236"/>
                    <a:pt x="1201" y="4516"/>
                    <a:pt x="1296" y="4516"/>
                  </a:cubicBezTo>
                  <a:cubicBezTo>
                    <a:pt x="1390" y="4516"/>
                    <a:pt x="1485" y="4604"/>
                    <a:pt x="1545" y="4547"/>
                  </a:cubicBezTo>
                  <a:cubicBezTo>
                    <a:pt x="1606" y="4489"/>
                    <a:pt x="1714" y="4422"/>
                    <a:pt x="1761" y="4307"/>
                  </a:cubicBezTo>
                  <a:cubicBezTo>
                    <a:pt x="1809" y="4192"/>
                    <a:pt x="2156" y="4003"/>
                    <a:pt x="2139" y="3936"/>
                  </a:cubicBezTo>
                  <a:cubicBezTo>
                    <a:pt x="2123" y="3868"/>
                    <a:pt x="2035" y="3784"/>
                    <a:pt x="2079" y="3716"/>
                  </a:cubicBezTo>
                  <a:cubicBezTo>
                    <a:pt x="2123" y="3649"/>
                    <a:pt x="2204" y="3534"/>
                    <a:pt x="2082" y="3527"/>
                  </a:cubicBezTo>
                  <a:cubicBezTo>
                    <a:pt x="1961" y="3520"/>
                    <a:pt x="1863" y="3531"/>
                    <a:pt x="1812" y="3456"/>
                  </a:cubicBezTo>
                  <a:cubicBezTo>
                    <a:pt x="1761" y="3382"/>
                    <a:pt x="1670" y="3517"/>
                    <a:pt x="1704" y="3365"/>
                  </a:cubicBezTo>
                  <a:cubicBezTo>
                    <a:pt x="1738" y="3213"/>
                    <a:pt x="1691" y="3186"/>
                    <a:pt x="1626" y="3196"/>
                  </a:cubicBezTo>
                  <a:cubicBezTo>
                    <a:pt x="1562" y="3206"/>
                    <a:pt x="1572" y="3210"/>
                    <a:pt x="1512" y="3149"/>
                  </a:cubicBezTo>
                  <a:cubicBezTo>
                    <a:pt x="1451" y="3088"/>
                    <a:pt x="1488" y="3139"/>
                    <a:pt x="1434" y="3068"/>
                  </a:cubicBezTo>
                  <a:cubicBezTo>
                    <a:pt x="1380" y="2997"/>
                    <a:pt x="1306" y="3034"/>
                    <a:pt x="1326" y="3082"/>
                  </a:cubicBezTo>
                  <a:cubicBezTo>
                    <a:pt x="1346" y="3129"/>
                    <a:pt x="1329" y="3210"/>
                    <a:pt x="1252" y="3109"/>
                  </a:cubicBezTo>
                  <a:cubicBezTo>
                    <a:pt x="1174" y="3007"/>
                    <a:pt x="1073" y="2936"/>
                    <a:pt x="1177" y="2920"/>
                  </a:cubicBezTo>
                  <a:cubicBezTo>
                    <a:pt x="1282" y="2903"/>
                    <a:pt x="1269" y="2808"/>
                    <a:pt x="1309" y="2849"/>
                  </a:cubicBezTo>
                  <a:cubicBezTo>
                    <a:pt x="1350" y="2889"/>
                    <a:pt x="1444" y="2984"/>
                    <a:pt x="1390" y="2879"/>
                  </a:cubicBezTo>
                  <a:cubicBezTo>
                    <a:pt x="1336" y="2774"/>
                    <a:pt x="1234" y="2611"/>
                    <a:pt x="1234" y="2611"/>
                  </a:cubicBezTo>
                  <a:cubicBezTo>
                    <a:pt x="1234" y="2611"/>
                    <a:pt x="1248" y="2593"/>
                    <a:pt x="1293" y="2533"/>
                  </a:cubicBezTo>
                  <a:cubicBezTo>
                    <a:pt x="1339" y="2474"/>
                    <a:pt x="1403" y="2483"/>
                    <a:pt x="1435" y="2460"/>
                  </a:cubicBezTo>
                  <a:cubicBezTo>
                    <a:pt x="1467" y="2437"/>
                    <a:pt x="1480" y="2478"/>
                    <a:pt x="1595" y="2579"/>
                  </a:cubicBezTo>
                  <a:cubicBezTo>
                    <a:pt x="1709" y="2679"/>
                    <a:pt x="1795" y="2757"/>
                    <a:pt x="1832" y="2679"/>
                  </a:cubicBezTo>
                  <a:cubicBezTo>
                    <a:pt x="1868" y="2602"/>
                    <a:pt x="1887" y="2538"/>
                    <a:pt x="1964" y="2492"/>
                  </a:cubicBezTo>
                  <a:cubicBezTo>
                    <a:pt x="2042" y="2447"/>
                    <a:pt x="2033" y="2465"/>
                    <a:pt x="1946" y="2346"/>
                  </a:cubicBezTo>
                  <a:cubicBezTo>
                    <a:pt x="1859" y="2227"/>
                    <a:pt x="1718" y="2072"/>
                    <a:pt x="1877" y="1954"/>
                  </a:cubicBezTo>
                  <a:cubicBezTo>
                    <a:pt x="2037" y="1835"/>
                    <a:pt x="1855" y="1826"/>
                    <a:pt x="1992" y="1721"/>
                  </a:cubicBezTo>
                  <a:cubicBezTo>
                    <a:pt x="2129" y="1616"/>
                    <a:pt x="2183" y="1657"/>
                    <a:pt x="2165" y="1520"/>
                  </a:cubicBezTo>
                  <a:cubicBezTo>
                    <a:pt x="2147" y="1383"/>
                    <a:pt x="2288" y="1470"/>
                    <a:pt x="2302" y="1351"/>
                  </a:cubicBezTo>
                  <a:cubicBezTo>
                    <a:pt x="2316" y="1232"/>
                    <a:pt x="2238" y="1251"/>
                    <a:pt x="2206" y="1114"/>
                  </a:cubicBezTo>
                  <a:cubicBezTo>
                    <a:pt x="2174" y="977"/>
                    <a:pt x="2224" y="1000"/>
                    <a:pt x="2174" y="927"/>
                  </a:cubicBezTo>
                  <a:cubicBezTo>
                    <a:pt x="2124" y="854"/>
                    <a:pt x="2097" y="813"/>
                    <a:pt x="2142" y="762"/>
                  </a:cubicBezTo>
                  <a:cubicBezTo>
                    <a:pt x="2188" y="712"/>
                    <a:pt x="2192" y="680"/>
                    <a:pt x="2202" y="616"/>
                  </a:cubicBezTo>
                  <a:cubicBezTo>
                    <a:pt x="2211" y="552"/>
                    <a:pt x="2402" y="0"/>
                    <a:pt x="2226" y="4"/>
                  </a:cubicBezTo>
                  <a:lnTo>
                    <a:pt x="2226" y="4"/>
                  </a:lnTo>
                  <a:cubicBezTo>
                    <a:pt x="2223" y="100"/>
                    <a:pt x="1626" y="523"/>
                    <a:pt x="1533" y="484"/>
                  </a:cubicBezTo>
                  <a:cubicBezTo>
                    <a:pt x="1454" y="450"/>
                    <a:pt x="949" y="203"/>
                    <a:pt x="801" y="130"/>
                  </a:cubicBezTo>
                  <a:cubicBezTo>
                    <a:pt x="789" y="245"/>
                    <a:pt x="769" y="420"/>
                    <a:pt x="752" y="467"/>
                  </a:cubicBezTo>
                  <a:cubicBezTo>
                    <a:pt x="726" y="539"/>
                    <a:pt x="571" y="571"/>
                    <a:pt x="532" y="772"/>
                  </a:cubicBezTo>
                  <a:cubicBezTo>
                    <a:pt x="493" y="973"/>
                    <a:pt x="383" y="921"/>
                    <a:pt x="325" y="940"/>
                  </a:cubicBezTo>
                  <a:cubicBezTo>
                    <a:pt x="266" y="960"/>
                    <a:pt x="312" y="1051"/>
                    <a:pt x="338" y="1200"/>
                  </a:cubicBezTo>
                  <a:cubicBezTo>
                    <a:pt x="363" y="1349"/>
                    <a:pt x="292" y="1427"/>
                    <a:pt x="227" y="1589"/>
                  </a:cubicBezTo>
                  <a:cubicBezTo>
                    <a:pt x="162" y="1751"/>
                    <a:pt x="0" y="1744"/>
                    <a:pt x="26" y="1854"/>
                  </a:cubicBezTo>
                  <a:cubicBezTo>
                    <a:pt x="52" y="1965"/>
                    <a:pt x="221" y="1997"/>
                    <a:pt x="169" y="2127"/>
                  </a:cubicBezTo>
                  <a:cubicBezTo>
                    <a:pt x="117" y="2256"/>
                    <a:pt x="169" y="2224"/>
                    <a:pt x="169" y="2341"/>
                  </a:cubicBezTo>
                  <a:cubicBezTo>
                    <a:pt x="169" y="2410"/>
                    <a:pt x="148" y="2480"/>
                    <a:pt x="121" y="2503"/>
                  </a:cubicBezTo>
                  <a:close/>
                </a:path>
              </a:pathLst>
            </a:custGeom>
            <a:solidFill>
              <a:srgbClr val="7E0000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lang="es-PE" sz="1600" kern="0">
                <a:solidFill>
                  <a:srgbClr val="000000"/>
                </a:solidFill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80" name="Forma libre 1">
              <a:extLst>
                <a:ext uri="{FF2B5EF4-FFF2-40B4-BE49-F238E27FC236}">
                  <a16:creationId xmlns:a16="http://schemas.microsoft.com/office/drawing/2014/main" id="{87E927C8-5CD4-4C49-8415-9C12063EC358}"/>
                </a:ext>
              </a:extLst>
            </p:cNvPr>
            <p:cNvSpPr/>
            <p:nvPr/>
          </p:nvSpPr>
          <p:spPr>
            <a:xfrm>
              <a:off x="9840663" y="5626985"/>
              <a:ext cx="516502" cy="423133"/>
            </a:xfrm>
            <a:custGeom>
              <a:avLst/>
              <a:gdLst>
                <a:gd name="connsiteX0" fmla="*/ 210584 w 480164"/>
                <a:gd name="connsiteY0" fmla="*/ 79468 h 428882"/>
                <a:gd name="connsiteX1" fmla="*/ 222491 w 480164"/>
                <a:gd name="connsiteY1" fmla="*/ 86612 h 428882"/>
                <a:gd name="connsiteX2" fmla="*/ 229634 w 480164"/>
                <a:gd name="connsiteY2" fmla="*/ 91375 h 428882"/>
                <a:gd name="connsiteX3" fmla="*/ 236778 w 480164"/>
                <a:gd name="connsiteY3" fmla="*/ 93756 h 428882"/>
                <a:gd name="connsiteX4" fmla="*/ 243922 w 480164"/>
                <a:gd name="connsiteY4" fmla="*/ 100900 h 428882"/>
                <a:gd name="connsiteX5" fmla="*/ 248684 w 480164"/>
                <a:gd name="connsiteY5" fmla="*/ 115187 h 428882"/>
                <a:gd name="connsiteX6" fmla="*/ 251066 w 480164"/>
                <a:gd name="connsiteY6" fmla="*/ 122331 h 428882"/>
                <a:gd name="connsiteX7" fmla="*/ 258209 w 480164"/>
                <a:gd name="connsiteY7" fmla="*/ 127093 h 428882"/>
                <a:gd name="connsiteX8" fmla="*/ 265353 w 480164"/>
                <a:gd name="connsiteY8" fmla="*/ 129475 h 428882"/>
                <a:gd name="connsiteX9" fmla="*/ 277259 w 480164"/>
                <a:gd name="connsiteY9" fmla="*/ 131856 h 428882"/>
                <a:gd name="connsiteX10" fmla="*/ 296309 w 480164"/>
                <a:gd name="connsiteY10" fmla="*/ 134237 h 428882"/>
                <a:gd name="connsiteX11" fmla="*/ 339172 w 480164"/>
                <a:gd name="connsiteY11" fmla="*/ 146143 h 428882"/>
                <a:gd name="connsiteX12" fmla="*/ 362984 w 480164"/>
                <a:gd name="connsiteY12" fmla="*/ 160431 h 428882"/>
                <a:gd name="connsiteX13" fmla="*/ 365366 w 480164"/>
                <a:gd name="connsiteY13" fmla="*/ 167575 h 428882"/>
                <a:gd name="connsiteX14" fmla="*/ 370128 w 480164"/>
                <a:gd name="connsiteY14" fmla="*/ 186625 h 428882"/>
                <a:gd name="connsiteX15" fmla="*/ 372509 w 480164"/>
                <a:gd name="connsiteY15" fmla="*/ 203293 h 428882"/>
                <a:gd name="connsiteX16" fmla="*/ 384416 w 480164"/>
                <a:gd name="connsiteY16" fmla="*/ 215200 h 428882"/>
                <a:gd name="connsiteX17" fmla="*/ 391559 w 480164"/>
                <a:gd name="connsiteY17" fmla="*/ 217581 h 428882"/>
                <a:gd name="connsiteX18" fmla="*/ 398703 w 480164"/>
                <a:gd name="connsiteY18" fmla="*/ 222343 h 428882"/>
                <a:gd name="connsiteX19" fmla="*/ 396322 w 480164"/>
                <a:gd name="connsiteY19" fmla="*/ 229487 h 428882"/>
                <a:gd name="connsiteX20" fmla="*/ 389178 w 480164"/>
                <a:gd name="connsiteY20" fmla="*/ 234250 h 428882"/>
                <a:gd name="connsiteX21" fmla="*/ 384416 w 480164"/>
                <a:gd name="connsiteY21" fmla="*/ 241393 h 428882"/>
                <a:gd name="connsiteX22" fmla="*/ 382034 w 480164"/>
                <a:gd name="connsiteY22" fmla="*/ 250918 h 428882"/>
                <a:gd name="connsiteX23" fmla="*/ 379653 w 480164"/>
                <a:gd name="connsiteY23" fmla="*/ 258062 h 428882"/>
                <a:gd name="connsiteX24" fmla="*/ 382034 w 480164"/>
                <a:gd name="connsiteY24" fmla="*/ 265206 h 428882"/>
                <a:gd name="connsiteX25" fmla="*/ 408228 w 480164"/>
                <a:gd name="connsiteY25" fmla="*/ 269968 h 428882"/>
                <a:gd name="connsiteX26" fmla="*/ 424897 w 480164"/>
                <a:gd name="connsiteY26" fmla="*/ 274731 h 428882"/>
                <a:gd name="connsiteX27" fmla="*/ 427278 w 480164"/>
                <a:gd name="connsiteY27" fmla="*/ 284256 h 428882"/>
                <a:gd name="connsiteX28" fmla="*/ 429659 w 480164"/>
                <a:gd name="connsiteY28" fmla="*/ 303306 h 428882"/>
                <a:gd name="connsiteX29" fmla="*/ 439184 w 480164"/>
                <a:gd name="connsiteY29" fmla="*/ 317593 h 428882"/>
                <a:gd name="connsiteX30" fmla="*/ 453472 w 480164"/>
                <a:gd name="connsiteY30" fmla="*/ 331881 h 428882"/>
                <a:gd name="connsiteX31" fmla="*/ 479666 w 480164"/>
                <a:gd name="connsiteY31" fmla="*/ 329500 h 428882"/>
                <a:gd name="connsiteX32" fmla="*/ 472522 w 480164"/>
                <a:gd name="connsiteY32" fmla="*/ 331881 h 428882"/>
                <a:gd name="connsiteX33" fmla="*/ 467759 w 480164"/>
                <a:gd name="connsiteY33" fmla="*/ 339025 h 428882"/>
                <a:gd name="connsiteX34" fmla="*/ 470141 w 480164"/>
                <a:gd name="connsiteY34" fmla="*/ 360456 h 428882"/>
                <a:gd name="connsiteX35" fmla="*/ 477284 w 480164"/>
                <a:gd name="connsiteY35" fmla="*/ 365218 h 428882"/>
                <a:gd name="connsiteX36" fmla="*/ 474903 w 480164"/>
                <a:gd name="connsiteY36" fmla="*/ 389031 h 428882"/>
                <a:gd name="connsiteX37" fmla="*/ 384416 w 480164"/>
                <a:gd name="connsiteY37" fmla="*/ 405700 h 428882"/>
                <a:gd name="connsiteX38" fmla="*/ 382034 w 480164"/>
                <a:gd name="connsiteY38" fmla="*/ 424750 h 428882"/>
                <a:gd name="connsiteX39" fmla="*/ 339172 w 480164"/>
                <a:gd name="connsiteY39" fmla="*/ 417606 h 428882"/>
                <a:gd name="connsiteX40" fmla="*/ 334409 w 480164"/>
                <a:gd name="connsiteY40" fmla="*/ 410462 h 428882"/>
                <a:gd name="connsiteX41" fmla="*/ 332028 w 480164"/>
                <a:gd name="connsiteY41" fmla="*/ 417606 h 428882"/>
                <a:gd name="connsiteX42" fmla="*/ 329647 w 480164"/>
                <a:gd name="connsiteY42" fmla="*/ 360456 h 428882"/>
                <a:gd name="connsiteX43" fmla="*/ 324884 w 480164"/>
                <a:gd name="connsiteY43" fmla="*/ 346168 h 428882"/>
                <a:gd name="connsiteX44" fmla="*/ 305834 w 480164"/>
                <a:gd name="connsiteY44" fmla="*/ 343787 h 428882"/>
                <a:gd name="connsiteX45" fmla="*/ 301072 w 480164"/>
                <a:gd name="connsiteY45" fmla="*/ 336643 h 428882"/>
                <a:gd name="connsiteX46" fmla="*/ 258209 w 480164"/>
                <a:gd name="connsiteY46" fmla="*/ 334262 h 428882"/>
                <a:gd name="connsiteX47" fmla="*/ 248684 w 480164"/>
                <a:gd name="connsiteY47" fmla="*/ 331881 h 428882"/>
                <a:gd name="connsiteX48" fmla="*/ 241541 w 480164"/>
                <a:gd name="connsiteY48" fmla="*/ 324737 h 428882"/>
                <a:gd name="connsiteX49" fmla="*/ 234397 w 480164"/>
                <a:gd name="connsiteY49" fmla="*/ 322356 h 428882"/>
                <a:gd name="connsiteX50" fmla="*/ 186772 w 480164"/>
                <a:gd name="connsiteY50" fmla="*/ 317593 h 428882"/>
                <a:gd name="connsiteX51" fmla="*/ 182009 w 480164"/>
                <a:gd name="connsiteY51" fmla="*/ 310450 h 428882"/>
                <a:gd name="connsiteX52" fmla="*/ 177247 w 480164"/>
                <a:gd name="connsiteY52" fmla="*/ 293781 h 428882"/>
                <a:gd name="connsiteX53" fmla="*/ 179628 w 480164"/>
                <a:gd name="connsiteY53" fmla="*/ 277112 h 428882"/>
                <a:gd name="connsiteX54" fmla="*/ 179628 w 480164"/>
                <a:gd name="connsiteY54" fmla="*/ 258062 h 428882"/>
                <a:gd name="connsiteX55" fmla="*/ 174866 w 480164"/>
                <a:gd name="connsiteY55" fmla="*/ 250918 h 428882"/>
                <a:gd name="connsiteX56" fmla="*/ 162959 w 480164"/>
                <a:gd name="connsiteY56" fmla="*/ 248537 h 428882"/>
                <a:gd name="connsiteX57" fmla="*/ 143909 w 480164"/>
                <a:gd name="connsiteY57" fmla="*/ 246156 h 428882"/>
                <a:gd name="connsiteX58" fmla="*/ 122478 w 480164"/>
                <a:gd name="connsiteY58" fmla="*/ 236631 h 428882"/>
                <a:gd name="connsiteX59" fmla="*/ 105809 w 480164"/>
                <a:gd name="connsiteY59" fmla="*/ 219962 h 428882"/>
                <a:gd name="connsiteX60" fmla="*/ 101047 w 480164"/>
                <a:gd name="connsiteY60" fmla="*/ 212818 h 428882"/>
                <a:gd name="connsiteX61" fmla="*/ 93903 w 480164"/>
                <a:gd name="connsiteY61" fmla="*/ 200912 h 428882"/>
                <a:gd name="connsiteX62" fmla="*/ 86759 w 480164"/>
                <a:gd name="connsiteY62" fmla="*/ 198531 h 428882"/>
                <a:gd name="connsiteX63" fmla="*/ 74853 w 480164"/>
                <a:gd name="connsiteY63" fmla="*/ 200912 h 428882"/>
                <a:gd name="connsiteX64" fmla="*/ 79616 w 480164"/>
                <a:gd name="connsiteY64" fmla="*/ 217581 h 428882"/>
                <a:gd name="connsiteX65" fmla="*/ 39134 w 480164"/>
                <a:gd name="connsiteY65" fmla="*/ 231868 h 428882"/>
                <a:gd name="connsiteX66" fmla="*/ 34372 w 480164"/>
                <a:gd name="connsiteY66" fmla="*/ 222343 h 428882"/>
                <a:gd name="connsiteX67" fmla="*/ 27228 w 480164"/>
                <a:gd name="connsiteY67" fmla="*/ 208056 h 428882"/>
                <a:gd name="connsiteX68" fmla="*/ 17703 w 480164"/>
                <a:gd name="connsiteY68" fmla="*/ 193768 h 428882"/>
                <a:gd name="connsiteX69" fmla="*/ 5797 w 480164"/>
                <a:gd name="connsiteY69" fmla="*/ 179481 h 428882"/>
                <a:gd name="connsiteX70" fmla="*/ 3416 w 480164"/>
                <a:gd name="connsiteY70" fmla="*/ 172337 h 428882"/>
                <a:gd name="connsiteX71" fmla="*/ 3416 w 480164"/>
                <a:gd name="connsiteY71" fmla="*/ 131856 h 428882"/>
                <a:gd name="connsiteX72" fmla="*/ 10559 w 480164"/>
                <a:gd name="connsiteY72" fmla="*/ 127093 h 428882"/>
                <a:gd name="connsiteX73" fmla="*/ 31991 w 480164"/>
                <a:gd name="connsiteY73" fmla="*/ 124712 h 428882"/>
                <a:gd name="connsiteX74" fmla="*/ 46278 w 480164"/>
                <a:gd name="connsiteY74" fmla="*/ 117568 h 428882"/>
                <a:gd name="connsiteX75" fmla="*/ 53422 w 480164"/>
                <a:gd name="connsiteY75" fmla="*/ 119950 h 428882"/>
                <a:gd name="connsiteX76" fmla="*/ 43897 w 480164"/>
                <a:gd name="connsiteY76" fmla="*/ 100900 h 428882"/>
                <a:gd name="connsiteX77" fmla="*/ 34372 w 480164"/>
                <a:gd name="connsiteY77" fmla="*/ 86612 h 428882"/>
                <a:gd name="connsiteX78" fmla="*/ 31991 w 480164"/>
                <a:gd name="connsiteY78" fmla="*/ 77087 h 428882"/>
                <a:gd name="connsiteX79" fmla="*/ 27228 w 480164"/>
                <a:gd name="connsiteY79" fmla="*/ 62800 h 428882"/>
                <a:gd name="connsiteX80" fmla="*/ 29609 w 480164"/>
                <a:gd name="connsiteY80" fmla="*/ 46131 h 428882"/>
                <a:gd name="connsiteX81" fmla="*/ 51041 w 480164"/>
                <a:gd name="connsiteY81" fmla="*/ 27081 h 428882"/>
                <a:gd name="connsiteX82" fmla="*/ 62947 w 480164"/>
                <a:gd name="connsiteY82" fmla="*/ 12793 h 428882"/>
                <a:gd name="connsiteX83" fmla="*/ 65328 w 480164"/>
                <a:gd name="connsiteY83" fmla="*/ 5650 h 428882"/>
                <a:gd name="connsiteX84" fmla="*/ 101047 w 480164"/>
                <a:gd name="connsiteY84" fmla="*/ 3268 h 428882"/>
                <a:gd name="connsiteX85" fmla="*/ 108191 w 480164"/>
                <a:gd name="connsiteY85" fmla="*/ 8031 h 428882"/>
                <a:gd name="connsiteX86" fmla="*/ 122478 w 480164"/>
                <a:gd name="connsiteY86" fmla="*/ 12793 h 428882"/>
                <a:gd name="connsiteX87" fmla="*/ 129622 w 480164"/>
                <a:gd name="connsiteY87" fmla="*/ 15175 h 428882"/>
                <a:gd name="connsiteX88" fmla="*/ 151053 w 480164"/>
                <a:gd name="connsiteY88" fmla="*/ 17556 h 428882"/>
                <a:gd name="connsiteX89" fmla="*/ 170103 w 480164"/>
                <a:gd name="connsiteY89" fmla="*/ 41368 h 428882"/>
                <a:gd name="connsiteX90" fmla="*/ 179628 w 480164"/>
                <a:gd name="connsiteY90" fmla="*/ 43750 h 428882"/>
                <a:gd name="connsiteX91" fmla="*/ 184391 w 480164"/>
                <a:gd name="connsiteY91" fmla="*/ 50893 h 428882"/>
                <a:gd name="connsiteX92" fmla="*/ 198678 w 480164"/>
                <a:gd name="connsiteY92" fmla="*/ 60418 h 428882"/>
                <a:gd name="connsiteX93" fmla="*/ 210584 w 480164"/>
                <a:gd name="connsiteY93" fmla="*/ 72325 h 428882"/>
                <a:gd name="connsiteX94" fmla="*/ 210584 w 480164"/>
                <a:gd name="connsiteY94" fmla="*/ 79468 h 42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480164" h="428882">
                  <a:moveTo>
                    <a:pt x="210584" y="79468"/>
                  </a:moveTo>
                  <a:cubicBezTo>
                    <a:pt x="212568" y="81849"/>
                    <a:pt x="218566" y="84159"/>
                    <a:pt x="222491" y="86612"/>
                  </a:cubicBezTo>
                  <a:cubicBezTo>
                    <a:pt x="224918" y="88129"/>
                    <a:pt x="227074" y="90095"/>
                    <a:pt x="229634" y="91375"/>
                  </a:cubicBezTo>
                  <a:cubicBezTo>
                    <a:pt x="231879" y="92498"/>
                    <a:pt x="234397" y="92962"/>
                    <a:pt x="236778" y="93756"/>
                  </a:cubicBezTo>
                  <a:cubicBezTo>
                    <a:pt x="239159" y="96137"/>
                    <a:pt x="242287" y="97956"/>
                    <a:pt x="243922" y="100900"/>
                  </a:cubicBezTo>
                  <a:cubicBezTo>
                    <a:pt x="246360" y="105288"/>
                    <a:pt x="247097" y="110425"/>
                    <a:pt x="248684" y="115187"/>
                  </a:cubicBezTo>
                  <a:cubicBezTo>
                    <a:pt x="249478" y="117568"/>
                    <a:pt x="248977" y="120939"/>
                    <a:pt x="251066" y="122331"/>
                  </a:cubicBezTo>
                  <a:cubicBezTo>
                    <a:pt x="253447" y="123918"/>
                    <a:pt x="255650" y="125813"/>
                    <a:pt x="258209" y="127093"/>
                  </a:cubicBezTo>
                  <a:cubicBezTo>
                    <a:pt x="260454" y="128216"/>
                    <a:pt x="262918" y="128866"/>
                    <a:pt x="265353" y="129475"/>
                  </a:cubicBezTo>
                  <a:cubicBezTo>
                    <a:pt x="269279" y="130457"/>
                    <a:pt x="273259" y="131241"/>
                    <a:pt x="277259" y="131856"/>
                  </a:cubicBezTo>
                  <a:cubicBezTo>
                    <a:pt x="283584" y="132829"/>
                    <a:pt x="289959" y="133443"/>
                    <a:pt x="296309" y="134237"/>
                  </a:cubicBezTo>
                  <a:cubicBezTo>
                    <a:pt x="318550" y="149064"/>
                    <a:pt x="304893" y="143287"/>
                    <a:pt x="339172" y="146143"/>
                  </a:cubicBezTo>
                  <a:cubicBezTo>
                    <a:pt x="354568" y="171804"/>
                    <a:pt x="335229" y="146553"/>
                    <a:pt x="362984" y="160431"/>
                  </a:cubicBezTo>
                  <a:cubicBezTo>
                    <a:pt x="365229" y="161554"/>
                    <a:pt x="364757" y="165140"/>
                    <a:pt x="365366" y="167575"/>
                  </a:cubicBezTo>
                  <a:cubicBezTo>
                    <a:pt x="371117" y="190578"/>
                    <a:pt x="364682" y="170286"/>
                    <a:pt x="370128" y="186625"/>
                  </a:cubicBezTo>
                  <a:cubicBezTo>
                    <a:pt x="370922" y="192181"/>
                    <a:pt x="370896" y="197917"/>
                    <a:pt x="372509" y="203293"/>
                  </a:cubicBezTo>
                  <a:cubicBezTo>
                    <a:pt x="374190" y="208896"/>
                    <a:pt x="379560" y="212772"/>
                    <a:pt x="384416" y="215200"/>
                  </a:cubicBezTo>
                  <a:cubicBezTo>
                    <a:pt x="386661" y="216322"/>
                    <a:pt x="389314" y="216459"/>
                    <a:pt x="391559" y="217581"/>
                  </a:cubicBezTo>
                  <a:cubicBezTo>
                    <a:pt x="394119" y="218861"/>
                    <a:pt x="396322" y="220756"/>
                    <a:pt x="398703" y="222343"/>
                  </a:cubicBezTo>
                  <a:cubicBezTo>
                    <a:pt x="397909" y="224724"/>
                    <a:pt x="397890" y="227527"/>
                    <a:pt x="396322" y="229487"/>
                  </a:cubicBezTo>
                  <a:cubicBezTo>
                    <a:pt x="394534" y="231722"/>
                    <a:pt x="391202" y="232226"/>
                    <a:pt x="389178" y="234250"/>
                  </a:cubicBezTo>
                  <a:cubicBezTo>
                    <a:pt x="387155" y="236273"/>
                    <a:pt x="386003" y="239012"/>
                    <a:pt x="384416" y="241393"/>
                  </a:cubicBezTo>
                  <a:cubicBezTo>
                    <a:pt x="383622" y="244568"/>
                    <a:pt x="382933" y="247771"/>
                    <a:pt x="382034" y="250918"/>
                  </a:cubicBezTo>
                  <a:cubicBezTo>
                    <a:pt x="381344" y="253332"/>
                    <a:pt x="379653" y="255552"/>
                    <a:pt x="379653" y="258062"/>
                  </a:cubicBezTo>
                  <a:cubicBezTo>
                    <a:pt x="379653" y="260572"/>
                    <a:pt x="379717" y="264241"/>
                    <a:pt x="382034" y="265206"/>
                  </a:cubicBezTo>
                  <a:cubicBezTo>
                    <a:pt x="390226" y="268619"/>
                    <a:pt x="399526" y="268228"/>
                    <a:pt x="408228" y="269968"/>
                  </a:cubicBezTo>
                  <a:cubicBezTo>
                    <a:pt x="415695" y="271461"/>
                    <a:pt x="418094" y="272464"/>
                    <a:pt x="424897" y="274731"/>
                  </a:cubicBezTo>
                  <a:cubicBezTo>
                    <a:pt x="425691" y="277906"/>
                    <a:pt x="426740" y="281028"/>
                    <a:pt x="427278" y="284256"/>
                  </a:cubicBezTo>
                  <a:cubicBezTo>
                    <a:pt x="428330" y="290568"/>
                    <a:pt x="427507" y="297279"/>
                    <a:pt x="429659" y="303306"/>
                  </a:cubicBezTo>
                  <a:cubicBezTo>
                    <a:pt x="431584" y="308696"/>
                    <a:pt x="435137" y="313546"/>
                    <a:pt x="439184" y="317593"/>
                  </a:cubicBezTo>
                  <a:lnTo>
                    <a:pt x="453472" y="331881"/>
                  </a:lnTo>
                  <a:cubicBezTo>
                    <a:pt x="462203" y="331087"/>
                    <a:pt x="470899" y="329500"/>
                    <a:pt x="479666" y="329500"/>
                  </a:cubicBezTo>
                  <a:cubicBezTo>
                    <a:pt x="482176" y="329500"/>
                    <a:pt x="474482" y="330313"/>
                    <a:pt x="472522" y="331881"/>
                  </a:cubicBezTo>
                  <a:cubicBezTo>
                    <a:pt x="470287" y="333669"/>
                    <a:pt x="469347" y="336644"/>
                    <a:pt x="467759" y="339025"/>
                  </a:cubicBezTo>
                  <a:cubicBezTo>
                    <a:pt x="468553" y="346169"/>
                    <a:pt x="467685" y="353701"/>
                    <a:pt x="470141" y="360456"/>
                  </a:cubicBezTo>
                  <a:cubicBezTo>
                    <a:pt x="471119" y="363145"/>
                    <a:pt x="476814" y="362395"/>
                    <a:pt x="477284" y="365218"/>
                  </a:cubicBezTo>
                  <a:cubicBezTo>
                    <a:pt x="478595" y="373087"/>
                    <a:pt x="476116" y="381146"/>
                    <a:pt x="474903" y="389031"/>
                  </a:cubicBezTo>
                  <a:cubicBezTo>
                    <a:pt x="469429" y="424614"/>
                    <a:pt x="386416" y="405641"/>
                    <a:pt x="384416" y="405700"/>
                  </a:cubicBezTo>
                  <a:cubicBezTo>
                    <a:pt x="383622" y="412050"/>
                    <a:pt x="387897" y="422185"/>
                    <a:pt x="382034" y="424750"/>
                  </a:cubicBezTo>
                  <a:cubicBezTo>
                    <a:pt x="361075" y="433919"/>
                    <a:pt x="352020" y="426170"/>
                    <a:pt x="339172" y="417606"/>
                  </a:cubicBezTo>
                  <a:cubicBezTo>
                    <a:pt x="337584" y="415225"/>
                    <a:pt x="337271" y="410462"/>
                    <a:pt x="334409" y="410462"/>
                  </a:cubicBezTo>
                  <a:cubicBezTo>
                    <a:pt x="331899" y="410462"/>
                    <a:pt x="332266" y="420105"/>
                    <a:pt x="332028" y="417606"/>
                  </a:cubicBezTo>
                  <a:cubicBezTo>
                    <a:pt x="330220" y="398625"/>
                    <a:pt x="331544" y="379428"/>
                    <a:pt x="329647" y="360456"/>
                  </a:cubicBezTo>
                  <a:cubicBezTo>
                    <a:pt x="329147" y="355461"/>
                    <a:pt x="328997" y="349047"/>
                    <a:pt x="324884" y="346168"/>
                  </a:cubicBezTo>
                  <a:cubicBezTo>
                    <a:pt x="319641" y="342498"/>
                    <a:pt x="312184" y="344581"/>
                    <a:pt x="305834" y="343787"/>
                  </a:cubicBezTo>
                  <a:cubicBezTo>
                    <a:pt x="304247" y="341406"/>
                    <a:pt x="303878" y="337204"/>
                    <a:pt x="301072" y="336643"/>
                  </a:cubicBezTo>
                  <a:cubicBezTo>
                    <a:pt x="287040" y="333837"/>
                    <a:pt x="272460" y="335557"/>
                    <a:pt x="258209" y="334262"/>
                  </a:cubicBezTo>
                  <a:cubicBezTo>
                    <a:pt x="254950" y="333966"/>
                    <a:pt x="251859" y="332675"/>
                    <a:pt x="248684" y="331881"/>
                  </a:cubicBezTo>
                  <a:cubicBezTo>
                    <a:pt x="246303" y="329500"/>
                    <a:pt x="244343" y="326605"/>
                    <a:pt x="241541" y="324737"/>
                  </a:cubicBezTo>
                  <a:cubicBezTo>
                    <a:pt x="239452" y="323345"/>
                    <a:pt x="236847" y="322900"/>
                    <a:pt x="234397" y="322356"/>
                  </a:cubicBezTo>
                  <a:cubicBezTo>
                    <a:pt x="218435" y="318809"/>
                    <a:pt x="203433" y="318783"/>
                    <a:pt x="186772" y="317593"/>
                  </a:cubicBezTo>
                  <a:cubicBezTo>
                    <a:pt x="185184" y="315212"/>
                    <a:pt x="183289" y="313010"/>
                    <a:pt x="182009" y="310450"/>
                  </a:cubicBezTo>
                  <a:cubicBezTo>
                    <a:pt x="180302" y="307035"/>
                    <a:pt x="178009" y="296831"/>
                    <a:pt x="177247" y="293781"/>
                  </a:cubicBezTo>
                  <a:cubicBezTo>
                    <a:pt x="178041" y="288225"/>
                    <a:pt x="178527" y="282616"/>
                    <a:pt x="179628" y="277112"/>
                  </a:cubicBezTo>
                  <a:cubicBezTo>
                    <a:pt x="181791" y="266293"/>
                    <a:pt x="184915" y="272163"/>
                    <a:pt x="179628" y="258062"/>
                  </a:cubicBezTo>
                  <a:cubicBezTo>
                    <a:pt x="178623" y="255382"/>
                    <a:pt x="177351" y="252338"/>
                    <a:pt x="174866" y="250918"/>
                  </a:cubicBezTo>
                  <a:cubicBezTo>
                    <a:pt x="171352" y="248910"/>
                    <a:pt x="166960" y="249152"/>
                    <a:pt x="162959" y="248537"/>
                  </a:cubicBezTo>
                  <a:cubicBezTo>
                    <a:pt x="156634" y="247564"/>
                    <a:pt x="150259" y="246950"/>
                    <a:pt x="143909" y="246156"/>
                  </a:cubicBezTo>
                  <a:cubicBezTo>
                    <a:pt x="126907" y="240488"/>
                    <a:pt x="133799" y="244177"/>
                    <a:pt x="122478" y="236631"/>
                  </a:cubicBezTo>
                  <a:cubicBezTo>
                    <a:pt x="111561" y="220254"/>
                    <a:pt x="118383" y="224153"/>
                    <a:pt x="105809" y="219962"/>
                  </a:cubicBezTo>
                  <a:cubicBezTo>
                    <a:pt x="104222" y="217581"/>
                    <a:pt x="102564" y="215245"/>
                    <a:pt x="101047" y="212818"/>
                  </a:cubicBezTo>
                  <a:cubicBezTo>
                    <a:pt x="98594" y="208893"/>
                    <a:pt x="97176" y="204185"/>
                    <a:pt x="93903" y="200912"/>
                  </a:cubicBezTo>
                  <a:cubicBezTo>
                    <a:pt x="92128" y="199137"/>
                    <a:pt x="89140" y="199325"/>
                    <a:pt x="86759" y="198531"/>
                  </a:cubicBezTo>
                  <a:cubicBezTo>
                    <a:pt x="82790" y="199325"/>
                    <a:pt x="77381" y="197752"/>
                    <a:pt x="74853" y="200912"/>
                  </a:cubicBezTo>
                  <a:cubicBezTo>
                    <a:pt x="74148" y="201793"/>
                    <a:pt x="79032" y="215831"/>
                    <a:pt x="79616" y="217581"/>
                  </a:cubicBezTo>
                  <a:cubicBezTo>
                    <a:pt x="76004" y="242855"/>
                    <a:pt x="81543" y="243649"/>
                    <a:pt x="39134" y="231868"/>
                  </a:cubicBezTo>
                  <a:cubicBezTo>
                    <a:pt x="35714" y="230918"/>
                    <a:pt x="35770" y="225606"/>
                    <a:pt x="34372" y="222343"/>
                  </a:cubicBezTo>
                  <a:cubicBezTo>
                    <a:pt x="28458" y="208544"/>
                    <a:pt x="36380" y="221782"/>
                    <a:pt x="27228" y="208056"/>
                  </a:cubicBezTo>
                  <a:cubicBezTo>
                    <a:pt x="23044" y="195502"/>
                    <a:pt x="27613" y="205659"/>
                    <a:pt x="17703" y="193768"/>
                  </a:cubicBezTo>
                  <a:cubicBezTo>
                    <a:pt x="1126" y="173876"/>
                    <a:pt x="26670" y="200354"/>
                    <a:pt x="5797" y="179481"/>
                  </a:cubicBezTo>
                  <a:cubicBezTo>
                    <a:pt x="5003" y="177100"/>
                    <a:pt x="4106" y="174751"/>
                    <a:pt x="3416" y="172337"/>
                  </a:cubicBezTo>
                  <a:cubicBezTo>
                    <a:pt x="-752" y="157752"/>
                    <a:pt x="-1510" y="150329"/>
                    <a:pt x="3416" y="131856"/>
                  </a:cubicBezTo>
                  <a:cubicBezTo>
                    <a:pt x="4153" y="129091"/>
                    <a:pt x="7783" y="127787"/>
                    <a:pt x="10559" y="127093"/>
                  </a:cubicBezTo>
                  <a:cubicBezTo>
                    <a:pt x="17532" y="125350"/>
                    <a:pt x="24847" y="125506"/>
                    <a:pt x="31991" y="124712"/>
                  </a:cubicBezTo>
                  <a:cubicBezTo>
                    <a:pt x="35602" y="122305"/>
                    <a:pt x="41350" y="117568"/>
                    <a:pt x="46278" y="117568"/>
                  </a:cubicBezTo>
                  <a:cubicBezTo>
                    <a:pt x="48788" y="117568"/>
                    <a:pt x="51041" y="119156"/>
                    <a:pt x="53422" y="119950"/>
                  </a:cubicBezTo>
                  <a:cubicBezTo>
                    <a:pt x="48724" y="91761"/>
                    <a:pt x="56153" y="114906"/>
                    <a:pt x="43897" y="100900"/>
                  </a:cubicBezTo>
                  <a:cubicBezTo>
                    <a:pt x="40128" y="96592"/>
                    <a:pt x="34372" y="86612"/>
                    <a:pt x="34372" y="86612"/>
                  </a:cubicBezTo>
                  <a:cubicBezTo>
                    <a:pt x="33578" y="83437"/>
                    <a:pt x="32931" y="80222"/>
                    <a:pt x="31991" y="77087"/>
                  </a:cubicBezTo>
                  <a:cubicBezTo>
                    <a:pt x="30548" y="72279"/>
                    <a:pt x="27228" y="62800"/>
                    <a:pt x="27228" y="62800"/>
                  </a:cubicBezTo>
                  <a:cubicBezTo>
                    <a:pt x="28022" y="57244"/>
                    <a:pt x="26948" y="51073"/>
                    <a:pt x="29609" y="46131"/>
                  </a:cubicBezTo>
                  <a:cubicBezTo>
                    <a:pt x="37152" y="32123"/>
                    <a:pt x="42019" y="34600"/>
                    <a:pt x="51041" y="27081"/>
                  </a:cubicBezTo>
                  <a:cubicBezTo>
                    <a:pt x="57914" y="21354"/>
                    <a:pt x="58266" y="19815"/>
                    <a:pt x="62947" y="12793"/>
                  </a:cubicBezTo>
                  <a:cubicBezTo>
                    <a:pt x="63741" y="10412"/>
                    <a:pt x="63760" y="7610"/>
                    <a:pt x="65328" y="5650"/>
                  </a:cubicBezTo>
                  <a:cubicBezTo>
                    <a:pt x="73820" y="-4965"/>
                    <a:pt x="91675" y="2487"/>
                    <a:pt x="101047" y="3268"/>
                  </a:cubicBezTo>
                  <a:cubicBezTo>
                    <a:pt x="103428" y="4856"/>
                    <a:pt x="105576" y="6869"/>
                    <a:pt x="108191" y="8031"/>
                  </a:cubicBezTo>
                  <a:cubicBezTo>
                    <a:pt x="112778" y="10070"/>
                    <a:pt x="117716" y="11206"/>
                    <a:pt x="122478" y="12793"/>
                  </a:cubicBezTo>
                  <a:cubicBezTo>
                    <a:pt x="124859" y="13587"/>
                    <a:pt x="127127" y="14898"/>
                    <a:pt x="129622" y="15175"/>
                  </a:cubicBezTo>
                  <a:lnTo>
                    <a:pt x="151053" y="17556"/>
                  </a:lnTo>
                  <a:cubicBezTo>
                    <a:pt x="155034" y="25517"/>
                    <a:pt x="160505" y="38968"/>
                    <a:pt x="170103" y="41368"/>
                  </a:cubicBezTo>
                  <a:lnTo>
                    <a:pt x="179628" y="43750"/>
                  </a:lnTo>
                  <a:cubicBezTo>
                    <a:pt x="181216" y="46131"/>
                    <a:pt x="182237" y="49009"/>
                    <a:pt x="184391" y="50893"/>
                  </a:cubicBezTo>
                  <a:cubicBezTo>
                    <a:pt x="188699" y="54662"/>
                    <a:pt x="198678" y="60418"/>
                    <a:pt x="198678" y="60418"/>
                  </a:cubicBezTo>
                  <a:cubicBezTo>
                    <a:pt x="202718" y="66478"/>
                    <a:pt x="203370" y="69439"/>
                    <a:pt x="210584" y="72325"/>
                  </a:cubicBezTo>
                  <a:cubicBezTo>
                    <a:pt x="212058" y="72915"/>
                    <a:pt x="208600" y="77087"/>
                    <a:pt x="210584" y="79468"/>
                  </a:cubicBez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81" name="Freeform 10">
              <a:extLst>
                <a:ext uri="{FF2B5EF4-FFF2-40B4-BE49-F238E27FC236}">
                  <a16:creationId xmlns:a16="http://schemas.microsoft.com/office/drawing/2014/main" id="{699C6C98-6F88-0610-9C42-E527CC99BA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6386" y="2006529"/>
              <a:ext cx="316779" cy="250500"/>
            </a:xfrm>
            <a:custGeom>
              <a:avLst/>
              <a:gdLst>
                <a:gd name="T0" fmla="*/ 600 w 976"/>
                <a:gd name="T1" fmla="*/ 713 h 839"/>
                <a:gd name="T2" fmla="*/ 778 w 976"/>
                <a:gd name="T3" fmla="*/ 625 h 839"/>
                <a:gd name="T4" fmla="*/ 922 w 976"/>
                <a:gd name="T5" fmla="*/ 417 h 839"/>
                <a:gd name="T6" fmla="*/ 914 w 976"/>
                <a:gd name="T7" fmla="*/ 128 h 839"/>
                <a:gd name="T8" fmla="*/ 783 w 976"/>
                <a:gd name="T9" fmla="*/ 0 h 839"/>
                <a:gd name="T10" fmla="*/ 489 w 976"/>
                <a:gd name="T11" fmla="*/ 245 h 839"/>
                <a:gd name="T12" fmla="*/ 139 w 976"/>
                <a:gd name="T13" fmla="*/ 566 h 839"/>
                <a:gd name="T14" fmla="*/ 0 w 976"/>
                <a:gd name="T15" fmla="*/ 762 h 839"/>
                <a:gd name="T16" fmla="*/ 18 w 976"/>
                <a:gd name="T17" fmla="*/ 759 h 839"/>
                <a:gd name="T18" fmla="*/ 337 w 976"/>
                <a:gd name="T19" fmla="*/ 816 h 839"/>
                <a:gd name="T20" fmla="*/ 502 w 976"/>
                <a:gd name="T21" fmla="*/ 771 h 839"/>
                <a:gd name="T22" fmla="*/ 600 w 976"/>
                <a:gd name="T23" fmla="*/ 713 h 8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6" h="839">
                  <a:moveTo>
                    <a:pt x="600" y="713"/>
                  </a:moveTo>
                  <a:cubicBezTo>
                    <a:pt x="600" y="713"/>
                    <a:pt x="652" y="636"/>
                    <a:pt x="778" y="625"/>
                  </a:cubicBezTo>
                  <a:cubicBezTo>
                    <a:pt x="903" y="614"/>
                    <a:pt x="976" y="526"/>
                    <a:pt x="922" y="417"/>
                  </a:cubicBezTo>
                  <a:cubicBezTo>
                    <a:pt x="869" y="307"/>
                    <a:pt x="952" y="221"/>
                    <a:pt x="914" y="128"/>
                  </a:cubicBezTo>
                  <a:cubicBezTo>
                    <a:pt x="877" y="34"/>
                    <a:pt x="783" y="0"/>
                    <a:pt x="783" y="0"/>
                  </a:cubicBezTo>
                  <a:cubicBezTo>
                    <a:pt x="783" y="0"/>
                    <a:pt x="700" y="139"/>
                    <a:pt x="489" y="245"/>
                  </a:cubicBezTo>
                  <a:cubicBezTo>
                    <a:pt x="278" y="352"/>
                    <a:pt x="233" y="449"/>
                    <a:pt x="139" y="566"/>
                  </a:cubicBezTo>
                  <a:cubicBezTo>
                    <a:pt x="69" y="654"/>
                    <a:pt x="17" y="724"/>
                    <a:pt x="0" y="762"/>
                  </a:cubicBezTo>
                  <a:cubicBezTo>
                    <a:pt x="6" y="761"/>
                    <a:pt x="12" y="759"/>
                    <a:pt x="18" y="759"/>
                  </a:cubicBezTo>
                  <a:cubicBezTo>
                    <a:pt x="81" y="759"/>
                    <a:pt x="246" y="816"/>
                    <a:pt x="337" y="816"/>
                  </a:cubicBezTo>
                  <a:cubicBezTo>
                    <a:pt x="428" y="816"/>
                    <a:pt x="451" y="839"/>
                    <a:pt x="502" y="771"/>
                  </a:cubicBezTo>
                  <a:cubicBezTo>
                    <a:pt x="543" y="716"/>
                    <a:pt x="581" y="687"/>
                    <a:pt x="600" y="713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82" name="Freeform 12">
              <a:extLst>
                <a:ext uri="{FF2B5EF4-FFF2-40B4-BE49-F238E27FC236}">
                  <a16:creationId xmlns:a16="http://schemas.microsoft.com/office/drawing/2014/main" id="{867B0F5F-2D4E-C7B0-5718-347BC5E648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0548" y="3432455"/>
              <a:ext cx="692734" cy="868724"/>
            </a:xfrm>
            <a:custGeom>
              <a:avLst/>
              <a:gdLst>
                <a:gd name="T0" fmla="*/ 0 w 2148"/>
                <a:gd name="T1" fmla="*/ 953 h 2915"/>
                <a:gd name="T2" fmla="*/ 132 w 2148"/>
                <a:gd name="T3" fmla="*/ 1250 h 2915"/>
                <a:gd name="T4" fmla="*/ 290 w 2148"/>
                <a:gd name="T5" fmla="*/ 1595 h 2915"/>
                <a:gd name="T6" fmla="*/ 462 w 2148"/>
                <a:gd name="T7" fmla="*/ 1997 h 2915"/>
                <a:gd name="T8" fmla="*/ 835 w 2148"/>
                <a:gd name="T9" fmla="*/ 2700 h 2915"/>
                <a:gd name="T10" fmla="*/ 950 w 2148"/>
                <a:gd name="T11" fmla="*/ 2413 h 2915"/>
                <a:gd name="T12" fmla="*/ 993 w 2148"/>
                <a:gd name="T13" fmla="*/ 2549 h 2915"/>
                <a:gd name="T14" fmla="*/ 1136 w 2148"/>
                <a:gd name="T15" fmla="*/ 2671 h 2915"/>
                <a:gd name="T16" fmla="*/ 1388 w 2148"/>
                <a:gd name="T17" fmla="*/ 2664 h 2915"/>
                <a:gd name="T18" fmla="*/ 1747 w 2148"/>
                <a:gd name="T19" fmla="*/ 2356 h 2915"/>
                <a:gd name="T20" fmla="*/ 1790 w 2148"/>
                <a:gd name="T21" fmla="*/ 2104 h 2915"/>
                <a:gd name="T22" fmla="*/ 1639 w 2148"/>
                <a:gd name="T23" fmla="*/ 1774 h 2915"/>
                <a:gd name="T24" fmla="*/ 1840 w 2148"/>
                <a:gd name="T25" fmla="*/ 1430 h 2915"/>
                <a:gd name="T26" fmla="*/ 1919 w 2148"/>
                <a:gd name="T27" fmla="*/ 1107 h 2915"/>
                <a:gd name="T28" fmla="*/ 1538 w 2148"/>
                <a:gd name="T29" fmla="*/ 827 h 2915"/>
                <a:gd name="T30" fmla="*/ 1395 w 2148"/>
                <a:gd name="T31" fmla="*/ 529 h 2915"/>
                <a:gd name="T32" fmla="*/ 1285 w 2148"/>
                <a:gd name="T33" fmla="*/ 372 h 2915"/>
                <a:gd name="T34" fmla="*/ 1109 w 2148"/>
                <a:gd name="T35" fmla="*/ 119 h 2915"/>
                <a:gd name="T36" fmla="*/ 981 w 2148"/>
                <a:gd name="T37" fmla="*/ 38 h 2915"/>
                <a:gd name="T38" fmla="*/ 776 w 2148"/>
                <a:gd name="T39" fmla="*/ 62 h 2915"/>
                <a:gd name="T40" fmla="*/ 495 w 2148"/>
                <a:gd name="T41" fmla="*/ 381 h 2915"/>
                <a:gd name="T42" fmla="*/ 281 w 2148"/>
                <a:gd name="T43" fmla="*/ 724 h 2915"/>
                <a:gd name="T44" fmla="*/ 0 w 2148"/>
                <a:gd name="T45" fmla="*/ 953 h 29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48" h="2915">
                  <a:moveTo>
                    <a:pt x="0" y="953"/>
                  </a:moveTo>
                  <a:cubicBezTo>
                    <a:pt x="0" y="953"/>
                    <a:pt x="38" y="1107"/>
                    <a:pt x="132" y="1250"/>
                  </a:cubicBezTo>
                  <a:cubicBezTo>
                    <a:pt x="225" y="1394"/>
                    <a:pt x="225" y="1430"/>
                    <a:pt x="290" y="1595"/>
                  </a:cubicBezTo>
                  <a:cubicBezTo>
                    <a:pt x="354" y="1760"/>
                    <a:pt x="354" y="1717"/>
                    <a:pt x="462" y="1997"/>
                  </a:cubicBezTo>
                  <a:cubicBezTo>
                    <a:pt x="570" y="2277"/>
                    <a:pt x="835" y="2700"/>
                    <a:pt x="835" y="2700"/>
                  </a:cubicBezTo>
                  <a:cubicBezTo>
                    <a:pt x="835" y="2700"/>
                    <a:pt x="814" y="2434"/>
                    <a:pt x="950" y="2413"/>
                  </a:cubicBezTo>
                  <a:cubicBezTo>
                    <a:pt x="1086" y="2391"/>
                    <a:pt x="1036" y="2499"/>
                    <a:pt x="993" y="2549"/>
                  </a:cubicBezTo>
                  <a:cubicBezTo>
                    <a:pt x="950" y="2600"/>
                    <a:pt x="1108" y="2607"/>
                    <a:pt x="1136" y="2671"/>
                  </a:cubicBezTo>
                  <a:cubicBezTo>
                    <a:pt x="1165" y="2736"/>
                    <a:pt x="1187" y="2915"/>
                    <a:pt x="1388" y="2664"/>
                  </a:cubicBezTo>
                  <a:cubicBezTo>
                    <a:pt x="1589" y="2413"/>
                    <a:pt x="1747" y="2356"/>
                    <a:pt x="1747" y="2356"/>
                  </a:cubicBezTo>
                  <a:cubicBezTo>
                    <a:pt x="1747" y="2356"/>
                    <a:pt x="1890" y="2262"/>
                    <a:pt x="1790" y="2104"/>
                  </a:cubicBezTo>
                  <a:cubicBezTo>
                    <a:pt x="1689" y="1946"/>
                    <a:pt x="1639" y="1774"/>
                    <a:pt x="1639" y="1774"/>
                  </a:cubicBezTo>
                  <a:cubicBezTo>
                    <a:pt x="1639" y="1774"/>
                    <a:pt x="1847" y="1645"/>
                    <a:pt x="1840" y="1430"/>
                  </a:cubicBezTo>
                  <a:cubicBezTo>
                    <a:pt x="1833" y="1214"/>
                    <a:pt x="2148" y="1200"/>
                    <a:pt x="1919" y="1107"/>
                  </a:cubicBezTo>
                  <a:cubicBezTo>
                    <a:pt x="1689" y="1013"/>
                    <a:pt x="1682" y="1125"/>
                    <a:pt x="1538" y="827"/>
                  </a:cubicBezTo>
                  <a:cubicBezTo>
                    <a:pt x="1395" y="529"/>
                    <a:pt x="1395" y="529"/>
                    <a:pt x="1395" y="529"/>
                  </a:cubicBezTo>
                  <a:cubicBezTo>
                    <a:pt x="1366" y="529"/>
                    <a:pt x="1328" y="419"/>
                    <a:pt x="1285" y="372"/>
                  </a:cubicBezTo>
                  <a:cubicBezTo>
                    <a:pt x="1243" y="324"/>
                    <a:pt x="1162" y="210"/>
                    <a:pt x="1109" y="119"/>
                  </a:cubicBezTo>
                  <a:cubicBezTo>
                    <a:pt x="1057" y="29"/>
                    <a:pt x="1028" y="15"/>
                    <a:pt x="981" y="38"/>
                  </a:cubicBezTo>
                  <a:cubicBezTo>
                    <a:pt x="933" y="62"/>
                    <a:pt x="833" y="0"/>
                    <a:pt x="776" y="62"/>
                  </a:cubicBezTo>
                  <a:cubicBezTo>
                    <a:pt x="719" y="124"/>
                    <a:pt x="638" y="224"/>
                    <a:pt x="495" y="381"/>
                  </a:cubicBezTo>
                  <a:cubicBezTo>
                    <a:pt x="352" y="539"/>
                    <a:pt x="457" y="629"/>
                    <a:pt x="281" y="724"/>
                  </a:cubicBezTo>
                  <a:cubicBezTo>
                    <a:pt x="104" y="820"/>
                    <a:pt x="23" y="924"/>
                    <a:pt x="0" y="953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83" name="Freeform 47">
              <a:extLst>
                <a:ext uri="{FF2B5EF4-FFF2-40B4-BE49-F238E27FC236}">
                  <a16:creationId xmlns:a16="http://schemas.microsoft.com/office/drawing/2014/main" id="{4028CD92-336F-F6AC-8F4A-D12A9EF1E12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8698" y="2645626"/>
              <a:ext cx="476909" cy="542751"/>
            </a:xfrm>
            <a:custGeom>
              <a:avLst/>
              <a:gdLst>
                <a:gd name="T0" fmla="*/ 0 w 1479"/>
                <a:gd name="T1" fmla="*/ 956 h 1821"/>
                <a:gd name="T2" fmla="*/ 473 w 1479"/>
                <a:gd name="T3" fmla="*/ 1218 h 1821"/>
                <a:gd name="T4" fmla="*/ 973 w 1479"/>
                <a:gd name="T5" fmla="*/ 1787 h 1821"/>
                <a:gd name="T6" fmla="*/ 1280 w 1479"/>
                <a:gd name="T7" fmla="*/ 1582 h 1821"/>
                <a:gd name="T8" fmla="*/ 1360 w 1479"/>
                <a:gd name="T9" fmla="*/ 1514 h 1821"/>
                <a:gd name="T10" fmla="*/ 1354 w 1479"/>
                <a:gd name="T11" fmla="*/ 1297 h 1821"/>
                <a:gd name="T12" fmla="*/ 1229 w 1479"/>
                <a:gd name="T13" fmla="*/ 1127 h 1821"/>
                <a:gd name="T14" fmla="*/ 1315 w 1479"/>
                <a:gd name="T15" fmla="*/ 848 h 1821"/>
                <a:gd name="T16" fmla="*/ 1388 w 1479"/>
                <a:gd name="T17" fmla="*/ 638 h 1821"/>
                <a:gd name="T18" fmla="*/ 1206 w 1479"/>
                <a:gd name="T19" fmla="*/ 530 h 1821"/>
                <a:gd name="T20" fmla="*/ 1047 w 1479"/>
                <a:gd name="T21" fmla="*/ 490 h 1821"/>
                <a:gd name="T22" fmla="*/ 871 w 1479"/>
                <a:gd name="T23" fmla="*/ 296 h 1821"/>
                <a:gd name="T24" fmla="*/ 643 w 1479"/>
                <a:gd name="T25" fmla="*/ 131 h 1821"/>
                <a:gd name="T26" fmla="*/ 592 w 1479"/>
                <a:gd name="T27" fmla="*/ 410 h 1821"/>
                <a:gd name="T28" fmla="*/ 217 w 1479"/>
                <a:gd name="T29" fmla="*/ 581 h 1821"/>
                <a:gd name="T30" fmla="*/ 0 w 1479"/>
                <a:gd name="T31" fmla="*/ 956 h 1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79" h="1821">
                  <a:moveTo>
                    <a:pt x="0" y="956"/>
                  </a:moveTo>
                  <a:cubicBezTo>
                    <a:pt x="0" y="956"/>
                    <a:pt x="234" y="1036"/>
                    <a:pt x="473" y="1218"/>
                  </a:cubicBezTo>
                  <a:cubicBezTo>
                    <a:pt x="712" y="1400"/>
                    <a:pt x="905" y="1821"/>
                    <a:pt x="973" y="1787"/>
                  </a:cubicBezTo>
                  <a:cubicBezTo>
                    <a:pt x="1041" y="1753"/>
                    <a:pt x="1063" y="1548"/>
                    <a:pt x="1280" y="1582"/>
                  </a:cubicBezTo>
                  <a:cubicBezTo>
                    <a:pt x="1300" y="1569"/>
                    <a:pt x="1336" y="1558"/>
                    <a:pt x="1360" y="1514"/>
                  </a:cubicBezTo>
                  <a:cubicBezTo>
                    <a:pt x="1406" y="1428"/>
                    <a:pt x="1388" y="1315"/>
                    <a:pt x="1354" y="1297"/>
                  </a:cubicBezTo>
                  <a:cubicBezTo>
                    <a:pt x="1320" y="1280"/>
                    <a:pt x="1292" y="1241"/>
                    <a:pt x="1229" y="1127"/>
                  </a:cubicBezTo>
                  <a:cubicBezTo>
                    <a:pt x="1167" y="1013"/>
                    <a:pt x="1201" y="911"/>
                    <a:pt x="1315" y="848"/>
                  </a:cubicBezTo>
                  <a:cubicBezTo>
                    <a:pt x="1428" y="786"/>
                    <a:pt x="1297" y="774"/>
                    <a:pt x="1388" y="638"/>
                  </a:cubicBezTo>
                  <a:cubicBezTo>
                    <a:pt x="1479" y="501"/>
                    <a:pt x="1206" y="530"/>
                    <a:pt x="1206" y="530"/>
                  </a:cubicBezTo>
                  <a:cubicBezTo>
                    <a:pt x="1206" y="530"/>
                    <a:pt x="1121" y="535"/>
                    <a:pt x="1047" y="490"/>
                  </a:cubicBezTo>
                  <a:cubicBezTo>
                    <a:pt x="973" y="444"/>
                    <a:pt x="916" y="416"/>
                    <a:pt x="871" y="296"/>
                  </a:cubicBezTo>
                  <a:cubicBezTo>
                    <a:pt x="825" y="177"/>
                    <a:pt x="621" y="0"/>
                    <a:pt x="643" y="131"/>
                  </a:cubicBezTo>
                  <a:cubicBezTo>
                    <a:pt x="666" y="262"/>
                    <a:pt x="740" y="330"/>
                    <a:pt x="592" y="410"/>
                  </a:cubicBezTo>
                  <a:cubicBezTo>
                    <a:pt x="444" y="490"/>
                    <a:pt x="347" y="404"/>
                    <a:pt x="217" y="581"/>
                  </a:cubicBezTo>
                  <a:cubicBezTo>
                    <a:pt x="86" y="757"/>
                    <a:pt x="0" y="956"/>
                    <a:pt x="0" y="956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84" name="Freeform 11">
              <a:extLst>
                <a:ext uri="{FF2B5EF4-FFF2-40B4-BE49-F238E27FC236}">
                  <a16:creationId xmlns:a16="http://schemas.microsoft.com/office/drawing/2014/main" id="{4B2F27F8-88AE-8219-8590-D57133EDA9C8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7778" y="3180349"/>
              <a:ext cx="1853675" cy="1302283"/>
            </a:xfrm>
            <a:custGeom>
              <a:avLst/>
              <a:gdLst>
                <a:gd name="T0" fmla="*/ 28 w 5736"/>
                <a:gd name="T1" fmla="*/ 1444 h 4372"/>
                <a:gd name="T2" fmla="*/ 71 w 5736"/>
                <a:gd name="T3" fmla="*/ 1617 h 4372"/>
                <a:gd name="T4" fmla="*/ 199 w 5736"/>
                <a:gd name="T5" fmla="*/ 1887 h 4372"/>
                <a:gd name="T6" fmla="*/ 270 w 5736"/>
                <a:gd name="T7" fmla="*/ 2114 h 4372"/>
                <a:gd name="T8" fmla="*/ 475 w 5736"/>
                <a:gd name="T9" fmla="*/ 2199 h 4372"/>
                <a:gd name="T10" fmla="*/ 788 w 5736"/>
                <a:gd name="T11" fmla="*/ 1937 h 4372"/>
                <a:gd name="T12" fmla="*/ 1221 w 5736"/>
                <a:gd name="T13" fmla="*/ 1468 h 4372"/>
                <a:gd name="T14" fmla="*/ 1512 w 5736"/>
                <a:gd name="T15" fmla="*/ 1560 h 4372"/>
                <a:gd name="T16" fmla="*/ 1384 w 5736"/>
                <a:gd name="T17" fmla="*/ 1958 h 4372"/>
                <a:gd name="T18" fmla="*/ 1384 w 5736"/>
                <a:gd name="T19" fmla="*/ 2313 h 4372"/>
                <a:gd name="T20" fmla="*/ 1682 w 5736"/>
                <a:gd name="T21" fmla="*/ 3002 h 4372"/>
                <a:gd name="T22" fmla="*/ 1895 w 5736"/>
                <a:gd name="T23" fmla="*/ 3420 h 4372"/>
                <a:gd name="T24" fmla="*/ 1640 w 5736"/>
                <a:gd name="T25" fmla="*/ 3655 h 4372"/>
                <a:gd name="T26" fmla="*/ 1633 w 5736"/>
                <a:gd name="T27" fmla="*/ 3932 h 4372"/>
                <a:gd name="T28" fmla="*/ 1910 w 5736"/>
                <a:gd name="T29" fmla="*/ 3854 h 4372"/>
                <a:gd name="T30" fmla="*/ 2222 w 5736"/>
                <a:gd name="T31" fmla="*/ 3719 h 4372"/>
                <a:gd name="T32" fmla="*/ 2556 w 5736"/>
                <a:gd name="T33" fmla="*/ 3797 h 4372"/>
                <a:gd name="T34" fmla="*/ 2634 w 5736"/>
                <a:gd name="T35" fmla="*/ 4201 h 4372"/>
                <a:gd name="T36" fmla="*/ 2861 w 5736"/>
                <a:gd name="T37" fmla="*/ 4201 h 4372"/>
                <a:gd name="T38" fmla="*/ 3188 w 5736"/>
                <a:gd name="T39" fmla="*/ 4180 h 4372"/>
                <a:gd name="T40" fmla="*/ 3422 w 5736"/>
                <a:gd name="T41" fmla="*/ 4280 h 4372"/>
                <a:gd name="T42" fmla="*/ 3734 w 5736"/>
                <a:gd name="T43" fmla="*/ 4180 h 4372"/>
                <a:gd name="T44" fmla="*/ 3919 w 5736"/>
                <a:gd name="T45" fmla="*/ 4201 h 4372"/>
                <a:gd name="T46" fmla="*/ 4018 w 5736"/>
                <a:gd name="T47" fmla="*/ 3910 h 4372"/>
                <a:gd name="T48" fmla="*/ 4054 w 5736"/>
                <a:gd name="T49" fmla="*/ 3790 h 4372"/>
                <a:gd name="T50" fmla="*/ 4465 w 5736"/>
                <a:gd name="T51" fmla="*/ 3775 h 4372"/>
                <a:gd name="T52" fmla="*/ 4941 w 5736"/>
                <a:gd name="T53" fmla="*/ 3506 h 4372"/>
                <a:gd name="T54" fmla="*/ 5317 w 5736"/>
                <a:gd name="T55" fmla="*/ 3044 h 4372"/>
                <a:gd name="T56" fmla="*/ 5545 w 5736"/>
                <a:gd name="T57" fmla="*/ 2774 h 4372"/>
                <a:gd name="T58" fmla="*/ 5573 w 5736"/>
                <a:gd name="T59" fmla="*/ 2455 h 4372"/>
                <a:gd name="T60" fmla="*/ 5587 w 5736"/>
                <a:gd name="T61" fmla="*/ 2256 h 4372"/>
                <a:gd name="T62" fmla="*/ 5332 w 5736"/>
                <a:gd name="T63" fmla="*/ 2533 h 4372"/>
                <a:gd name="T64" fmla="*/ 5033 w 5736"/>
                <a:gd name="T65" fmla="*/ 2732 h 4372"/>
                <a:gd name="T66" fmla="*/ 4544 w 5736"/>
                <a:gd name="T67" fmla="*/ 2838 h 4372"/>
                <a:gd name="T68" fmla="*/ 3976 w 5736"/>
                <a:gd name="T69" fmla="*/ 2753 h 4372"/>
                <a:gd name="T70" fmla="*/ 3848 w 5736"/>
                <a:gd name="T71" fmla="*/ 2498 h 4372"/>
                <a:gd name="T72" fmla="*/ 3606 w 5736"/>
                <a:gd name="T73" fmla="*/ 2292 h 4372"/>
                <a:gd name="T74" fmla="*/ 3216 w 5736"/>
                <a:gd name="T75" fmla="*/ 2185 h 4372"/>
                <a:gd name="T76" fmla="*/ 2967 w 5736"/>
                <a:gd name="T77" fmla="*/ 2128 h 4372"/>
                <a:gd name="T78" fmla="*/ 3088 w 5736"/>
                <a:gd name="T79" fmla="*/ 1738 h 4372"/>
                <a:gd name="T80" fmla="*/ 2797 w 5736"/>
                <a:gd name="T81" fmla="*/ 1433 h 4372"/>
                <a:gd name="T82" fmla="*/ 2662 w 5736"/>
                <a:gd name="T83" fmla="*/ 1163 h 4372"/>
                <a:gd name="T84" fmla="*/ 2485 w 5736"/>
                <a:gd name="T85" fmla="*/ 936 h 4372"/>
                <a:gd name="T86" fmla="*/ 2300 w 5736"/>
                <a:gd name="T87" fmla="*/ 687 h 4372"/>
                <a:gd name="T88" fmla="*/ 2279 w 5736"/>
                <a:gd name="T89" fmla="*/ 510 h 4372"/>
                <a:gd name="T90" fmla="*/ 2039 w 5736"/>
                <a:gd name="T91" fmla="*/ 248 h 4372"/>
                <a:gd name="T92" fmla="*/ 1680 w 5736"/>
                <a:gd name="T93" fmla="*/ 147 h 4372"/>
                <a:gd name="T94" fmla="*/ 1422 w 5736"/>
                <a:gd name="T95" fmla="*/ 106 h 4372"/>
                <a:gd name="T96" fmla="*/ 1437 w 5736"/>
                <a:gd name="T97" fmla="*/ 577 h 4372"/>
                <a:gd name="T98" fmla="*/ 1275 w 5736"/>
                <a:gd name="T99" fmla="*/ 739 h 4372"/>
                <a:gd name="T100" fmla="*/ 907 w 5736"/>
                <a:gd name="T101" fmla="*/ 900 h 4372"/>
                <a:gd name="T102" fmla="*/ 619 w 5736"/>
                <a:gd name="T103" fmla="*/ 942 h 4372"/>
                <a:gd name="T104" fmla="*/ 533 w 5736"/>
                <a:gd name="T105" fmla="*/ 1130 h 4372"/>
                <a:gd name="T106" fmla="*/ 539 w 5736"/>
                <a:gd name="T107" fmla="*/ 1255 h 4372"/>
                <a:gd name="T108" fmla="*/ 419 w 5736"/>
                <a:gd name="T109" fmla="*/ 1157 h 4372"/>
                <a:gd name="T110" fmla="*/ 31 w 5736"/>
                <a:gd name="T111" fmla="*/ 1450 h 4372"/>
                <a:gd name="T112" fmla="*/ 28 w 5736"/>
                <a:gd name="T113" fmla="*/ 1444 h 4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736" h="4372">
                  <a:moveTo>
                    <a:pt x="28" y="1444"/>
                  </a:moveTo>
                  <a:cubicBezTo>
                    <a:pt x="28" y="1445"/>
                    <a:pt x="0" y="1568"/>
                    <a:pt x="71" y="1617"/>
                  </a:cubicBezTo>
                  <a:cubicBezTo>
                    <a:pt x="142" y="1667"/>
                    <a:pt x="113" y="1816"/>
                    <a:pt x="199" y="1887"/>
                  </a:cubicBezTo>
                  <a:cubicBezTo>
                    <a:pt x="284" y="1958"/>
                    <a:pt x="156" y="2064"/>
                    <a:pt x="270" y="2114"/>
                  </a:cubicBezTo>
                  <a:cubicBezTo>
                    <a:pt x="383" y="2164"/>
                    <a:pt x="397" y="2320"/>
                    <a:pt x="475" y="2199"/>
                  </a:cubicBezTo>
                  <a:cubicBezTo>
                    <a:pt x="554" y="2079"/>
                    <a:pt x="639" y="2199"/>
                    <a:pt x="788" y="1937"/>
                  </a:cubicBezTo>
                  <a:cubicBezTo>
                    <a:pt x="937" y="1674"/>
                    <a:pt x="1086" y="1504"/>
                    <a:pt x="1221" y="1468"/>
                  </a:cubicBezTo>
                  <a:cubicBezTo>
                    <a:pt x="1356" y="1433"/>
                    <a:pt x="1654" y="1347"/>
                    <a:pt x="1512" y="1560"/>
                  </a:cubicBezTo>
                  <a:cubicBezTo>
                    <a:pt x="1370" y="1773"/>
                    <a:pt x="1384" y="1709"/>
                    <a:pt x="1384" y="1958"/>
                  </a:cubicBezTo>
                  <a:cubicBezTo>
                    <a:pt x="1384" y="2206"/>
                    <a:pt x="1200" y="2150"/>
                    <a:pt x="1384" y="2313"/>
                  </a:cubicBezTo>
                  <a:cubicBezTo>
                    <a:pt x="1569" y="2476"/>
                    <a:pt x="1661" y="2732"/>
                    <a:pt x="1682" y="3002"/>
                  </a:cubicBezTo>
                  <a:cubicBezTo>
                    <a:pt x="1704" y="3271"/>
                    <a:pt x="1945" y="3328"/>
                    <a:pt x="1895" y="3420"/>
                  </a:cubicBezTo>
                  <a:cubicBezTo>
                    <a:pt x="1846" y="3513"/>
                    <a:pt x="1718" y="3555"/>
                    <a:pt x="1640" y="3655"/>
                  </a:cubicBezTo>
                  <a:cubicBezTo>
                    <a:pt x="1562" y="3754"/>
                    <a:pt x="1498" y="3925"/>
                    <a:pt x="1633" y="3932"/>
                  </a:cubicBezTo>
                  <a:cubicBezTo>
                    <a:pt x="1768" y="3939"/>
                    <a:pt x="1810" y="3868"/>
                    <a:pt x="1910" y="3854"/>
                  </a:cubicBezTo>
                  <a:cubicBezTo>
                    <a:pt x="2009" y="3839"/>
                    <a:pt x="2130" y="3811"/>
                    <a:pt x="2222" y="3719"/>
                  </a:cubicBezTo>
                  <a:cubicBezTo>
                    <a:pt x="2314" y="3626"/>
                    <a:pt x="2478" y="3619"/>
                    <a:pt x="2556" y="3797"/>
                  </a:cubicBezTo>
                  <a:cubicBezTo>
                    <a:pt x="2634" y="3974"/>
                    <a:pt x="2598" y="4152"/>
                    <a:pt x="2634" y="4201"/>
                  </a:cubicBezTo>
                  <a:cubicBezTo>
                    <a:pt x="2669" y="4251"/>
                    <a:pt x="2740" y="4244"/>
                    <a:pt x="2861" y="4201"/>
                  </a:cubicBezTo>
                  <a:cubicBezTo>
                    <a:pt x="2982" y="4159"/>
                    <a:pt x="3131" y="4102"/>
                    <a:pt x="3188" y="4180"/>
                  </a:cubicBezTo>
                  <a:cubicBezTo>
                    <a:pt x="3244" y="4258"/>
                    <a:pt x="3294" y="4187"/>
                    <a:pt x="3422" y="4280"/>
                  </a:cubicBezTo>
                  <a:cubicBezTo>
                    <a:pt x="3550" y="4372"/>
                    <a:pt x="3656" y="4223"/>
                    <a:pt x="3734" y="4180"/>
                  </a:cubicBezTo>
                  <a:cubicBezTo>
                    <a:pt x="3812" y="4138"/>
                    <a:pt x="3919" y="4201"/>
                    <a:pt x="3919" y="4201"/>
                  </a:cubicBezTo>
                  <a:cubicBezTo>
                    <a:pt x="3919" y="4201"/>
                    <a:pt x="4075" y="4010"/>
                    <a:pt x="4018" y="3910"/>
                  </a:cubicBezTo>
                  <a:cubicBezTo>
                    <a:pt x="3961" y="3811"/>
                    <a:pt x="3983" y="3719"/>
                    <a:pt x="4054" y="3790"/>
                  </a:cubicBezTo>
                  <a:cubicBezTo>
                    <a:pt x="4125" y="3861"/>
                    <a:pt x="4394" y="3917"/>
                    <a:pt x="4465" y="3775"/>
                  </a:cubicBezTo>
                  <a:cubicBezTo>
                    <a:pt x="4536" y="3633"/>
                    <a:pt x="4771" y="3641"/>
                    <a:pt x="4941" y="3506"/>
                  </a:cubicBezTo>
                  <a:cubicBezTo>
                    <a:pt x="5112" y="3371"/>
                    <a:pt x="5282" y="3307"/>
                    <a:pt x="5317" y="3044"/>
                  </a:cubicBezTo>
                  <a:cubicBezTo>
                    <a:pt x="5353" y="2782"/>
                    <a:pt x="5502" y="2845"/>
                    <a:pt x="5545" y="2774"/>
                  </a:cubicBezTo>
                  <a:cubicBezTo>
                    <a:pt x="5587" y="2703"/>
                    <a:pt x="5616" y="2554"/>
                    <a:pt x="5573" y="2455"/>
                  </a:cubicBezTo>
                  <a:cubicBezTo>
                    <a:pt x="5530" y="2356"/>
                    <a:pt x="5736" y="2206"/>
                    <a:pt x="5587" y="2256"/>
                  </a:cubicBezTo>
                  <a:cubicBezTo>
                    <a:pt x="5438" y="2306"/>
                    <a:pt x="5481" y="2462"/>
                    <a:pt x="5332" y="2533"/>
                  </a:cubicBezTo>
                  <a:cubicBezTo>
                    <a:pt x="5183" y="2604"/>
                    <a:pt x="5126" y="2668"/>
                    <a:pt x="5033" y="2732"/>
                  </a:cubicBezTo>
                  <a:cubicBezTo>
                    <a:pt x="4941" y="2796"/>
                    <a:pt x="4806" y="2867"/>
                    <a:pt x="4544" y="2838"/>
                  </a:cubicBezTo>
                  <a:cubicBezTo>
                    <a:pt x="4281" y="2810"/>
                    <a:pt x="4018" y="2916"/>
                    <a:pt x="3976" y="2753"/>
                  </a:cubicBezTo>
                  <a:cubicBezTo>
                    <a:pt x="3933" y="2590"/>
                    <a:pt x="3897" y="2696"/>
                    <a:pt x="3848" y="2498"/>
                  </a:cubicBezTo>
                  <a:cubicBezTo>
                    <a:pt x="3798" y="2299"/>
                    <a:pt x="3798" y="2277"/>
                    <a:pt x="3606" y="2292"/>
                  </a:cubicBezTo>
                  <a:cubicBezTo>
                    <a:pt x="3415" y="2306"/>
                    <a:pt x="3393" y="2150"/>
                    <a:pt x="3216" y="2185"/>
                  </a:cubicBezTo>
                  <a:cubicBezTo>
                    <a:pt x="3038" y="2221"/>
                    <a:pt x="2811" y="2320"/>
                    <a:pt x="2967" y="2128"/>
                  </a:cubicBezTo>
                  <a:cubicBezTo>
                    <a:pt x="3124" y="1937"/>
                    <a:pt x="3251" y="1922"/>
                    <a:pt x="3088" y="1738"/>
                  </a:cubicBezTo>
                  <a:cubicBezTo>
                    <a:pt x="2925" y="1553"/>
                    <a:pt x="2868" y="1539"/>
                    <a:pt x="2797" y="1433"/>
                  </a:cubicBezTo>
                  <a:cubicBezTo>
                    <a:pt x="2726" y="1326"/>
                    <a:pt x="2762" y="1241"/>
                    <a:pt x="2662" y="1163"/>
                  </a:cubicBezTo>
                  <a:cubicBezTo>
                    <a:pt x="2563" y="1085"/>
                    <a:pt x="2541" y="1141"/>
                    <a:pt x="2485" y="936"/>
                  </a:cubicBezTo>
                  <a:cubicBezTo>
                    <a:pt x="2428" y="730"/>
                    <a:pt x="2208" y="787"/>
                    <a:pt x="2300" y="687"/>
                  </a:cubicBezTo>
                  <a:cubicBezTo>
                    <a:pt x="2392" y="588"/>
                    <a:pt x="2414" y="602"/>
                    <a:pt x="2279" y="510"/>
                  </a:cubicBezTo>
                  <a:cubicBezTo>
                    <a:pt x="2144" y="417"/>
                    <a:pt x="2289" y="519"/>
                    <a:pt x="2039" y="248"/>
                  </a:cubicBezTo>
                  <a:cubicBezTo>
                    <a:pt x="1877" y="177"/>
                    <a:pt x="1781" y="162"/>
                    <a:pt x="1680" y="147"/>
                  </a:cubicBezTo>
                  <a:cubicBezTo>
                    <a:pt x="1579" y="131"/>
                    <a:pt x="1396" y="0"/>
                    <a:pt x="1422" y="106"/>
                  </a:cubicBezTo>
                  <a:cubicBezTo>
                    <a:pt x="1447" y="212"/>
                    <a:pt x="1518" y="557"/>
                    <a:pt x="1437" y="577"/>
                  </a:cubicBezTo>
                  <a:cubicBezTo>
                    <a:pt x="1356" y="597"/>
                    <a:pt x="1396" y="718"/>
                    <a:pt x="1275" y="739"/>
                  </a:cubicBezTo>
                  <a:cubicBezTo>
                    <a:pt x="1154" y="759"/>
                    <a:pt x="975" y="897"/>
                    <a:pt x="907" y="900"/>
                  </a:cubicBezTo>
                  <a:cubicBezTo>
                    <a:pt x="838" y="903"/>
                    <a:pt x="649" y="873"/>
                    <a:pt x="619" y="942"/>
                  </a:cubicBezTo>
                  <a:cubicBezTo>
                    <a:pt x="590" y="1010"/>
                    <a:pt x="464" y="1034"/>
                    <a:pt x="533" y="1130"/>
                  </a:cubicBezTo>
                  <a:cubicBezTo>
                    <a:pt x="602" y="1226"/>
                    <a:pt x="581" y="1306"/>
                    <a:pt x="539" y="1255"/>
                  </a:cubicBezTo>
                  <a:cubicBezTo>
                    <a:pt x="497" y="1205"/>
                    <a:pt x="512" y="1085"/>
                    <a:pt x="419" y="1157"/>
                  </a:cubicBezTo>
                  <a:cubicBezTo>
                    <a:pt x="326" y="1229"/>
                    <a:pt x="60" y="1507"/>
                    <a:pt x="31" y="1450"/>
                  </a:cubicBezTo>
                  <a:cubicBezTo>
                    <a:pt x="30" y="1448"/>
                    <a:pt x="29" y="1446"/>
                    <a:pt x="28" y="1444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lang="es-PE" sz="105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s-PE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     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s-PE" sz="105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         </a:t>
              </a:r>
              <a:endParaRPr kumimoji="0" lang="es-PE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" name="Freeform 25">
              <a:extLst>
                <a:ext uri="{FF2B5EF4-FFF2-40B4-BE49-F238E27FC236}">
                  <a16:creationId xmlns:a16="http://schemas.microsoft.com/office/drawing/2014/main" id="{8E66411B-2092-228A-D205-A5193740938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9422" y="4962756"/>
              <a:ext cx="593526" cy="732233"/>
            </a:xfrm>
            <a:custGeom>
              <a:avLst/>
              <a:gdLst>
                <a:gd name="T0" fmla="*/ 1408 w 1833"/>
                <a:gd name="T1" fmla="*/ 2456 h 2456"/>
                <a:gd name="T2" fmla="*/ 1285 w 1833"/>
                <a:gd name="T3" fmla="*/ 2260 h 2456"/>
                <a:gd name="T4" fmla="*/ 1036 w 1833"/>
                <a:gd name="T5" fmla="*/ 2043 h 2456"/>
                <a:gd name="T6" fmla="*/ 873 w 1833"/>
                <a:gd name="T7" fmla="*/ 1924 h 2456"/>
                <a:gd name="T8" fmla="*/ 493 w 1833"/>
                <a:gd name="T9" fmla="*/ 1550 h 2456"/>
                <a:gd name="T10" fmla="*/ 374 w 1833"/>
                <a:gd name="T11" fmla="*/ 1322 h 2456"/>
                <a:gd name="T12" fmla="*/ 200 w 1833"/>
                <a:gd name="T13" fmla="*/ 1176 h 2456"/>
                <a:gd name="T14" fmla="*/ 130 w 1833"/>
                <a:gd name="T15" fmla="*/ 872 h 2456"/>
                <a:gd name="T16" fmla="*/ 276 w 1833"/>
                <a:gd name="T17" fmla="*/ 655 h 2456"/>
                <a:gd name="T18" fmla="*/ 221 w 1833"/>
                <a:gd name="T19" fmla="*/ 327 h 2456"/>
                <a:gd name="T20" fmla="*/ 232 w 1833"/>
                <a:gd name="T21" fmla="*/ 344 h 2456"/>
                <a:gd name="T22" fmla="*/ 378 w 1833"/>
                <a:gd name="T23" fmla="*/ 114 h 2456"/>
                <a:gd name="T24" fmla="*/ 723 w 1833"/>
                <a:gd name="T25" fmla="*/ 0 h 2456"/>
                <a:gd name="T26" fmla="*/ 699 w 1833"/>
                <a:gd name="T27" fmla="*/ 297 h 2456"/>
                <a:gd name="T28" fmla="*/ 835 w 1833"/>
                <a:gd name="T29" fmla="*/ 460 h 2456"/>
                <a:gd name="T30" fmla="*/ 933 w 1833"/>
                <a:gd name="T31" fmla="*/ 671 h 2456"/>
                <a:gd name="T32" fmla="*/ 1014 w 1833"/>
                <a:gd name="T33" fmla="*/ 980 h 2456"/>
                <a:gd name="T34" fmla="*/ 1318 w 1833"/>
                <a:gd name="T35" fmla="*/ 1138 h 2456"/>
                <a:gd name="T36" fmla="*/ 1411 w 1833"/>
                <a:gd name="T37" fmla="*/ 1186 h 2456"/>
                <a:gd name="T38" fmla="*/ 1394 w 1833"/>
                <a:gd name="T39" fmla="*/ 1284 h 2456"/>
                <a:gd name="T40" fmla="*/ 1432 w 1833"/>
                <a:gd name="T41" fmla="*/ 1571 h 2456"/>
                <a:gd name="T42" fmla="*/ 1594 w 1833"/>
                <a:gd name="T43" fmla="*/ 1604 h 2456"/>
                <a:gd name="T44" fmla="*/ 1708 w 1833"/>
                <a:gd name="T45" fmla="*/ 1805 h 2456"/>
                <a:gd name="T46" fmla="*/ 1784 w 1833"/>
                <a:gd name="T47" fmla="*/ 2108 h 2456"/>
                <a:gd name="T48" fmla="*/ 1773 w 1833"/>
                <a:gd name="T49" fmla="*/ 2135 h 2456"/>
                <a:gd name="T50" fmla="*/ 1773 w 1833"/>
                <a:gd name="T51" fmla="*/ 2135 h 2456"/>
                <a:gd name="T52" fmla="*/ 1773 w 1833"/>
                <a:gd name="T53" fmla="*/ 2135 h 2456"/>
                <a:gd name="T54" fmla="*/ 1582 w 1833"/>
                <a:gd name="T55" fmla="*/ 2246 h 2456"/>
                <a:gd name="T56" fmla="*/ 1408 w 1833"/>
                <a:gd name="T57" fmla="*/ 2456 h 2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833" h="2456">
                  <a:moveTo>
                    <a:pt x="1408" y="2456"/>
                  </a:moveTo>
                  <a:cubicBezTo>
                    <a:pt x="1408" y="2456"/>
                    <a:pt x="1372" y="2385"/>
                    <a:pt x="1285" y="2260"/>
                  </a:cubicBezTo>
                  <a:cubicBezTo>
                    <a:pt x="1198" y="2136"/>
                    <a:pt x="1085" y="2179"/>
                    <a:pt x="1036" y="2043"/>
                  </a:cubicBezTo>
                  <a:cubicBezTo>
                    <a:pt x="987" y="1908"/>
                    <a:pt x="987" y="1957"/>
                    <a:pt x="873" y="1924"/>
                  </a:cubicBezTo>
                  <a:cubicBezTo>
                    <a:pt x="759" y="1891"/>
                    <a:pt x="591" y="1756"/>
                    <a:pt x="493" y="1550"/>
                  </a:cubicBezTo>
                  <a:cubicBezTo>
                    <a:pt x="396" y="1344"/>
                    <a:pt x="412" y="1474"/>
                    <a:pt x="374" y="1322"/>
                  </a:cubicBezTo>
                  <a:cubicBezTo>
                    <a:pt x="336" y="1170"/>
                    <a:pt x="141" y="1311"/>
                    <a:pt x="200" y="1176"/>
                  </a:cubicBezTo>
                  <a:cubicBezTo>
                    <a:pt x="260" y="1040"/>
                    <a:pt x="0" y="866"/>
                    <a:pt x="130" y="872"/>
                  </a:cubicBezTo>
                  <a:cubicBezTo>
                    <a:pt x="260" y="877"/>
                    <a:pt x="244" y="801"/>
                    <a:pt x="276" y="655"/>
                  </a:cubicBezTo>
                  <a:cubicBezTo>
                    <a:pt x="296" y="566"/>
                    <a:pt x="250" y="429"/>
                    <a:pt x="221" y="327"/>
                  </a:cubicBezTo>
                  <a:cubicBezTo>
                    <a:pt x="228" y="338"/>
                    <a:pt x="232" y="344"/>
                    <a:pt x="232" y="344"/>
                  </a:cubicBezTo>
                  <a:cubicBezTo>
                    <a:pt x="232" y="344"/>
                    <a:pt x="305" y="224"/>
                    <a:pt x="378" y="114"/>
                  </a:cubicBezTo>
                  <a:cubicBezTo>
                    <a:pt x="451" y="5"/>
                    <a:pt x="686" y="15"/>
                    <a:pt x="723" y="0"/>
                  </a:cubicBezTo>
                  <a:cubicBezTo>
                    <a:pt x="723" y="0"/>
                    <a:pt x="716" y="172"/>
                    <a:pt x="699" y="297"/>
                  </a:cubicBezTo>
                  <a:cubicBezTo>
                    <a:pt x="683" y="422"/>
                    <a:pt x="716" y="443"/>
                    <a:pt x="835" y="460"/>
                  </a:cubicBezTo>
                  <a:cubicBezTo>
                    <a:pt x="954" y="476"/>
                    <a:pt x="933" y="530"/>
                    <a:pt x="933" y="671"/>
                  </a:cubicBezTo>
                  <a:cubicBezTo>
                    <a:pt x="933" y="812"/>
                    <a:pt x="889" y="942"/>
                    <a:pt x="1014" y="980"/>
                  </a:cubicBezTo>
                  <a:cubicBezTo>
                    <a:pt x="1139" y="1018"/>
                    <a:pt x="1223" y="1091"/>
                    <a:pt x="1318" y="1138"/>
                  </a:cubicBezTo>
                  <a:cubicBezTo>
                    <a:pt x="1340" y="1149"/>
                    <a:pt x="1373" y="1167"/>
                    <a:pt x="1411" y="1186"/>
                  </a:cubicBezTo>
                  <a:cubicBezTo>
                    <a:pt x="1400" y="1210"/>
                    <a:pt x="1394" y="1241"/>
                    <a:pt x="1394" y="1284"/>
                  </a:cubicBezTo>
                  <a:cubicBezTo>
                    <a:pt x="1394" y="1463"/>
                    <a:pt x="1334" y="1436"/>
                    <a:pt x="1432" y="1571"/>
                  </a:cubicBezTo>
                  <a:cubicBezTo>
                    <a:pt x="1529" y="1707"/>
                    <a:pt x="1535" y="1631"/>
                    <a:pt x="1594" y="1604"/>
                  </a:cubicBezTo>
                  <a:cubicBezTo>
                    <a:pt x="1654" y="1577"/>
                    <a:pt x="1627" y="1691"/>
                    <a:pt x="1708" y="1805"/>
                  </a:cubicBezTo>
                  <a:cubicBezTo>
                    <a:pt x="1790" y="1919"/>
                    <a:pt x="1833" y="2011"/>
                    <a:pt x="1784" y="2108"/>
                  </a:cubicBezTo>
                  <a:cubicBezTo>
                    <a:pt x="1780" y="2117"/>
                    <a:pt x="1776" y="2126"/>
                    <a:pt x="1773" y="2135"/>
                  </a:cubicBezTo>
                  <a:lnTo>
                    <a:pt x="1773" y="2135"/>
                  </a:lnTo>
                  <a:lnTo>
                    <a:pt x="1773" y="2135"/>
                  </a:lnTo>
                  <a:cubicBezTo>
                    <a:pt x="1720" y="2121"/>
                    <a:pt x="1661" y="2163"/>
                    <a:pt x="1582" y="2246"/>
                  </a:cubicBezTo>
                  <a:cubicBezTo>
                    <a:pt x="1491" y="2342"/>
                    <a:pt x="1408" y="2456"/>
                    <a:pt x="1408" y="2456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86" name="Freeform 9">
              <a:extLst>
                <a:ext uri="{FF2B5EF4-FFF2-40B4-BE49-F238E27FC236}">
                  <a16:creationId xmlns:a16="http://schemas.microsoft.com/office/drawing/2014/main" id="{776F9E46-0EDE-4C1F-677D-E7B345FA92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0654" y="2207251"/>
              <a:ext cx="725805" cy="724204"/>
            </a:xfrm>
            <a:custGeom>
              <a:avLst/>
              <a:gdLst>
                <a:gd name="T0" fmla="*/ 2036 w 2247"/>
                <a:gd name="T1" fmla="*/ 2003 h 2429"/>
                <a:gd name="T2" fmla="*/ 1877 w 2247"/>
                <a:gd name="T3" fmla="*/ 1963 h 2429"/>
                <a:gd name="T4" fmla="*/ 1701 w 2247"/>
                <a:gd name="T5" fmla="*/ 1769 h 2429"/>
                <a:gd name="T6" fmla="*/ 1473 w 2247"/>
                <a:gd name="T7" fmla="*/ 1604 h 2429"/>
                <a:gd name="T8" fmla="*/ 1422 w 2247"/>
                <a:gd name="T9" fmla="*/ 1883 h 2429"/>
                <a:gd name="T10" fmla="*/ 1047 w 2247"/>
                <a:gd name="T11" fmla="*/ 2054 h 2429"/>
                <a:gd name="T12" fmla="*/ 830 w 2247"/>
                <a:gd name="T13" fmla="*/ 2429 h 2429"/>
                <a:gd name="T14" fmla="*/ 279 w 2247"/>
                <a:gd name="T15" fmla="*/ 2196 h 2429"/>
                <a:gd name="T16" fmla="*/ 398 w 2247"/>
                <a:gd name="T17" fmla="*/ 1934 h 2429"/>
                <a:gd name="T18" fmla="*/ 489 w 2247"/>
                <a:gd name="T19" fmla="*/ 1547 h 2429"/>
                <a:gd name="T20" fmla="*/ 210 w 2247"/>
                <a:gd name="T21" fmla="*/ 1132 h 2429"/>
                <a:gd name="T22" fmla="*/ 222 w 2247"/>
                <a:gd name="T23" fmla="*/ 888 h 2429"/>
                <a:gd name="T24" fmla="*/ 34 w 2247"/>
                <a:gd name="T25" fmla="*/ 643 h 2429"/>
                <a:gd name="T26" fmla="*/ 131 w 2247"/>
                <a:gd name="T27" fmla="*/ 307 h 2429"/>
                <a:gd name="T28" fmla="*/ 318 w 2247"/>
                <a:gd name="T29" fmla="*/ 85 h 2429"/>
                <a:gd name="T30" fmla="*/ 637 w 2247"/>
                <a:gd name="T31" fmla="*/ 142 h 2429"/>
                <a:gd name="T32" fmla="*/ 802 w 2247"/>
                <a:gd name="T33" fmla="*/ 97 h 2429"/>
                <a:gd name="T34" fmla="*/ 910 w 2247"/>
                <a:gd name="T35" fmla="*/ 68 h 2429"/>
                <a:gd name="T36" fmla="*/ 1052 w 2247"/>
                <a:gd name="T37" fmla="*/ 245 h 2429"/>
                <a:gd name="T38" fmla="*/ 1035 w 2247"/>
                <a:gd name="T39" fmla="*/ 467 h 2429"/>
                <a:gd name="T40" fmla="*/ 1325 w 2247"/>
                <a:gd name="T41" fmla="*/ 273 h 2429"/>
                <a:gd name="T42" fmla="*/ 1638 w 2247"/>
                <a:gd name="T43" fmla="*/ 438 h 2429"/>
                <a:gd name="T44" fmla="*/ 1906 w 2247"/>
                <a:gd name="T45" fmla="*/ 461 h 2429"/>
                <a:gd name="T46" fmla="*/ 2019 w 2247"/>
                <a:gd name="T47" fmla="*/ 654 h 2429"/>
                <a:gd name="T48" fmla="*/ 2247 w 2247"/>
                <a:gd name="T49" fmla="*/ 967 h 2429"/>
                <a:gd name="T50" fmla="*/ 2122 w 2247"/>
                <a:gd name="T51" fmla="*/ 1269 h 2429"/>
                <a:gd name="T52" fmla="*/ 2116 w 2247"/>
                <a:gd name="T53" fmla="*/ 1519 h 2429"/>
                <a:gd name="T54" fmla="*/ 2071 w 2247"/>
                <a:gd name="T55" fmla="*/ 1832 h 2429"/>
                <a:gd name="T56" fmla="*/ 2036 w 2247"/>
                <a:gd name="T57" fmla="*/ 2003 h 2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47" h="2429">
                  <a:moveTo>
                    <a:pt x="2036" y="2003"/>
                  </a:moveTo>
                  <a:cubicBezTo>
                    <a:pt x="2036" y="2003"/>
                    <a:pt x="1951" y="2008"/>
                    <a:pt x="1877" y="1963"/>
                  </a:cubicBezTo>
                  <a:cubicBezTo>
                    <a:pt x="1803" y="1917"/>
                    <a:pt x="1746" y="1889"/>
                    <a:pt x="1701" y="1769"/>
                  </a:cubicBezTo>
                  <a:cubicBezTo>
                    <a:pt x="1655" y="1650"/>
                    <a:pt x="1451" y="1473"/>
                    <a:pt x="1473" y="1604"/>
                  </a:cubicBezTo>
                  <a:cubicBezTo>
                    <a:pt x="1496" y="1735"/>
                    <a:pt x="1570" y="1803"/>
                    <a:pt x="1422" y="1883"/>
                  </a:cubicBezTo>
                  <a:cubicBezTo>
                    <a:pt x="1274" y="1963"/>
                    <a:pt x="1177" y="1877"/>
                    <a:pt x="1047" y="2054"/>
                  </a:cubicBezTo>
                  <a:cubicBezTo>
                    <a:pt x="916" y="2230"/>
                    <a:pt x="830" y="2429"/>
                    <a:pt x="830" y="2429"/>
                  </a:cubicBezTo>
                  <a:cubicBezTo>
                    <a:pt x="830" y="2429"/>
                    <a:pt x="364" y="2247"/>
                    <a:pt x="279" y="2196"/>
                  </a:cubicBezTo>
                  <a:cubicBezTo>
                    <a:pt x="193" y="2145"/>
                    <a:pt x="193" y="1929"/>
                    <a:pt x="398" y="1934"/>
                  </a:cubicBezTo>
                  <a:cubicBezTo>
                    <a:pt x="603" y="1940"/>
                    <a:pt x="552" y="1684"/>
                    <a:pt x="489" y="1547"/>
                  </a:cubicBezTo>
                  <a:cubicBezTo>
                    <a:pt x="427" y="1411"/>
                    <a:pt x="97" y="1320"/>
                    <a:pt x="210" y="1132"/>
                  </a:cubicBezTo>
                  <a:cubicBezTo>
                    <a:pt x="324" y="944"/>
                    <a:pt x="353" y="1001"/>
                    <a:pt x="222" y="888"/>
                  </a:cubicBezTo>
                  <a:cubicBezTo>
                    <a:pt x="91" y="774"/>
                    <a:pt x="0" y="774"/>
                    <a:pt x="34" y="643"/>
                  </a:cubicBezTo>
                  <a:cubicBezTo>
                    <a:pt x="68" y="512"/>
                    <a:pt x="28" y="438"/>
                    <a:pt x="131" y="307"/>
                  </a:cubicBezTo>
                  <a:cubicBezTo>
                    <a:pt x="233" y="176"/>
                    <a:pt x="256" y="85"/>
                    <a:pt x="318" y="85"/>
                  </a:cubicBezTo>
                  <a:cubicBezTo>
                    <a:pt x="381" y="85"/>
                    <a:pt x="546" y="142"/>
                    <a:pt x="637" y="142"/>
                  </a:cubicBezTo>
                  <a:cubicBezTo>
                    <a:pt x="728" y="142"/>
                    <a:pt x="751" y="165"/>
                    <a:pt x="802" y="97"/>
                  </a:cubicBezTo>
                  <a:cubicBezTo>
                    <a:pt x="853" y="29"/>
                    <a:pt x="899" y="0"/>
                    <a:pt x="910" y="68"/>
                  </a:cubicBezTo>
                  <a:cubicBezTo>
                    <a:pt x="921" y="137"/>
                    <a:pt x="1115" y="194"/>
                    <a:pt x="1052" y="245"/>
                  </a:cubicBezTo>
                  <a:cubicBezTo>
                    <a:pt x="990" y="296"/>
                    <a:pt x="882" y="461"/>
                    <a:pt x="1035" y="467"/>
                  </a:cubicBezTo>
                  <a:cubicBezTo>
                    <a:pt x="1189" y="472"/>
                    <a:pt x="1149" y="194"/>
                    <a:pt x="1325" y="273"/>
                  </a:cubicBezTo>
                  <a:cubicBezTo>
                    <a:pt x="1502" y="353"/>
                    <a:pt x="1553" y="444"/>
                    <a:pt x="1638" y="438"/>
                  </a:cubicBezTo>
                  <a:cubicBezTo>
                    <a:pt x="1724" y="432"/>
                    <a:pt x="1849" y="404"/>
                    <a:pt x="1906" y="461"/>
                  </a:cubicBezTo>
                  <a:cubicBezTo>
                    <a:pt x="1962" y="518"/>
                    <a:pt x="1980" y="529"/>
                    <a:pt x="2019" y="654"/>
                  </a:cubicBezTo>
                  <a:cubicBezTo>
                    <a:pt x="2059" y="779"/>
                    <a:pt x="2150" y="853"/>
                    <a:pt x="2247" y="967"/>
                  </a:cubicBezTo>
                  <a:cubicBezTo>
                    <a:pt x="2247" y="967"/>
                    <a:pt x="2002" y="1138"/>
                    <a:pt x="2122" y="1269"/>
                  </a:cubicBezTo>
                  <a:cubicBezTo>
                    <a:pt x="2241" y="1400"/>
                    <a:pt x="2179" y="1388"/>
                    <a:pt x="2116" y="1519"/>
                  </a:cubicBezTo>
                  <a:cubicBezTo>
                    <a:pt x="2054" y="1650"/>
                    <a:pt x="2088" y="1718"/>
                    <a:pt x="2071" y="1832"/>
                  </a:cubicBezTo>
                  <a:cubicBezTo>
                    <a:pt x="2054" y="1946"/>
                    <a:pt x="2036" y="2003"/>
                    <a:pt x="2036" y="2003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" name="Freeform 19">
              <a:extLst>
                <a:ext uri="{FF2B5EF4-FFF2-40B4-BE49-F238E27FC236}">
                  <a16:creationId xmlns:a16="http://schemas.microsoft.com/office/drawing/2014/main" id="{399CD8C2-5277-429E-E8B9-940DF9D0AA56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5443" y="5430038"/>
              <a:ext cx="1385470" cy="846243"/>
            </a:xfrm>
            <a:custGeom>
              <a:avLst/>
              <a:gdLst>
                <a:gd name="T0" fmla="*/ 4271 w 4291"/>
                <a:gd name="T1" fmla="*/ 1445 h 2843"/>
                <a:gd name="T2" fmla="*/ 4222 w 4291"/>
                <a:gd name="T3" fmla="*/ 1620 h 2843"/>
                <a:gd name="T4" fmla="*/ 4181 w 4291"/>
                <a:gd name="T5" fmla="*/ 1798 h 2843"/>
                <a:gd name="T6" fmla="*/ 4117 w 4291"/>
                <a:gd name="T7" fmla="*/ 1990 h 2843"/>
                <a:gd name="T8" fmla="*/ 3775 w 4291"/>
                <a:gd name="T9" fmla="*/ 2118 h 2843"/>
                <a:gd name="T10" fmla="*/ 3684 w 4291"/>
                <a:gd name="T11" fmla="*/ 2455 h 2843"/>
                <a:gd name="T12" fmla="*/ 3720 w 4291"/>
                <a:gd name="T13" fmla="*/ 2661 h 2843"/>
                <a:gd name="T14" fmla="*/ 3592 w 4291"/>
                <a:gd name="T15" fmla="*/ 2807 h 2843"/>
                <a:gd name="T16" fmla="*/ 3200 w 4291"/>
                <a:gd name="T17" fmla="*/ 2602 h 2843"/>
                <a:gd name="T18" fmla="*/ 2949 w 4291"/>
                <a:gd name="T19" fmla="*/ 2446 h 2843"/>
                <a:gd name="T20" fmla="*/ 2826 w 4291"/>
                <a:gd name="T21" fmla="*/ 2323 h 2843"/>
                <a:gd name="T22" fmla="*/ 2091 w 4291"/>
                <a:gd name="T23" fmla="*/ 2013 h 2843"/>
                <a:gd name="T24" fmla="*/ 1607 w 4291"/>
                <a:gd name="T25" fmla="*/ 1748 h 2843"/>
                <a:gd name="T26" fmla="*/ 1132 w 4291"/>
                <a:gd name="T27" fmla="*/ 1502 h 2843"/>
                <a:gd name="T28" fmla="*/ 722 w 4291"/>
                <a:gd name="T29" fmla="*/ 1301 h 2843"/>
                <a:gd name="T30" fmla="*/ 165 w 4291"/>
                <a:gd name="T31" fmla="*/ 995 h 2843"/>
                <a:gd name="T32" fmla="*/ 0 w 4291"/>
                <a:gd name="T33" fmla="*/ 890 h 2843"/>
                <a:gd name="T34" fmla="*/ 174 w 4291"/>
                <a:gd name="T35" fmla="*/ 680 h 2843"/>
                <a:gd name="T36" fmla="*/ 388 w 4291"/>
                <a:gd name="T37" fmla="*/ 580 h 2843"/>
                <a:gd name="T38" fmla="*/ 621 w 4291"/>
                <a:gd name="T39" fmla="*/ 671 h 2843"/>
                <a:gd name="T40" fmla="*/ 918 w 4291"/>
                <a:gd name="T41" fmla="*/ 922 h 2843"/>
                <a:gd name="T42" fmla="*/ 1119 w 4291"/>
                <a:gd name="T43" fmla="*/ 1013 h 2843"/>
                <a:gd name="T44" fmla="*/ 1406 w 4291"/>
                <a:gd name="T45" fmla="*/ 895 h 2843"/>
                <a:gd name="T46" fmla="*/ 1707 w 4291"/>
                <a:gd name="T47" fmla="*/ 844 h 2843"/>
                <a:gd name="T48" fmla="*/ 1890 w 4291"/>
                <a:gd name="T49" fmla="*/ 744 h 2843"/>
                <a:gd name="T50" fmla="*/ 2045 w 4291"/>
                <a:gd name="T51" fmla="*/ 488 h 2843"/>
                <a:gd name="T52" fmla="*/ 2177 w 4291"/>
                <a:gd name="T53" fmla="*/ 228 h 2843"/>
                <a:gd name="T54" fmla="*/ 2365 w 4291"/>
                <a:gd name="T55" fmla="*/ 87 h 2843"/>
                <a:gd name="T56" fmla="*/ 2605 w 4291"/>
                <a:gd name="T57" fmla="*/ 73 h 2843"/>
                <a:gd name="T58" fmla="*/ 2740 w 4291"/>
                <a:gd name="T59" fmla="*/ 265 h 2843"/>
                <a:gd name="T60" fmla="*/ 2980 w 4291"/>
                <a:gd name="T61" fmla="*/ 265 h 2843"/>
                <a:gd name="T62" fmla="*/ 3064 w 4291"/>
                <a:gd name="T63" fmla="*/ 84 h 2843"/>
                <a:gd name="T64" fmla="*/ 3272 w 4291"/>
                <a:gd name="T65" fmla="*/ 389 h 2843"/>
                <a:gd name="T66" fmla="*/ 3557 w 4291"/>
                <a:gd name="T67" fmla="*/ 486 h 2843"/>
                <a:gd name="T68" fmla="*/ 3764 w 4291"/>
                <a:gd name="T69" fmla="*/ 518 h 2843"/>
                <a:gd name="T70" fmla="*/ 3991 w 4291"/>
                <a:gd name="T71" fmla="*/ 713 h 2843"/>
                <a:gd name="T72" fmla="*/ 4053 w 4291"/>
                <a:gd name="T73" fmla="*/ 745 h 2843"/>
                <a:gd name="T74" fmla="*/ 4053 w 4291"/>
                <a:gd name="T75" fmla="*/ 745 h 2843"/>
                <a:gd name="T76" fmla="*/ 4120 w 4291"/>
                <a:gd name="T77" fmla="*/ 1057 h 2843"/>
                <a:gd name="T78" fmla="*/ 4271 w 4291"/>
                <a:gd name="T79" fmla="*/ 1445 h 2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291" h="2843">
                  <a:moveTo>
                    <a:pt x="4271" y="1445"/>
                  </a:moveTo>
                  <a:cubicBezTo>
                    <a:pt x="4271" y="1445"/>
                    <a:pt x="4195" y="1529"/>
                    <a:pt x="4222" y="1620"/>
                  </a:cubicBezTo>
                  <a:cubicBezTo>
                    <a:pt x="4250" y="1712"/>
                    <a:pt x="4190" y="1721"/>
                    <a:pt x="4181" y="1798"/>
                  </a:cubicBezTo>
                  <a:cubicBezTo>
                    <a:pt x="4172" y="1876"/>
                    <a:pt x="4291" y="1990"/>
                    <a:pt x="4117" y="1990"/>
                  </a:cubicBezTo>
                  <a:cubicBezTo>
                    <a:pt x="3944" y="1990"/>
                    <a:pt x="3903" y="1926"/>
                    <a:pt x="3775" y="2118"/>
                  </a:cubicBezTo>
                  <a:cubicBezTo>
                    <a:pt x="3647" y="2309"/>
                    <a:pt x="3597" y="2364"/>
                    <a:pt x="3684" y="2455"/>
                  </a:cubicBezTo>
                  <a:cubicBezTo>
                    <a:pt x="3770" y="2547"/>
                    <a:pt x="3757" y="2624"/>
                    <a:pt x="3720" y="2661"/>
                  </a:cubicBezTo>
                  <a:cubicBezTo>
                    <a:pt x="3684" y="2697"/>
                    <a:pt x="3702" y="2843"/>
                    <a:pt x="3592" y="2807"/>
                  </a:cubicBezTo>
                  <a:cubicBezTo>
                    <a:pt x="3483" y="2770"/>
                    <a:pt x="3364" y="2647"/>
                    <a:pt x="3200" y="2602"/>
                  </a:cubicBezTo>
                  <a:cubicBezTo>
                    <a:pt x="3036" y="2556"/>
                    <a:pt x="3008" y="2538"/>
                    <a:pt x="2949" y="2446"/>
                  </a:cubicBezTo>
                  <a:cubicBezTo>
                    <a:pt x="2889" y="2355"/>
                    <a:pt x="2931" y="2451"/>
                    <a:pt x="2826" y="2323"/>
                  </a:cubicBezTo>
                  <a:cubicBezTo>
                    <a:pt x="2721" y="2195"/>
                    <a:pt x="2314" y="2118"/>
                    <a:pt x="2091" y="2013"/>
                  </a:cubicBezTo>
                  <a:cubicBezTo>
                    <a:pt x="1867" y="1908"/>
                    <a:pt x="1835" y="1803"/>
                    <a:pt x="1607" y="1748"/>
                  </a:cubicBezTo>
                  <a:cubicBezTo>
                    <a:pt x="1379" y="1693"/>
                    <a:pt x="1297" y="1680"/>
                    <a:pt x="1132" y="1502"/>
                  </a:cubicBezTo>
                  <a:cubicBezTo>
                    <a:pt x="968" y="1324"/>
                    <a:pt x="877" y="1438"/>
                    <a:pt x="722" y="1301"/>
                  </a:cubicBezTo>
                  <a:cubicBezTo>
                    <a:pt x="566" y="1164"/>
                    <a:pt x="320" y="1077"/>
                    <a:pt x="165" y="995"/>
                  </a:cubicBezTo>
                  <a:cubicBezTo>
                    <a:pt x="10" y="913"/>
                    <a:pt x="0" y="890"/>
                    <a:pt x="0" y="890"/>
                  </a:cubicBezTo>
                  <a:cubicBezTo>
                    <a:pt x="0" y="890"/>
                    <a:pt x="83" y="776"/>
                    <a:pt x="174" y="680"/>
                  </a:cubicBezTo>
                  <a:cubicBezTo>
                    <a:pt x="265" y="584"/>
                    <a:pt x="329" y="543"/>
                    <a:pt x="388" y="580"/>
                  </a:cubicBezTo>
                  <a:cubicBezTo>
                    <a:pt x="448" y="616"/>
                    <a:pt x="566" y="552"/>
                    <a:pt x="621" y="671"/>
                  </a:cubicBezTo>
                  <a:cubicBezTo>
                    <a:pt x="676" y="790"/>
                    <a:pt x="758" y="1000"/>
                    <a:pt x="918" y="922"/>
                  </a:cubicBezTo>
                  <a:cubicBezTo>
                    <a:pt x="1078" y="844"/>
                    <a:pt x="1009" y="1187"/>
                    <a:pt x="1119" y="1013"/>
                  </a:cubicBezTo>
                  <a:cubicBezTo>
                    <a:pt x="1228" y="840"/>
                    <a:pt x="1288" y="904"/>
                    <a:pt x="1406" y="895"/>
                  </a:cubicBezTo>
                  <a:cubicBezTo>
                    <a:pt x="1525" y="885"/>
                    <a:pt x="1593" y="840"/>
                    <a:pt x="1707" y="844"/>
                  </a:cubicBezTo>
                  <a:cubicBezTo>
                    <a:pt x="1822" y="849"/>
                    <a:pt x="1730" y="826"/>
                    <a:pt x="1890" y="744"/>
                  </a:cubicBezTo>
                  <a:cubicBezTo>
                    <a:pt x="2050" y="662"/>
                    <a:pt x="1977" y="671"/>
                    <a:pt x="2045" y="488"/>
                  </a:cubicBezTo>
                  <a:cubicBezTo>
                    <a:pt x="2114" y="306"/>
                    <a:pt x="2068" y="224"/>
                    <a:pt x="2177" y="228"/>
                  </a:cubicBezTo>
                  <a:cubicBezTo>
                    <a:pt x="2287" y="233"/>
                    <a:pt x="2251" y="64"/>
                    <a:pt x="2365" y="87"/>
                  </a:cubicBezTo>
                  <a:cubicBezTo>
                    <a:pt x="2463" y="106"/>
                    <a:pt x="2477" y="113"/>
                    <a:pt x="2605" y="73"/>
                  </a:cubicBezTo>
                  <a:cubicBezTo>
                    <a:pt x="2647" y="153"/>
                    <a:pt x="2629" y="288"/>
                    <a:pt x="2740" y="265"/>
                  </a:cubicBezTo>
                  <a:cubicBezTo>
                    <a:pt x="2870" y="240"/>
                    <a:pt x="2902" y="214"/>
                    <a:pt x="2980" y="265"/>
                  </a:cubicBezTo>
                  <a:cubicBezTo>
                    <a:pt x="3058" y="317"/>
                    <a:pt x="3058" y="168"/>
                    <a:pt x="3064" y="84"/>
                  </a:cubicBezTo>
                  <a:cubicBezTo>
                    <a:pt x="3071" y="0"/>
                    <a:pt x="3246" y="233"/>
                    <a:pt x="3272" y="389"/>
                  </a:cubicBezTo>
                  <a:cubicBezTo>
                    <a:pt x="3298" y="544"/>
                    <a:pt x="3466" y="557"/>
                    <a:pt x="3557" y="486"/>
                  </a:cubicBezTo>
                  <a:cubicBezTo>
                    <a:pt x="3648" y="415"/>
                    <a:pt x="3680" y="538"/>
                    <a:pt x="3764" y="518"/>
                  </a:cubicBezTo>
                  <a:cubicBezTo>
                    <a:pt x="3849" y="499"/>
                    <a:pt x="3939" y="609"/>
                    <a:pt x="3991" y="713"/>
                  </a:cubicBezTo>
                  <a:cubicBezTo>
                    <a:pt x="4012" y="755"/>
                    <a:pt x="4034" y="761"/>
                    <a:pt x="4053" y="745"/>
                  </a:cubicBezTo>
                  <a:lnTo>
                    <a:pt x="4053" y="745"/>
                  </a:lnTo>
                  <a:cubicBezTo>
                    <a:pt x="4053" y="745"/>
                    <a:pt x="4057" y="944"/>
                    <a:pt x="4120" y="1057"/>
                  </a:cubicBezTo>
                  <a:cubicBezTo>
                    <a:pt x="4172" y="1149"/>
                    <a:pt x="4229" y="1354"/>
                    <a:pt x="4271" y="1445"/>
                  </a:cubicBezTo>
                  <a:close/>
                </a:path>
              </a:pathLst>
            </a:custGeom>
            <a:solidFill>
              <a:srgbClr val="7E0000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88" name="Freeform 22">
              <a:extLst>
                <a:ext uri="{FF2B5EF4-FFF2-40B4-BE49-F238E27FC236}">
                  <a16:creationId xmlns:a16="http://schemas.microsoft.com/office/drawing/2014/main" id="{81E48DBA-87B1-E6D4-6806-292E2DE8647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1076" y="4694592"/>
              <a:ext cx="744951" cy="1098349"/>
            </a:xfrm>
            <a:custGeom>
              <a:avLst/>
              <a:gdLst>
                <a:gd name="T0" fmla="*/ 732 w 2307"/>
                <a:gd name="T1" fmla="*/ 0 h 3684"/>
                <a:gd name="T2" fmla="*/ 618 w 2307"/>
                <a:gd name="T3" fmla="*/ 328 h 3684"/>
                <a:gd name="T4" fmla="*/ 803 w 2307"/>
                <a:gd name="T5" fmla="*/ 621 h 3684"/>
                <a:gd name="T6" fmla="*/ 819 w 2307"/>
                <a:gd name="T7" fmla="*/ 898 h 3684"/>
                <a:gd name="T8" fmla="*/ 711 w 2307"/>
                <a:gd name="T9" fmla="*/ 1055 h 3684"/>
                <a:gd name="T10" fmla="*/ 526 w 2307"/>
                <a:gd name="T11" fmla="*/ 1239 h 3684"/>
                <a:gd name="T12" fmla="*/ 282 w 2307"/>
                <a:gd name="T13" fmla="*/ 1342 h 3684"/>
                <a:gd name="T14" fmla="*/ 282 w 2307"/>
                <a:gd name="T15" fmla="*/ 1982 h 3684"/>
                <a:gd name="T16" fmla="*/ 60 w 2307"/>
                <a:gd name="T17" fmla="*/ 2183 h 3684"/>
                <a:gd name="T18" fmla="*/ 98 w 2307"/>
                <a:gd name="T19" fmla="*/ 2470 h 3684"/>
                <a:gd name="T20" fmla="*/ 260 w 2307"/>
                <a:gd name="T21" fmla="*/ 2503 h 3684"/>
                <a:gd name="T22" fmla="*/ 374 w 2307"/>
                <a:gd name="T23" fmla="*/ 2704 h 3684"/>
                <a:gd name="T24" fmla="*/ 450 w 2307"/>
                <a:gd name="T25" fmla="*/ 3007 h 3684"/>
                <a:gd name="T26" fmla="*/ 429 w 2307"/>
                <a:gd name="T27" fmla="*/ 3064 h 3684"/>
                <a:gd name="T28" fmla="*/ 468 w 2307"/>
                <a:gd name="T29" fmla="*/ 3077 h 3684"/>
                <a:gd name="T30" fmla="*/ 701 w 2307"/>
                <a:gd name="T31" fmla="*/ 3168 h 3684"/>
                <a:gd name="T32" fmla="*/ 997 w 2307"/>
                <a:gd name="T33" fmla="*/ 3420 h 3684"/>
                <a:gd name="T34" fmla="*/ 1198 w 2307"/>
                <a:gd name="T35" fmla="*/ 3511 h 3684"/>
                <a:gd name="T36" fmla="*/ 1486 w 2307"/>
                <a:gd name="T37" fmla="*/ 3392 h 3684"/>
                <a:gd name="T38" fmla="*/ 1787 w 2307"/>
                <a:gd name="T39" fmla="*/ 3342 h 3684"/>
                <a:gd name="T40" fmla="*/ 1969 w 2307"/>
                <a:gd name="T41" fmla="*/ 3242 h 3684"/>
                <a:gd name="T42" fmla="*/ 2125 w 2307"/>
                <a:gd name="T43" fmla="*/ 2986 h 3684"/>
                <a:gd name="T44" fmla="*/ 2257 w 2307"/>
                <a:gd name="T45" fmla="*/ 2726 h 3684"/>
                <a:gd name="T46" fmla="*/ 2307 w 2307"/>
                <a:gd name="T47" fmla="*/ 2711 h 3684"/>
                <a:gd name="T48" fmla="*/ 2099 w 2307"/>
                <a:gd name="T49" fmla="*/ 2574 h 3684"/>
                <a:gd name="T50" fmla="*/ 1855 w 2307"/>
                <a:gd name="T51" fmla="*/ 2644 h 3684"/>
                <a:gd name="T52" fmla="*/ 1616 w 2307"/>
                <a:gd name="T53" fmla="*/ 2628 h 3684"/>
                <a:gd name="T54" fmla="*/ 1616 w 2307"/>
                <a:gd name="T55" fmla="*/ 2454 h 3684"/>
                <a:gd name="T56" fmla="*/ 1551 w 2307"/>
                <a:gd name="T57" fmla="*/ 1993 h 3684"/>
                <a:gd name="T58" fmla="*/ 1351 w 2307"/>
                <a:gd name="T59" fmla="*/ 1483 h 3684"/>
                <a:gd name="T60" fmla="*/ 1535 w 2307"/>
                <a:gd name="T61" fmla="*/ 1201 h 3684"/>
                <a:gd name="T62" fmla="*/ 2025 w 2307"/>
                <a:gd name="T63" fmla="*/ 1338 h 3684"/>
                <a:gd name="T64" fmla="*/ 2025 w 2307"/>
                <a:gd name="T65" fmla="*/ 1338 h 3684"/>
                <a:gd name="T66" fmla="*/ 1893 w 2307"/>
                <a:gd name="T67" fmla="*/ 1233 h 3684"/>
                <a:gd name="T68" fmla="*/ 1556 w 2307"/>
                <a:gd name="T69" fmla="*/ 779 h 3684"/>
                <a:gd name="T70" fmla="*/ 1368 w 2307"/>
                <a:gd name="T71" fmla="*/ 507 h 3684"/>
                <a:gd name="T72" fmla="*/ 1213 w 2307"/>
                <a:gd name="T73" fmla="*/ 109 h 3684"/>
                <a:gd name="T74" fmla="*/ 1097 w 2307"/>
                <a:gd name="T75" fmla="*/ 130 h 3684"/>
                <a:gd name="T76" fmla="*/ 732 w 2307"/>
                <a:gd name="T77" fmla="*/ 0 h 3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307" h="3684">
                  <a:moveTo>
                    <a:pt x="732" y="0"/>
                  </a:moveTo>
                  <a:cubicBezTo>
                    <a:pt x="732" y="0"/>
                    <a:pt x="494" y="263"/>
                    <a:pt x="618" y="328"/>
                  </a:cubicBezTo>
                  <a:cubicBezTo>
                    <a:pt x="743" y="393"/>
                    <a:pt x="765" y="458"/>
                    <a:pt x="803" y="621"/>
                  </a:cubicBezTo>
                  <a:cubicBezTo>
                    <a:pt x="841" y="784"/>
                    <a:pt x="862" y="898"/>
                    <a:pt x="819" y="898"/>
                  </a:cubicBezTo>
                  <a:cubicBezTo>
                    <a:pt x="776" y="898"/>
                    <a:pt x="705" y="957"/>
                    <a:pt x="711" y="1055"/>
                  </a:cubicBezTo>
                  <a:cubicBezTo>
                    <a:pt x="716" y="1152"/>
                    <a:pt x="456" y="1098"/>
                    <a:pt x="526" y="1239"/>
                  </a:cubicBezTo>
                  <a:cubicBezTo>
                    <a:pt x="597" y="1380"/>
                    <a:pt x="184" y="1109"/>
                    <a:pt x="282" y="1342"/>
                  </a:cubicBezTo>
                  <a:cubicBezTo>
                    <a:pt x="380" y="1576"/>
                    <a:pt x="391" y="1944"/>
                    <a:pt x="282" y="1982"/>
                  </a:cubicBezTo>
                  <a:cubicBezTo>
                    <a:pt x="174" y="2020"/>
                    <a:pt x="60" y="2004"/>
                    <a:pt x="60" y="2183"/>
                  </a:cubicBezTo>
                  <a:cubicBezTo>
                    <a:pt x="60" y="2362"/>
                    <a:pt x="0" y="2335"/>
                    <a:pt x="98" y="2470"/>
                  </a:cubicBezTo>
                  <a:cubicBezTo>
                    <a:pt x="195" y="2606"/>
                    <a:pt x="201" y="2530"/>
                    <a:pt x="260" y="2503"/>
                  </a:cubicBezTo>
                  <a:cubicBezTo>
                    <a:pt x="320" y="2476"/>
                    <a:pt x="293" y="2590"/>
                    <a:pt x="374" y="2704"/>
                  </a:cubicBezTo>
                  <a:cubicBezTo>
                    <a:pt x="456" y="2818"/>
                    <a:pt x="499" y="2910"/>
                    <a:pt x="450" y="3007"/>
                  </a:cubicBezTo>
                  <a:cubicBezTo>
                    <a:pt x="442" y="3024"/>
                    <a:pt x="435" y="3044"/>
                    <a:pt x="429" y="3064"/>
                  </a:cubicBezTo>
                  <a:cubicBezTo>
                    <a:pt x="442" y="3065"/>
                    <a:pt x="455" y="3069"/>
                    <a:pt x="468" y="3077"/>
                  </a:cubicBezTo>
                  <a:cubicBezTo>
                    <a:pt x="527" y="3114"/>
                    <a:pt x="646" y="3050"/>
                    <a:pt x="701" y="3168"/>
                  </a:cubicBezTo>
                  <a:cubicBezTo>
                    <a:pt x="755" y="3287"/>
                    <a:pt x="837" y="3497"/>
                    <a:pt x="997" y="3420"/>
                  </a:cubicBezTo>
                  <a:cubicBezTo>
                    <a:pt x="1157" y="3342"/>
                    <a:pt x="1089" y="3684"/>
                    <a:pt x="1198" y="3511"/>
                  </a:cubicBezTo>
                  <a:cubicBezTo>
                    <a:pt x="1308" y="3337"/>
                    <a:pt x="1367" y="3401"/>
                    <a:pt x="1486" y="3392"/>
                  </a:cubicBezTo>
                  <a:cubicBezTo>
                    <a:pt x="1604" y="3383"/>
                    <a:pt x="1673" y="3337"/>
                    <a:pt x="1787" y="3342"/>
                  </a:cubicBezTo>
                  <a:cubicBezTo>
                    <a:pt x="1901" y="3346"/>
                    <a:pt x="1810" y="3324"/>
                    <a:pt x="1969" y="3242"/>
                  </a:cubicBezTo>
                  <a:cubicBezTo>
                    <a:pt x="2129" y="3159"/>
                    <a:pt x="2056" y="3168"/>
                    <a:pt x="2125" y="2986"/>
                  </a:cubicBezTo>
                  <a:cubicBezTo>
                    <a:pt x="2193" y="2803"/>
                    <a:pt x="2147" y="2721"/>
                    <a:pt x="2257" y="2726"/>
                  </a:cubicBezTo>
                  <a:cubicBezTo>
                    <a:pt x="2279" y="2727"/>
                    <a:pt x="2295" y="2721"/>
                    <a:pt x="2307" y="2711"/>
                  </a:cubicBezTo>
                  <a:cubicBezTo>
                    <a:pt x="2263" y="2618"/>
                    <a:pt x="2205" y="2519"/>
                    <a:pt x="2099" y="2574"/>
                  </a:cubicBezTo>
                  <a:cubicBezTo>
                    <a:pt x="1953" y="2649"/>
                    <a:pt x="1947" y="2606"/>
                    <a:pt x="1855" y="2644"/>
                  </a:cubicBezTo>
                  <a:cubicBezTo>
                    <a:pt x="1763" y="2682"/>
                    <a:pt x="1535" y="2725"/>
                    <a:pt x="1616" y="2628"/>
                  </a:cubicBezTo>
                  <a:cubicBezTo>
                    <a:pt x="1698" y="2530"/>
                    <a:pt x="1606" y="2568"/>
                    <a:pt x="1616" y="2454"/>
                  </a:cubicBezTo>
                  <a:cubicBezTo>
                    <a:pt x="1627" y="2340"/>
                    <a:pt x="1692" y="2243"/>
                    <a:pt x="1551" y="1993"/>
                  </a:cubicBezTo>
                  <a:cubicBezTo>
                    <a:pt x="1410" y="1744"/>
                    <a:pt x="1437" y="1624"/>
                    <a:pt x="1351" y="1483"/>
                  </a:cubicBezTo>
                  <a:cubicBezTo>
                    <a:pt x="1264" y="1342"/>
                    <a:pt x="1231" y="984"/>
                    <a:pt x="1535" y="1201"/>
                  </a:cubicBezTo>
                  <a:cubicBezTo>
                    <a:pt x="1839" y="1418"/>
                    <a:pt x="1978" y="1431"/>
                    <a:pt x="2025" y="1338"/>
                  </a:cubicBezTo>
                  <a:lnTo>
                    <a:pt x="2025" y="1338"/>
                  </a:lnTo>
                  <a:cubicBezTo>
                    <a:pt x="1978" y="1324"/>
                    <a:pt x="1965" y="1274"/>
                    <a:pt x="1893" y="1233"/>
                  </a:cubicBezTo>
                  <a:cubicBezTo>
                    <a:pt x="1789" y="1175"/>
                    <a:pt x="1640" y="961"/>
                    <a:pt x="1556" y="779"/>
                  </a:cubicBezTo>
                  <a:cubicBezTo>
                    <a:pt x="1471" y="598"/>
                    <a:pt x="1471" y="546"/>
                    <a:pt x="1368" y="507"/>
                  </a:cubicBezTo>
                  <a:cubicBezTo>
                    <a:pt x="1264" y="468"/>
                    <a:pt x="1213" y="109"/>
                    <a:pt x="1213" y="109"/>
                  </a:cubicBezTo>
                  <a:cubicBezTo>
                    <a:pt x="1174" y="113"/>
                    <a:pt x="1135" y="120"/>
                    <a:pt x="1097" y="130"/>
                  </a:cubicBezTo>
                  <a:cubicBezTo>
                    <a:pt x="899" y="188"/>
                    <a:pt x="789" y="57"/>
                    <a:pt x="732" y="0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89" name="Freeform 49">
              <a:extLst>
                <a:ext uri="{FF2B5EF4-FFF2-40B4-BE49-F238E27FC236}">
                  <a16:creationId xmlns:a16="http://schemas.microsoft.com/office/drawing/2014/main" id="{7507E1C3-01EE-9F9F-902D-3CBE1BD6D0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1996" y="3111301"/>
              <a:ext cx="983407" cy="613405"/>
            </a:xfrm>
            <a:custGeom>
              <a:avLst/>
              <a:gdLst>
                <a:gd name="T0" fmla="*/ 0 w 3042"/>
                <a:gd name="T1" fmla="*/ 224 h 2056"/>
                <a:gd name="T2" fmla="*/ 110 w 3042"/>
                <a:gd name="T3" fmla="*/ 528 h 2056"/>
                <a:gd name="T4" fmla="*/ 324 w 3042"/>
                <a:gd name="T5" fmla="*/ 871 h 2056"/>
                <a:gd name="T6" fmla="*/ 763 w 3042"/>
                <a:gd name="T7" fmla="*/ 1314 h 2056"/>
                <a:gd name="T8" fmla="*/ 915 w 3042"/>
                <a:gd name="T9" fmla="*/ 1637 h 2056"/>
                <a:gd name="T10" fmla="*/ 991 w 3042"/>
                <a:gd name="T11" fmla="*/ 1918 h 2056"/>
                <a:gd name="T12" fmla="*/ 1106 w 3042"/>
                <a:gd name="T13" fmla="*/ 2028 h 2056"/>
                <a:gd name="T14" fmla="*/ 1387 w 3042"/>
                <a:gd name="T15" fmla="*/ 1799 h 2056"/>
                <a:gd name="T16" fmla="*/ 1601 w 3042"/>
                <a:gd name="T17" fmla="*/ 1456 h 2056"/>
                <a:gd name="T18" fmla="*/ 1882 w 3042"/>
                <a:gd name="T19" fmla="*/ 1137 h 2056"/>
                <a:gd name="T20" fmla="*/ 2087 w 3042"/>
                <a:gd name="T21" fmla="*/ 1113 h 2056"/>
                <a:gd name="T22" fmla="*/ 2215 w 3042"/>
                <a:gd name="T23" fmla="*/ 1194 h 2056"/>
                <a:gd name="T24" fmla="*/ 2391 w 3042"/>
                <a:gd name="T25" fmla="*/ 1447 h 2056"/>
                <a:gd name="T26" fmla="*/ 2501 w 3042"/>
                <a:gd name="T27" fmla="*/ 1604 h 2056"/>
                <a:gd name="T28" fmla="*/ 2715 w 3042"/>
                <a:gd name="T29" fmla="*/ 1571 h 2056"/>
                <a:gd name="T30" fmla="*/ 3002 w 3042"/>
                <a:gd name="T31" fmla="*/ 1611 h 2056"/>
                <a:gd name="T32" fmla="*/ 2974 w 3042"/>
                <a:gd name="T33" fmla="*/ 1607 h 2056"/>
                <a:gd name="T34" fmla="*/ 2826 w 3042"/>
                <a:gd name="T35" fmla="*/ 1216 h 2056"/>
                <a:gd name="T36" fmla="*/ 2401 w 3042"/>
                <a:gd name="T37" fmla="*/ 1081 h 2056"/>
                <a:gd name="T38" fmla="*/ 2300 w 3042"/>
                <a:gd name="T39" fmla="*/ 690 h 2056"/>
                <a:gd name="T40" fmla="*/ 2097 w 3042"/>
                <a:gd name="T41" fmla="*/ 265 h 2056"/>
                <a:gd name="T42" fmla="*/ 2010 w 3042"/>
                <a:gd name="T43" fmla="*/ 17 h 2056"/>
                <a:gd name="T44" fmla="*/ 1768 w 3042"/>
                <a:gd name="T45" fmla="*/ 0 h 2056"/>
                <a:gd name="T46" fmla="*/ 1766 w 3042"/>
                <a:gd name="T47" fmla="*/ 0 h 2056"/>
                <a:gd name="T48" fmla="*/ 1766 w 3042"/>
                <a:gd name="T49" fmla="*/ 0 h 2056"/>
                <a:gd name="T50" fmla="*/ 1759 w 3042"/>
                <a:gd name="T51" fmla="*/ 6 h 2056"/>
                <a:gd name="T52" fmla="*/ 1974 w 3042"/>
                <a:gd name="T53" fmla="*/ 400 h 2056"/>
                <a:gd name="T54" fmla="*/ 1940 w 3042"/>
                <a:gd name="T55" fmla="*/ 508 h 2056"/>
                <a:gd name="T56" fmla="*/ 1803 w 3042"/>
                <a:gd name="T57" fmla="*/ 684 h 2056"/>
                <a:gd name="T58" fmla="*/ 1587 w 3042"/>
                <a:gd name="T59" fmla="*/ 770 h 2056"/>
                <a:gd name="T60" fmla="*/ 1303 w 3042"/>
                <a:gd name="T61" fmla="*/ 707 h 2056"/>
                <a:gd name="T62" fmla="*/ 865 w 3042"/>
                <a:gd name="T63" fmla="*/ 650 h 2056"/>
                <a:gd name="T64" fmla="*/ 654 w 3042"/>
                <a:gd name="T65" fmla="*/ 673 h 2056"/>
                <a:gd name="T66" fmla="*/ 330 w 3042"/>
                <a:gd name="T67" fmla="*/ 372 h 2056"/>
                <a:gd name="T68" fmla="*/ 313 w 3042"/>
                <a:gd name="T69" fmla="*/ 93 h 2056"/>
                <a:gd name="T70" fmla="*/ 304 w 3042"/>
                <a:gd name="T71" fmla="*/ 21 h 2056"/>
                <a:gd name="T72" fmla="*/ 281 w 3042"/>
                <a:gd name="T73" fmla="*/ 16 h 2056"/>
                <a:gd name="T74" fmla="*/ 0 w 3042"/>
                <a:gd name="T75" fmla="*/ 224 h 2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42" h="2056">
                  <a:moveTo>
                    <a:pt x="0" y="224"/>
                  </a:moveTo>
                  <a:cubicBezTo>
                    <a:pt x="0" y="224"/>
                    <a:pt x="82" y="428"/>
                    <a:pt x="110" y="528"/>
                  </a:cubicBezTo>
                  <a:cubicBezTo>
                    <a:pt x="139" y="628"/>
                    <a:pt x="244" y="680"/>
                    <a:pt x="324" y="871"/>
                  </a:cubicBezTo>
                  <a:cubicBezTo>
                    <a:pt x="405" y="1061"/>
                    <a:pt x="686" y="1199"/>
                    <a:pt x="763" y="1314"/>
                  </a:cubicBezTo>
                  <a:cubicBezTo>
                    <a:pt x="839" y="1428"/>
                    <a:pt x="782" y="1552"/>
                    <a:pt x="915" y="1637"/>
                  </a:cubicBezTo>
                  <a:cubicBezTo>
                    <a:pt x="1048" y="1723"/>
                    <a:pt x="958" y="1828"/>
                    <a:pt x="991" y="1918"/>
                  </a:cubicBezTo>
                  <a:cubicBezTo>
                    <a:pt x="1025" y="2009"/>
                    <a:pt x="1082" y="2056"/>
                    <a:pt x="1106" y="2028"/>
                  </a:cubicBezTo>
                  <a:cubicBezTo>
                    <a:pt x="1129" y="1999"/>
                    <a:pt x="1210" y="1895"/>
                    <a:pt x="1387" y="1799"/>
                  </a:cubicBezTo>
                  <a:cubicBezTo>
                    <a:pt x="1563" y="1704"/>
                    <a:pt x="1458" y="1614"/>
                    <a:pt x="1601" y="1456"/>
                  </a:cubicBezTo>
                  <a:cubicBezTo>
                    <a:pt x="1744" y="1299"/>
                    <a:pt x="1825" y="1199"/>
                    <a:pt x="1882" y="1137"/>
                  </a:cubicBezTo>
                  <a:cubicBezTo>
                    <a:pt x="1939" y="1075"/>
                    <a:pt x="2039" y="1137"/>
                    <a:pt x="2087" y="1113"/>
                  </a:cubicBezTo>
                  <a:cubicBezTo>
                    <a:pt x="2134" y="1090"/>
                    <a:pt x="2163" y="1104"/>
                    <a:pt x="2215" y="1194"/>
                  </a:cubicBezTo>
                  <a:cubicBezTo>
                    <a:pt x="2268" y="1285"/>
                    <a:pt x="2349" y="1399"/>
                    <a:pt x="2391" y="1447"/>
                  </a:cubicBezTo>
                  <a:cubicBezTo>
                    <a:pt x="2434" y="1494"/>
                    <a:pt x="2472" y="1604"/>
                    <a:pt x="2501" y="1604"/>
                  </a:cubicBezTo>
                  <a:cubicBezTo>
                    <a:pt x="2530" y="1604"/>
                    <a:pt x="2687" y="1594"/>
                    <a:pt x="2715" y="1571"/>
                  </a:cubicBezTo>
                  <a:cubicBezTo>
                    <a:pt x="2742" y="1548"/>
                    <a:pt x="2842" y="1773"/>
                    <a:pt x="3002" y="1611"/>
                  </a:cubicBezTo>
                  <a:cubicBezTo>
                    <a:pt x="2993" y="1610"/>
                    <a:pt x="2984" y="1608"/>
                    <a:pt x="2974" y="1607"/>
                  </a:cubicBezTo>
                  <a:cubicBezTo>
                    <a:pt x="2813" y="1587"/>
                    <a:pt x="3042" y="1405"/>
                    <a:pt x="2826" y="1216"/>
                  </a:cubicBezTo>
                  <a:cubicBezTo>
                    <a:pt x="2610" y="1027"/>
                    <a:pt x="2374" y="1216"/>
                    <a:pt x="2401" y="1081"/>
                  </a:cubicBezTo>
                  <a:cubicBezTo>
                    <a:pt x="2428" y="946"/>
                    <a:pt x="2259" y="865"/>
                    <a:pt x="2300" y="690"/>
                  </a:cubicBezTo>
                  <a:cubicBezTo>
                    <a:pt x="2340" y="514"/>
                    <a:pt x="2138" y="427"/>
                    <a:pt x="2097" y="265"/>
                  </a:cubicBezTo>
                  <a:cubicBezTo>
                    <a:pt x="2057" y="103"/>
                    <a:pt x="2010" y="17"/>
                    <a:pt x="2010" y="17"/>
                  </a:cubicBezTo>
                  <a:cubicBezTo>
                    <a:pt x="2023" y="62"/>
                    <a:pt x="1836" y="6"/>
                    <a:pt x="1768" y="0"/>
                  </a:cubicBezTo>
                  <a:lnTo>
                    <a:pt x="1766" y="0"/>
                  </a:lnTo>
                  <a:lnTo>
                    <a:pt x="1766" y="0"/>
                  </a:lnTo>
                  <a:lnTo>
                    <a:pt x="1759" y="6"/>
                  </a:lnTo>
                  <a:cubicBezTo>
                    <a:pt x="1780" y="44"/>
                    <a:pt x="1892" y="256"/>
                    <a:pt x="1974" y="400"/>
                  </a:cubicBezTo>
                  <a:cubicBezTo>
                    <a:pt x="2065" y="559"/>
                    <a:pt x="1974" y="480"/>
                    <a:pt x="1940" y="508"/>
                  </a:cubicBezTo>
                  <a:cubicBezTo>
                    <a:pt x="1906" y="537"/>
                    <a:pt x="1838" y="611"/>
                    <a:pt x="1803" y="684"/>
                  </a:cubicBezTo>
                  <a:cubicBezTo>
                    <a:pt x="1769" y="758"/>
                    <a:pt x="1667" y="702"/>
                    <a:pt x="1587" y="770"/>
                  </a:cubicBezTo>
                  <a:cubicBezTo>
                    <a:pt x="1508" y="838"/>
                    <a:pt x="1485" y="758"/>
                    <a:pt x="1303" y="707"/>
                  </a:cubicBezTo>
                  <a:cubicBezTo>
                    <a:pt x="1121" y="656"/>
                    <a:pt x="996" y="576"/>
                    <a:pt x="865" y="650"/>
                  </a:cubicBezTo>
                  <a:cubicBezTo>
                    <a:pt x="734" y="724"/>
                    <a:pt x="683" y="798"/>
                    <a:pt x="654" y="673"/>
                  </a:cubicBezTo>
                  <a:cubicBezTo>
                    <a:pt x="626" y="548"/>
                    <a:pt x="421" y="423"/>
                    <a:pt x="330" y="372"/>
                  </a:cubicBezTo>
                  <a:cubicBezTo>
                    <a:pt x="239" y="320"/>
                    <a:pt x="376" y="190"/>
                    <a:pt x="313" y="93"/>
                  </a:cubicBezTo>
                  <a:cubicBezTo>
                    <a:pt x="285" y="49"/>
                    <a:pt x="288" y="33"/>
                    <a:pt x="304" y="21"/>
                  </a:cubicBezTo>
                  <a:lnTo>
                    <a:pt x="281" y="16"/>
                  </a:lnTo>
                  <a:cubicBezTo>
                    <a:pt x="89" y="2"/>
                    <a:pt x="66" y="191"/>
                    <a:pt x="0" y="224"/>
                  </a:cubicBez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90" name="Freeform 16">
              <a:extLst>
                <a:ext uri="{FF2B5EF4-FFF2-40B4-BE49-F238E27FC236}">
                  <a16:creationId xmlns:a16="http://schemas.microsoft.com/office/drawing/2014/main" id="{B7595400-BCF9-6E92-7D91-79472BC56F70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1573" y="4233737"/>
              <a:ext cx="1032141" cy="629463"/>
            </a:xfrm>
            <a:custGeom>
              <a:avLst/>
              <a:gdLst>
                <a:gd name="T0" fmla="*/ 1041 w 3194"/>
                <a:gd name="T1" fmla="*/ 2116 h 2116"/>
                <a:gd name="T2" fmla="*/ 1177 w 3194"/>
                <a:gd name="T3" fmla="*/ 1959 h 2116"/>
                <a:gd name="T4" fmla="*/ 1469 w 3194"/>
                <a:gd name="T5" fmla="*/ 1620 h 2116"/>
                <a:gd name="T6" fmla="*/ 1621 w 3194"/>
                <a:gd name="T7" fmla="*/ 1421 h 2116"/>
                <a:gd name="T8" fmla="*/ 1992 w 3194"/>
                <a:gd name="T9" fmla="*/ 1416 h 2116"/>
                <a:gd name="T10" fmla="*/ 2154 w 3194"/>
                <a:gd name="T11" fmla="*/ 1552 h 2116"/>
                <a:gd name="T12" fmla="*/ 2519 w 3194"/>
                <a:gd name="T13" fmla="*/ 1682 h 2116"/>
                <a:gd name="T14" fmla="*/ 2964 w 3194"/>
                <a:gd name="T15" fmla="*/ 1489 h 2116"/>
                <a:gd name="T16" fmla="*/ 3042 w 3194"/>
                <a:gd name="T17" fmla="*/ 1066 h 2116"/>
                <a:gd name="T18" fmla="*/ 2974 w 3194"/>
                <a:gd name="T19" fmla="*/ 914 h 2116"/>
                <a:gd name="T20" fmla="*/ 3112 w 3194"/>
                <a:gd name="T21" fmla="*/ 690 h 2116"/>
                <a:gd name="T22" fmla="*/ 3112 w 3194"/>
                <a:gd name="T23" fmla="*/ 690 h 2116"/>
                <a:gd name="T24" fmla="*/ 3089 w 3194"/>
                <a:gd name="T25" fmla="*/ 668 h 2116"/>
                <a:gd name="T26" fmla="*/ 3011 w 3194"/>
                <a:gd name="T27" fmla="*/ 264 h 2116"/>
                <a:gd name="T28" fmla="*/ 2677 w 3194"/>
                <a:gd name="T29" fmla="*/ 186 h 2116"/>
                <a:gd name="T30" fmla="*/ 2365 w 3194"/>
                <a:gd name="T31" fmla="*/ 321 h 2116"/>
                <a:gd name="T32" fmla="*/ 2088 w 3194"/>
                <a:gd name="T33" fmla="*/ 399 h 2116"/>
                <a:gd name="T34" fmla="*/ 2035 w 3194"/>
                <a:gd name="T35" fmla="*/ 220 h 2116"/>
                <a:gd name="T36" fmla="*/ 1767 w 3194"/>
                <a:gd name="T37" fmla="*/ 177 h 2116"/>
                <a:gd name="T38" fmla="*/ 1488 w 3194"/>
                <a:gd name="T39" fmla="*/ 32 h 2116"/>
                <a:gd name="T40" fmla="*/ 1227 w 3194"/>
                <a:gd name="T41" fmla="*/ 131 h 2116"/>
                <a:gd name="T42" fmla="*/ 938 w 3194"/>
                <a:gd name="T43" fmla="*/ 209 h 2116"/>
                <a:gd name="T44" fmla="*/ 434 w 3194"/>
                <a:gd name="T45" fmla="*/ 262 h 2116"/>
                <a:gd name="T46" fmla="*/ 254 w 3194"/>
                <a:gd name="T47" fmla="*/ 364 h 2116"/>
                <a:gd name="T48" fmla="*/ 0 w 3194"/>
                <a:gd name="T49" fmla="*/ 441 h 2116"/>
                <a:gd name="T50" fmla="*/ 105 w 3194"/>
                <a:gd name="T51" fmla="*/ 815 h 2116"/>
                <a:gd name="T52" fmla="*/ 215 w 3194"/>
                <a:gd name="T53" fmla="*/ 993 h 2116"/>
                <a:gd name="T54" fmla="*/ 330 w 3194"/>
                <a:gd name="T55" fmla="*/ 1202 h 2116"/>
                <a:gd name="T56" fmla="*/ 529 w 3194"/>
                <a:gd name="T57" fmla="*/ 1442 h 2116"/>
                <a:gd name="T58" fmla="*/ 774 w 3194"/>
                <a:gd name="T59" fmla="*/ 1479 h 2116"/>
                <a:gd name="T60" fmla="*/ 894 w 3194"/>
                <a:gd name="T61" fmla="*/ 1641 h 2116"/>
                <a:gd name="T62" fmla="*/ 999 w 3194"/>
                <a:gd name="T63" fmla="*/ 1923 h 2116"/>
                <a:gd name="T64" fmla="*/ 1041 w 3194"/>
                <a:gd name="T65" fmla="*/ 2116 h 2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194" h="2116">
                  <a:moveTo>
                    <a:pt x="1041" y="2116"/>
                  </a:moveTo>
                  <a:cubicBezTo>
                    <a:pt x="1041" y="2116"/>
                    <a:pt x="1114" y="2038"/>
                    <a:pt x="1177" y="1959"/>
                  </a:cubicBezTo>
                  <a:cubicBezTo>
                    <a:pt x="1239" y="1881"/>
                    <a:pt x="1464" y="1776"/>
                    <a:pt x="1469" y="1620"/>
                  </a:cubicBezTo>
                  <a:cubicBezTo>
                    <a:pt x="1474" y="1463"/>
                    <a:pt x="1506" y="1421"/>
                    <a:pt x="1621" y="1421"/>
                  </a:cubicBezTo>
                  <a:cubicBezTo>
                    <a:pt x="1736" y="1421"/>
                    <a:pt x="1908" y="1369"/>
                    <a:pt x="1992" y="1416"/>
                  </a:cubicBezTo>
                  <a:cubicBezTo>
                    <a:pt x="2075" y="1463"/>
                    <a:pt x="2096" y="1494"/>
                    <a:pt x="2154" y="1552"/>
                  </a:cubicBezTo>
                  <a:cubicBezTo>
                    <a:pt x="2211" y="1609"/>
                    <a:pt x="2321" y="1740"/>
                    <a:pt x="2519" y="1682"/>
                  </a:cubicBezTo>
                  <a:cubicBezTo>
                    <a:pt x="2718" y="1625"/>
                    <a:pt x="2964" y="1698"/>
                    <a:pt x="2964" y="1489"/>
                  </a:cubicBezTo>
                  <a:cubicBezTo>
                    <a:pt x="2964" y="1280"/>
                    <a:pt x="3194" y="1139"/>
                    <a:pt x="3042" y="1066"/>
                  </a:cubicBezTo>
                  <a:cubicBezTo>
                    <a:pt x="2891" y="993"/>
                    <a:pt x="2828" y="1071"/>
                    <a:pt x="2974" y="914"/>
                  </a:cubicBezTo>
                  <a:cubicBezTo>
                    <a:pt x="3120" y="757"/>
                    <a:pt x="3035" y="784"/>
                    <a:pt x="3112" y="690"/>
                  </a:cubicBezTo>
                  <a:lnTo>
                    <a:pt x="3112" y="690"/>
                  </a:lnTo>
                  <a:cubicBezTo>
                    <a:pt x="3103" y="685"/>
                    <a:pt x="3095" y="677"/>
                    <a:pt x="3089" y="668"/>
                  </a:cubicBezTo>
                  <a:cubicBezTo>
                    <a:pt x="3053" y="619"/>
                    <a:pt x="3089" y="441"/>
                    <a:pt x="3011" y="264"/>
                  </a:cubicBezTo>
                  <a:cubicBezTo>
                    <a:pt x="2933" y="86"/>
                    <a:pt x="2769" y="93"/>
                    <a:pt x="2677" y="186"/>
                  </a:cubicBezTo>
                  <a:cubicBezTo>
                    <a:pt x="2585" y="278"/>
                    <a:pt x="2464" y="306"/>
                    <a:pt x="2365" y="321"/>
                  </a:cubicBezTo>
                  <a:cubicBezTo>
                    <a:pt x="2265" y="335"/>
                    <a:pt x="2223" y="406"/>
                    <a:pt x="2088" y="399"/>
                  </a:cubicBezTo>
                  <a:cubicBezTo>
                    <a:pt x="1992" y="394"/>
                    <a:pt x="1996" y="306"/>
                    <a:pt x="2035" y="220"/>
                  </a:cubicBezTo>
                  <a:cubicBezTo>
                    <a:pt x="1946" y="206"/>
                    <a:pt x="1846" y="186"/>
                    <a:pt x="1767" y="177"/>
                  </a:cubicBezTo>
                  <a:cubicBezTo>
                    <a:pt x="1608" y="159"/>
                    <a:pt x="1545" y="64"/>
                    <a:pt x="1488" y="32"/>
                  </a:cubicBezTo>
                  <a:cubicBezTo>
                    <a:pt x="1432" y="0"/>
                    <a:pt x="1358" y="89"/>
                    <a:pt x="1227" y="131"/>
                  </a:cubicBezTo>
                  <a:cubicBezTo>
                    <a:pt x="1097" y="173"/>
                    <a:pt x="1090" y="135"/>
                    <a:pt x="938" y="209"/>
                  </a:cubicBezTo>
                  <a:cubicBezTo>
                    <a:pt x="786" y="283"/>
                    <a:pt x="568" y="240"/>
                    <a:pt x="434" y="262"/>
                  </a:cubicBezTo>
                  <a:cubicBezTo>
                    <a:pt x="299" y="283"/>
                    <a:pt x="268" y="247"/>
                    <a:pt x="254" y="364"/>
                  </a:cubicBezTo>
                  <a:cubicBezTo>
                    <a:pt x="239" y="480"/>
                    <a:pt x="63" y="512"/>
                    <a:pt x="0" y="441"/>
                  </a:cubicBezTo>
                  <a:cubicBezTo>
                    <a:pt x="0" y="441"/>
                    <a:pt x="16" y="710"/>
                    <a:pt x="105" y="815"/>
                  </a:cubicBezTo>
                  <a:cubicBezTo>
                    <a:pt x="194" y="919"/>
                    <a:pt x="126" y="940"/>
                    <a:pt x="215" y="993"/>
                  </a:cubicBezTo>
                  <a:cubicBezTo>
                    <a:pt x="304" y="1045"/>
                    <a:pt x="267" y="1097"/>
                    <a:pt x="330" y="1202"/>
                  </a:cubicBezTo>
                  <a:cubicBezTo>
                    <a:pt x="393" y="1306"/>
                    <a:pt x="455" y="1442"/>
                    <a:pt x="529" y="1442"/>
                  </a:cubicBezTo>
                  <a:cubicBezTo>
                    <a:pt x="602" y="1442"/>
                    <a:pt x="685" y="1426"/>
                    <a:pt x="774" y="1479"/>
                  </a:cubicBezTo>
                  <a:cubicBezTo>
                    <a:pt x="863" y="1531"/>
                    <a:pt x="863" y="1526"/>
                    <a:pt x="894" y="1641"/>
                  </a:cubicBezTo>
                  <a:cubicBezTo>
                    <a:pt x="926" y="1756"/>
                    <a:pt x="1035" y="1839"/>
                    <a:pt x="999" y="1923"/>
                  </a:cubicBezTo>
                  <a:cubicBezTo>
                    <a:pt x="962" y="2006"/>
                    <a:pt x="1015" y="2048"/>
                    <a:pt x="1041" y="2116"/>
                  </a:cubicBezTo>
                  <a:close/>
                </a:path>
              </a:pathLst>
            </a:custGeom>
            <a:solidFill>
              <a:srgbClr val="7E0000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91" name="Freeform 23">
              <a:extLst>
                <a:ext uri="{FF2B5EF4-FFF2-40B4-BE49-F238E27FC236}">
                  <a16:creationId xmlns:a16="http://schemas.microsoft.com/office/drawing/2014/main" id="{E7FD92B0-67C4-9306-484E-BC6E1903893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99659" y="4988451"/>
              <a:ext cx="617893" cy="518665"/>
            </a:xfrm>
            <a:custGeom>
              <a:avLst/>
              <a:gdLst>
                <a:gd name="T0" fmla="*/ 1063 w 1913"/>
                <a:gd name="T1" fmla="*/ 1700 h 1741"/>
                <a:gd name="T2" fmla="*/ 868 w 1913"/>
                <a:gd name="T3" fmla="*/ 1590 h 1741"/>
                <a:gd name="T4" fmla="*/ 624 w 1913"/>
                <a:gd name="T5" fmla="*/ 1660 h 1741"/>
                <a:gd name="T6" fmla="*/ 385 w 1913"/>
                <a:gd name="T7" fmla="*/ 1644 h 1741"/>
                <a:gd name="T8" fmla="*/ 385 w 1913"/>
                <a:gd name="T9" fmla="*/ 1470 h 1741"/>
                <a:gd name="T10" fmla="*/ 320 w 1913"/>
                <a:gd name="T11" fmla="*/ 1009 h 1741"/>
                <a:gd name="T12" fmla="*/ 120 w 1913"/>
                <a:gd name="T13" fmla="*/ 499 h 1741"/>
                <a:gd name="T14" fmla="*/ 304 w 1913"/>
                <a:gd name="T15" fmla="*/ 217 h 1741"/>
                <a:gd name="T16" fmla="*/ 794 w 1913"/>
                <a:gd name="T17" fmla="*/ 354 h 1741"/>
                <a:gd name="T18" fmla="*/ 794 w 1913"/>
                <a:gd name="T19" fmla="*/ 354 h 1741"/>
                <a:gd name="T20" fmla="*/ 882 w 1913"/>
                <a:gd name="T21" fmla="*/ 346 h 1741"/>
                <a:gd name="T22" fmla="*/ 1284 w 1913"/>
                <a:gd name="T23" fmla="*/ 431 h 1741"/>
                <a:gd name="T24" fmla="*/ 1608 w 1913"/>
                <a:gd name="T25" fmla="*/ 573 h 1741"/>
                <a:gd name="T26" fmla="*/ 1803 w 1913"/>
                <a:gd name="T27" fmla="*/ 1085 h 1741"/>
                <a:gd name="T28" fmla="*/ 1602 w 1913"/>
                <a:gd name="T29" fmla="*/ 1338 h 1741"/>
                <a:gd name="T30" fmla="*/ 1427 w 1913"/>
                <a:gd name="T31" fmla="*/ 1552 h 1741"/>
                <a:gd name="T32" fmla="*/ 1433 w 1913"/>
                <a:gd name="T33" fmla="*/ 1558 h 1741"/>
                <a:gd name="T34" fmla="*/ 1208 w 1913"/>
                <a:gd name="T35" fmla="*/ 1568 h 1741"/>
                <a:gd name="T36" fmla="*/ 1063 w 1913"/>
                <a:gd name="T37" fmla="*/ 1700 h 1741"/>
                <a:gd name="T38" fmla="*/ 794 w 1913"/>
                <a:gd name="T39" fmla="*/ 354 h 1741"/>
                <a:gd name="T40" fmla="*/ 794 w 1913"/>
                <a:gd name="T41" fmla="*/ 354 h 1741"/>
                <a:gd name="T42" fmla="*/ 794 w 1913"/>
                <a:gd name="T43" fmla="*/ 353 h 1741"/>
                <a:gd name="T44" fmla="*/ 794 w 1913"/>
                <a:gd name="T45" fmla="*/ 354 h 17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913" h="1741">
                  <a:moveTo>
                    <a:pt x="1063" y="1700"/>
                  </a:moveTo>
                  <a:cubicBezTo>
                    <a:pt x="1020" y="1616"/>
                    <a:pt x="964" y="1540"/>
                    <a:pt x="868" y="1590"/>
                  </a:cubicBezTo>
                  <a:cubicBezTo>
                    <a:pt x="722" y="1665"/>
                    <a:pt x="716" y="1622"/>
                    <a:pt x="624" y="1660"/>
                  </a:cubicBezTo>
                  <a:cubicBezTo>
                    <a:pt x="532" y="1698"/>
                    <a:pt x="304" y="1741"/>
                    <a:pt x="385" y="1644"/>
                  </a:cubicBezTo>
                  <a:cubicBezTo>
                    <a:pt x="467" y="1546"/>
                    <a:pt x="375" y="1584"/>
                    <a:pt x="385" y="1470"/>
                  </a:cubicBezTo>
                  <a:cubicBezTo>
                    <a:pt x="396" y="1356"/>
                    <a:pt x="461" y="1259"/>
                    <a:pt x="320" y="1009"/>
                  </a:cubicBezTo>
                  <a:cubicBezTo>
                    <a:pt x="179" y="760"/>
                    <a:pt x="206" y="640"/>
                    <a:pt x="120" y="499"/>
                  </a:cubicBezTo>
                  <a:cubicBezTo>
                    <a:pt x="33" y="358"/>
                    <a:pt x="0" y="0"/>
                    <a:pt x="304" y="217"/>
                  </a:cubicBezTo>
                  <a:cubicBezTo>
                    <a:pt x="608" y="434"/>
                    <a:pt x="747" y="447"/>
                    <a:pt x="794" y="354"/>
                  </a:cubicBezTo>
                  <a:lnTo>
                    <a:pt x="794" y="354"/>
                  </a:lnTo>
                  <a:cubicBezTo>
                    <a:pt x="814" y="359"/>
                    <a:pt x="841" y="358"/>
                    <a:pt x="882" y="346"/>
                  </a:cubicBezTo>
                  <a:cubicBezTo>
                    <a:pt x="1018" y="308"/>
                    <a:pt x="1141" y="372"/>
                    <a:pt x="1284" y="431"/>
                  </a:cubicBezTo>
                  <a:cubicBezTo>
                    <a:pt x="1427" y="489"/>
                    <a:pt x="1485" y="470"/>
                    <a:pt x="1608" y="573"/>
                  </a:cubicBezTo>
                  <a:cubicBezTo>
                    <a:pt x="1731" y="677"/>
                    <a:pt x="1913" y="852"/>
                    <a:pt x="1803" y="1085"/>
                  </a:cubicBezTo>
                  <a:cubicBezTo>
                    <a:pt x="1692" y="1319"/>
                    <a:pt x="1699" y="1260"/>
                    <a:pt x="1602" y="1338"/>
                  </a:cubicBezTo>
                  <a:cubicBezTo>
                    <a:pt x="1504" y="1416"/>
                    <a:pt x="1349" y="1487"/>
                    <a:pt x="1427" y="1552"/>
                  </a:cubicBezTo>
                  <a:cubicBezTo>
                    <a:pt x="1429" y="1554"/>
                    <a:pt x="1431" y="1556"/>
                    <a:pt x="1433" y="1558"/>
                  </a:cubicBezTo>
                  <a:cubicBezTo>
                    <a:pt x="1318" y="1593"/>
                    <a:pt x="1302" y="1587"/>
                    <a:pt x="1208" y="1568"/>
                  </a:cubicBezTo>
                  <a:cubicBezTo>
                    <a:pt x="1112" y="1549"/>
                    <a:pt x="1122" y="1665"/>
                    <a:pt x="1063" y="1700"/>
                  </a:cubicBezTo>
                  <a:close/>
                  <a:moveTo>
                    <a:pt x="794" y="354"/>
                  </a:moveTo>
                  <a:lnTo>
                    <a:pt x="794" y="354"/>
                  </a:lnTo>
                  <a:lnTo>
                    <a:pt x="794" y="353"/>
                  </a:lnTo>
                  <a:lnTo>
                    <a:pt x="794" y="354"/>
                  </a:lnTo>
                  <a:close/>
                </a:path>
              </a:pathLst>
            </a:custGeom>
            <a:grpFill/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92" name="Freeform 24">
              <a:extLst>
                <a:ext uri="{FF2B5EF4-FFF2-40B4-BE49-F238E27FC236}">
                  <a16:creationId xmlns:a16="http://schemas.microsoft.com/office/drawing/2014/main" id="{44A63BA3-5660-805C-649B-39A529D452FA}"/>
                </a:ext>
              </a:extLst>
            </p:cNvPr>
            <p:cNvSpPr>
              <a:spLocks/>
            </p:cNvSpPr>
            <p:nvPr/>
          </p:nvSpPr>
          <p:spPr bwMode="auto">
            <a:xfrm>
              <a:off x="7990471" y="4641604"/>
              <a:ext cx="489092" cy="674424"/>
            </a:xfrm>
            <a:custGeom>
              <a:avLst/>
              <a:gdLst>
                <a:gd name="T0" fmla="*/ 40 w 1513"/>
                <a:gd name="T1" fmla="*/ 1082 h 2268"/>
                <a:gd name="T2" fmla="*/ 16 w 1513"/>
                <a:gd name="T3" fmla="*/ 1379 h 2268"/>
                <a:gd name="T4" fmla="*/ 152 w 1513"/>
                <a:gd name="T5" fmla="*/ 1542 h 2268"/>
                <a:gd name="T6" fmla="*/ 250 w 1513"/>
                <a:gd name="T7" fmla="*/ 1753 h 2268"/>
                <a:gd name="T8" fmla="*/ 331 w 1513"/>
                <a:gd name="T9" fmla="*/ 2062 h 2268"/>
                <a:gd name="T10" fmla="*/ 635 w 1513"/>
                <a:gd name="T11" fmla="*/ 2220 h 2268"/>
                <a:gd name="T12" fmla="*/ 728 w 1513"/>
                <a:gd name="T13" fmla="*/ 2268 h 2268"/>
                <a:gd name="T14" fmla="*/ 933 w 1513"/>
                <a:gd name="T15" fmla="*/ 2165 h 2268"/>
                <a:gd name="T16" fmla="*/ 933 w 1513"/>
                <a:gd name="T17" fmla="*/ 1525 h 2268"/>
                <a:gd name="T18" fmla="*/ 1177 w 1513"/>
                <a:gd name="T19" fmla="*/ 1422 h 2268"/>
                <a:gd name="T20" fmla="*/ 1362 w 1513"/>
                <a:gd name="T21" fmla="*/ 1238 h 2268"/>
                <a:gd name="T22" fmla="*/ 1470 w 1513"/>
                <a:gd name="T23" fmla="*/ 1081 h 2268"/>
                <a:gd name="T24" fmla="*/ 1454 w 1513"/>
                <a:gd name="T25" fmla="*/ 804 h 2268"/>
                <a:gd name="T26" fmla="*/ 1269 w 1513"/>
                <a:gd name="T27" fmla="*/ 511 h 2268"/>
                <a:gd name="T28" fmla="*/ 1383 w 1513"/>
                <a:gd name="T29" fmla="*/ 183 h 2268"/>
                <a:gd name="T30" fmla="*/ 1221 w 1513"/>
                <a:gd name="T31" fmla="*/ 47 h 2268"/>
                <a:gd name="T32" fmla="*/ 850 w 1513"/>
                <a:gd name="T33" fmla="*/ 52 h 2268"/>
                <a:gd name="T34" fmla="*/ 698 w 1513"/>
                <a:gd name="T35" fmla="*/ 251 h 2268"/>
                <a:gd name="T36" fmla="*/ 406 w 1513"/>
                <a:gd name="T37" fmla="*/ 590 h 2268"/>
                <a:gd name="T38" fmla="*/ 270 w 1513"/>
                <a:gd name="T39" fmla="*/ 747 h 2268"/>
                <a:gd name="T40" fmla="*/ 160 w 1513"/>
                <a:gd name="T41" fmla="*/ 998 h 2268"/>
                <a:gd name="T42" fmla="*/ 40 w 1513"/>
                <a:gd name="T43" fmla="*/ 1082 h 2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13" h="2268">
                  <a:moveTo>
                    <a:pt x="40" y="1082"/>
                  </a:moveTo>
                  <a:cubicBezTo>
                    <a:pt x="40" y="1082"/>
                    <a:pt x="33" y="1254"/>
                    <a:pt x="16" y="1379"/>
                  </a:cubicBezTo>
                  <a:cubicBezTo>
                    <a:pt x="0" y="1504"/>
                    <a:pt x="33" y="1525"/>
                    <a:pt x="152" y="1542"/>
                  </a:cubicBezTo>
                  <a:cubicBezTo>
                    <a:pt x="271" y="1558"/>
                    <a:pt x="250" y="1612"/>
                    <a:pt x="250" y="1753"/>
                  </a:cubicBezTo>
                  <a:cubicBezTo>
                    <a:pt x="250" y="1894"/>
                    <a:pt x="206" y="2024"/>
                    <a:pt x="331" y="2062"/>
                  </a:cubicBezTo>
                  <a:cubicBezTo>
                    <a:pt x="456" y="2100"/>
                    <a:pt x="540" y="2173"/>
                    <a:pt x="635" y="2220"/>
                  </a:cubicBezTo>
                  <a:cubicBezTo>
                    <a:pt x="657" y="2231"/>
                    <a:pt x="690" y="2249"/>
                    <a:pt x="728" y="2268"/>
                  </a:cubicBezTo>
                  <a:cubicBezTo>
                    <a:pt x="765" y="2192"/>
                    <a:pt x="850" y="2194"/>
                    <a:pt x="933" y="2165"/>
                  </a:cubicBezTo>
                  <a:cubicBezTo>
                    <a:pt x="1042" y="2127"/>
                    <a:pt x="1031" y="1759"/>
                    <a:pt x="933" y="1525"/>
                  </a:cubicBezTo>
                  <a:cubicBezTo>
                    <a:pt x="835" y="1292"/>
                    <a:pt x="1248" y="1563"/>
                    <a:pt x="1177" y="1422"/>
                  </a:cubicBezTo>
                  <a:cubicBezTo>
                    <a:pt x="1107" y="1281"/>
                    <a:pt x="1367" y="1335"/>
                    <a:pt x="1362" y="1238"/>
                  </a:cubicBezTo>
                  <a:cubicBezTo>
                    <a:pt x="1356" y="1140"/>
                    <a:pt x="1427" y="1081"/>
                    <a:pt x="1470" y="1081"/>
                  </a:cubicBezTo>
                  <a:cubicBezTo>
                    <a:pt x="1513" y="1081"/>
                    <a:pt x="1492" y="967"/>
                    <a:pt x="1454" y="804"/>
                  </a:cubicBezTo>
                  <a:cubicBezTo>
                    <a:pt x="1416" y="641"/>
                    <a:pt x="1394" y="576"/>
                    <a:pt x="1269" y="511"/>
                  </a:cubicBezTo>
                  <a:cubicBezTo>
                    <a:pt x="1145" y="446"/>
                    <a:pt x="1383" y="183"/>
                    <a:pt x="1383" y="183"/>
                  </a:cubicBezTo>
                  <a:cubicBezTo>
                    <a:pt x="1325" y="125"/>
                    <a:pt x="1304" y="94"/>
                    <a:pt x="1221" y="47"/>
                  </a:cubicBezTo>
                  <a:cubicBezTo>
                    <a:pt x="1137" y="0"/>
                    <a:pt x="965" y="52"/>
                    <a:pt x="850" y="52"/>
                  </a:cubicBezTo>
                  <a:cubicBezTo>
                    <a:pt x="735" y="52"/>
                    <a:pt x="703" y="94"/>
                    <a:pt x="698" y="251"/>
                  </a:cubicBezTo>
                  <a:cubicBezTo>
                    <a:pt x="693" y="407"/>
                    <a:pt x="468" y="512"/>
                    <a:pt x="406" y="590"/>
                  </a:cubicBezTo>
                  <a:cubicBezTo>
                    <a:pt x="343" y="669"/>
                    <a:pt x="270" y="747"/>
                    <a:pt x="270" y="747"/>
                  </a:cubicBezTo>
                  <a:cubicBezTo>
                    <a:pt x="296" y="815"/>
                    <a:pt x="228" y="940"/>
                    <a:pt x="160" y="998"/>
                  </a:cubicBezTo>
                  <a:cubicBezTo>
                    <a:pt x="92" y="1055"/>
                    <a:pt x="76" y="1066"/>
                    <a:pt x="40" y="1082"/>
                  </a:cubicBezTo>
                  <a:close/>
                </a:path>
              </a:pathLst>
            </a:custGeom>
            <a:solidFill>
              <a:srgbClr val="7E0000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93" name="Freeform 48">
              <a:extLst>
                <a:ext uri="{FF2B5EF4-FFF2-40B4-BE49-F238E27FC236}">
                  <a16:creationId xmlns:a16="http://schemas.microsoft.com/office/drawing/2014/main" id="{A0DA075A-A343-0520-1824-E43BE943BEC4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2697" y="4402343"/>
              <a:ext cx="1164422" cy="1279802"/>
            </a:xfrm>
            <a:custGeom>
              <a:avLst/>
              <a:gdLst>
                <a:gd name="T0" fmla="*/ 0 w 3600"/>
                <a:gd name="T1" fmla="*/ 1092 h 4297"/>
                <a:gd name="T2" fmla="*/ 155 w 3600"/>
                <a:gd name="T3" fmla="*/ 1490 h 4297"/>
                <a:gd name="T4" fmla="*/ 343 w 3600"/>
                <a:gd name="T5" fmla="*/ 1762 h 4297"/>
                <a:gd name="T6" fmla="*/ 680 w 3600"/>
                <a:gd name="T7" fmla="*/ 2216 h 4297"/>
                <a:gd name="T8" fmla="*/ 900 w 3600"/>
                <a:gd name="T9" fmla="*/ 2313 h 4297"/>
                <a:gd name="T10" fmla="*/ 1302 w 3600"/>
                <a:gd name="T11" fmla="*/ 2398 h 4297"/>
                <a:gd name="T12" fmla="*/ 1626 w 3600"/>
                <a:gd name="T13" fmla="*/ 2540 h 4297"/>
                <a:gd name="T14" fmla="*/ 1821 w 3600"/>
                <a:gd name="T15" fmla="*/ 3052 h 4297"/>
                <a:gd name="T16" fmla="*/ 1620 w 3600"/>
                <a:gd name="T17" fmla="*/ 3305 h 4297"/>
                <a:gd name="T18" fmla="*/ 1445 w 3600"/>
                <a:gd name="T19" fmla="*/ 3519 h 4297"/>
                <a:gd name="T20" fmla="*/ 1607 w 3600"/>
                <a:gd name="T21" fmla="*/ 3746 h 4297"/>
                <a:gd name="T22" fmla="*/ 1847 w 3600"/>
                <a:gd name="T23" fmla="*/ 3746 h 4297"/>
                <a:gd name="T24" fmla="*/ 1931 w 3600"/>
                <a:gd name="T25" fmla="*/ 3565 h 4297"/>
                <a:gd name="T26" fmla="*/ 2138 w 3600"/>
                <a:gd name="T27" fmla="*/ 3869 h 4297"/>
                <a:gd name="T28" fmla="*/ 2423 w 3600"/>
                <a:gd name="T29" fmla="*/ 3966 h 4297"/>
                <a:gd name="T30" fmla="*/ 2631 w 3600"/>
                <a:gd name="T31" fmla="*/ 3999 h 4297"/>
                <a:gd name="T32" fmla="*/ 2858 w 3600"/>
                <a:gd name="T33" fmla="*/ 4193 h 4297"/>
                <a:gd name="T34" fmla="*/ 2968 w 3600"/>
                <a:gd name="T35" fmla="*/ 4064 h 4297"/>
                <a:gd name="T36" fmla="*/ 2968 w 3600"/>
                <a:gd name="T37" fmla="*/ 3850 h 4297"/>
                <a:gd name="T38" fmla="*/ 2825 w 3600"/>
                <a:gd name="T39" fmla="*/ 3577 h 4297"/>
                <a:gd name="T40" fmla="*/ 3026 w 3600"/>
                <a:gd name="T41" fmla="*/ 3312 h 4297"/>
                <a:gd name="T42" fmla="*/ 3137 w 3600"/>
                <a:gd name="T43" fmla="*/ 2923 h 4297"/>
                <a:gd name="T44" fmla="*/ 3124 w 3600"/>
                <a:gd name="T45" fmla="*/ 2663 h 4297"/>
                <a:gd name="T46" fmla="*/ 3331 w 3600"/>
                <a:gd name="T47" fmla="*/ 2495 h 4297"/>
                <a:gd name="T48" fmla="*/ 3551 w 3600"/>
                <a:gd name="T49" fmla="*/ 2190 h 4297"/>
                <a:gd name="T50" fmla="*/ 3600 w 3600"/>
                <a:gd name="T51" fmla="*/ 1853 h 4297"/>
                <a:gd name="T52" fmla="*/ 3559 w 3600"/>
                <a:gd name="T53" fmla="*/ 1833 h 4297"/>
                <a:gd name="T54" fmla="*/ 3405 w 3600"/>
                <a:gd name="T55" fmla="*/ 1920 h 4297"/>
                <a:gd name="T56" fmla="*/ 3225 w 3600"/>
                <a:gd name="T57" fmla="*/ 1940 h 4297"/>
                <a:gd name="T58" fmla="*/ 2852 w 3600"/>
                <a:gd name="T59" fmla="*/ 1840 h 4297"/>
                <a:gd name="T60" fmla="*/ 2545 w 3600"/>
                <a:gd name="T61" fmla="*/ 1727 h 4297"/>
                <a:gd name="T62" fmla="*/ 2198 w 3600"/>
                <a:gd name="T63" fmla="*/ 1667 h 4297"/>
                <a:gd name="T64" fmla="*/ 2038 w 3600"/>
                <a:gd name="T65" fmla="*/ 1427 h 4297"/>
                <a:gd name="T66" fmla="*/ 1865 w 3600"/>
                <a:gd name="T67" fmla="*/ 1113 h 4297"/>
                <a:gd name="T68" fmla="*/ 1692 w 3600"/>
                <a:gd name="T69" fmla="*/ 846 h 4297"/>
                <a:gd name="T70" fmla="*/ 1625 w 3600"/>
                <a:gd name="T71" fmla="*/ 380 h 4297"/>
                <a:gd name="T72" fmla="*/ 1698 w 3600"/>
                <a:gd name="T73" fmla="*/ 286 h 4297"/>
                <a:gd name="T74" fmla="*/ 1739 w 3600"/>
                <a:gd name="T75" fmla="*/ 99 h 4297"/>
                <a:gd name="T76" fmla="*/ 1554 w 3600"/>
                <a:gd name="T77" fmla="*/ 78 h 4297"/>
                <a:gd name="T78" fmla="*/ 1242 w 3600"/>
                <a:gd name="T79" fmla="*/ 178 h 4297"/>
                <a:gd name="T80" fmla="*/ 1008 w 3600"/>
                <a:gd name="T81" fmla="*/ 78 h 4297"/>
                <a:gd name="T82" fmla="*/ 681 w 3600"/>
                <a:gd name="T83" fmla="*/ 99 h 4297"/>
                <a:gd name="T84" fmla="*/ 477 w 3600"/>
                <a:gd name="T85" fmla="*/ 121 h 4297"/>
                <a:gd name="T86" fmla="*/ 477 w 3600"/>
                <a:gd name="T87" fmla="*/ 121 h 4297"/>
                <a:gd name="T88" fmla="*/ 339 w 3600"/>
                <a:gd name="T89" fmla="*/ 345 h 4297"/>
                <a:gd name="T90" fmla="*/ 407 w 3600"/>
                <a:gd name="T91" fmla="*/ 497 h 4297"/>
                <a:gd name="T92" fmla="*/ 329 w 3600"/>
                <a:gd name="T93" fmla="*/ 920 h 4297"/>
                <a:gd name="T94" fmla="*/ 0 w 3600"/>
                <a:gd name="T95" fmla="*/ 1092 h 4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600" h="4297">
                  <a:moveTo>
                    <a:pt x="0" y="1092"/>
                  </a:moveTo>
                  <a:cubicBezTo>
                    <a:pt x="0" y="1092"/>
                    <a:pt x="51" y="1451"/>
                    <a:pt x="155" y="1490"/>
                  </a:cubicBezTo>
                  <a:cubicBezTo>
                    <a:pt x="258" y="1529"/>
                    <a:pt x="258" y="1581"/>
                    <a:pt x="343" y="1762"/>
                  </a:cubicBezTo>
                  <a:cubicBezTo>
                    <a:pt x="427" y="1944"/>
                    <a:pt x="576" y="2158"/>
                    <a:pt x="680" y="2216"/>
                  </a:cubicBezTo>
                  <a:cubicBezTo>
                    <a:pt x="783" y="2275"/>
                    <a:pt x="764" y="2352"/>
                    <a:pt x="900" y="2313"/>
                  </a:cubicBezTo>
                  <a:cubicBezTo>
                    <a:pt x="1036" y="2275"/>
                    <a:pt x="1159" y="2339"/>
                    <a:pt x="1302" y="2398"/>
                  </a:cubicBezTo>
                  <a:cubicBezTo>
                    <a:pt x="1445" y="2456"/>
                    <a:pt x="1503" y="2437"/>
                    <a:pt x="1626" y="2540"/>
                  </a:cubicBezTo>
                  <a:cubicBezTo>
                    <a:pt x="1749" y="2644"/>
                    <a:pt x="1931" y="2819"/>
                    <a:pt x="1821" y="3052"/>
                  </a:cubicBezTo>
                  <a:cubicBezTo>
                    <a:pt x="1710" y="3286"/>
                    <a:pt x="1717" y="3227"/>
                    <a:pt x="1620" y="3305"/>
                  </a:cubicBezTo>
                  <a:cubicBezTo>
                    <a:pt x="1522" y="3383"/>
                    <a:pt x="1367" y="3454"/>
                    <a:pt x="1445" y="3519"/>
                  </a:cubicBezTo>
                  <a:cubicBezTo>
                    <a:pt x="1522" y="3584"/>
                    <a:pt x="1477" y="3772"/>
                    <a:pt x="1607" y="3746"/>
                  </a:cubicBezTo>
                  <a:cubicBezTo>
                    <a:pt x="1736" y="3720"/>
                    <a:pt x="1769" y="3694"/>
                    <a:pt x="1847" y="3746"/>
                  </a:cubicBezTo>
                  <a:cubicBezTo>
                    <a:pt x="1924" y="3798"/>
                    <a:pt x="1924" y="3649"/>
                    <a:pt x="1931" y="3565"/>
                  </a:cubicBezTo>
                  <a:cubicBezTo>
                    <a:pt x="1937" y="3480"/>
                    <a:pt x="2112" y="3714"/>
                    <a:pt x="2138" y="3869"/>
                  </a:cubicBezTo>
                  <a:cubicBezTo>
                    <a:pt x="2164" y="4025"/>
                    <a:pt x="2333" y="4038"/>
                    <a:pt x="2423" y="3966"/>
                  </a:cubicBezTo>
                  <a:cubicBezTo>
                    <a:pt x="2514" y="3895"/>
                    <a:pt x="2547" y="4018"/>
                    <a:pt x="2631" y="3999"/>
                  </a:cubicBezTo>
                  <a:cubicBezTo>
                    <a:pt x="2715" y="3979"/>
                    <a:pt x="2806" y="4090"/>
                    <a:pt x="2858" y="4193"/>
                  </a:cubicBezTo>
                  <a:cubicBezTo>
                    <a:pt x="2910" y="4297"/>
                    <a:pt x="2968" y="4180"/>
                    <a:pt x="2968" y="4064"/>
                  </a:cubicBezTo>
                  <a:cubicBezTo>
                    <a:pt x="2968" y="3947"/>
                    <a:pt x="2916" y="3979"/>
                    <a:pt x="2968" y="3850"/>
                  </a:cubicBezTo>
                  <a:cubicBezTo>
                    <a:pt x="3020" y="3720"/>
                    <a:pt x="2851" y="3688"/>
                    <a:pt x="2825" y="3577"/>
                  </a:cubicBezTo>
                  <a:cubicBezTo>
                    <a:pt x="2799" y="3467"/>
                    <a:pt x="2961" y="3474"/>
                    <a:pt x="3026" y="3312"/>
                  </a:cubicBezTo>
                  <a:cubicBezTo>
                    <a:pt x="3091" y="3150"/>
                    <a:pt x="3162" y="3072"/>
                    <a:pt x="3137" y="2923"/>
                  </a:cubicBezTo>
                  <a:cubicBezTo>
                    <a:pt x="3111" y="2774"/>
                    <a:pt x="3065" y="2683"/>
                    <a:pt x="3124" y="2663"/>
                  </a:cubicBezTo>
                  <a:cubicBezTo>
                    <a:pt x="3182" y="2644"/>
                    <a:pt x="3292" y="2696"/>
                    <a:pt x="3331" y="2495"/>
                  </a:cubicBezTo>
                  <a:cubicBezTo>
                    <a:pt x="3370" y="2294"/>
                    <a:pt x="3525" y="2262"/>
                    <a:pt x="3551" y="2190"/>
                  </a:cubicBezTo>
                  <a:cubicBezTo>
                    <a:pt x="3568" y="2143"/>
                    <a:pt x="3588" y="1968"/>
                    <a:pt x="3600" y="1853"/>
                  </a:cubicBezTo>
                  <a:lnTo>
                    <a:pt x="3559" y="1833"/>
                  </a:lnTo>
                  <a:cubicBezTo>
                    <a:pt x="3559" y="1833"/>
                    <a:pt x="3392" y="1860"/>
                    <a:pt x="3405" y="1920"/>
                  </a:cubicBezTo>
                  <a:cubicBezTo>
                    <a:pt x="3419" y="1980"/>
                    <a:pt x="3365" y="1940"/>
                    <a:pt x="3225" y="1940"/>
                  </a:cubicBezTo>
                  <a:cubicBezTo>
                    <a:pt x="3085" y="1940"/>
                    <a:pt x="2919" y="1953"/>
                    <a:pt x="2852" y="1840"/>
                  </a:cubicBezTo>
                  <a:cubicBezTo>
                    <a:pt x="2785" y="1727"/>
                    <a:pt x="2672" y="1833"/>
                    <a:pt x="2545" y="1727"/>
                  </a:cubicBezTo>
                  <a:cubicBezTo>
                    <a:pt x="2418" y="1620"/>
                    <a:pt x="2298" y="1707"/>
                    <a:pt x="2198" y="1667"/>
                  </a:cubicBezTo>
                  <a:cubicBezTo>
                    <a:pt x="2098" y="1627"/>
                    <a:pt x="2065" y="1620"/>
                    <a:pt x="2038" y="1427"/>
                  </a:cubicBezTo>
                  <a:cubicBezTo>
                    <a:pt x="2012" y="1233"/>
                    <a:pt x="1972" y="1153"/>
                    <a:pt x="1865" y="1113"/>
                  </a:cubicBezTo>
                  <a:cubicBezTo>
                    <a:pt x="1758" y="1073"/>
                    <a:pt x="1798" y="966"/>
                    <a:pt x="1692" y="846"/>
                  </a:cubicBezTo>
                  <a:cubicBezTo>
                    <a:pt x="1585" y="726"/>
                    <a:pt x="1625" y="380"/>
                    <a:pt x="1625" y="380"/>
                  </a:cubicBezTo>
                  <a:cubicBezTo>
                    <a:pt x="1625" y="380"/>
                    <a:pt x="1612" y="420"/>
                    <a:pt x="1698" y="286"/>
                  </a:cubicBezTo>
                  <a:cubicBezTo>
                    <a:pt x="1785" y="153"/>
                    <a:pt x="1739" y="99"/>
                    <a:pt x="1739" y="99"/>
                  </a:cubicBezTo>
                  <a:cubicBezTo>
                    <a:pt x="1739" y="99"/>
                    <a:pt x="1632" y="36"/>
                    <a:pt x="1554" y="78"/>
                  </a:cubicBezTo>
                  <a:cubicBezTo>
                    <a:pt x="1476" y="121"/>
                    <a:pt x="1370" y="270"/>
                    <a:pt x="1242" y="178"/>
                  </a:cubicBezTo>
                  <a:cubicBezTo>
                    <a:pt x="1114" y="85"/>
                    <a:pt x="1064" y="156"/>
                    <a:pt x="1008" y="78"/>
                  </a:cubicBezTo>
                  <a:cubicBezTo>
                    <a:pt x="951" y="0"/>
                    <a:pt x="802" y="57"/>
                    <a:pt x="681" y="99"/>
                  </a:cubicBezTo>
                  <a:cubicBezTo>
                    <a:pt x="582" y="134"/>
                    <a:pt x="517" y="145"/>
                    <a:pt x="477" y="121"/>
                  </a:cubicBezTo>
                  <a:lnTo>
                    <a:pt x="477" y="121"/>
                  </a:lnTo>
                  <a:cubicBezTo>
                    <a:pt x="400" y="215"/>
                    <a:pt x="485" y="188"/>
                    <a:pt x="339" y="345"/>
                  </a:cubicBezTo>
                  <a:cubicBezTo>
                    <a:pt x="193" y="502"/>
                    <a:pt x="256" y="424"/>
                    <a:pt x="407" y="497"/>
                  </a:cubicBezTo>
                  <a:cubicBezTo>
                    <a:pt x="559" y="570"/>
                    <a:pt x="329" y="711"/>
                    <a:pt x="329" y="920"/>
                  </a:cubicBezTo>
                  <a:cubicBezTo>
                    <a:pt x="329" y="1090"/>
                    <a:pt x="167" y="1073"/>
                    <a:pt x="0" y="1092"/>
                  </a:cubicBezTo>
                  <a:close/>
                </a:path>
              </a:pathLst>
            </a:custGeom>
            <a:solidFill>
              <a:srgbClr val="7E0000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</p:grpSp>
      <p:sp>
        <p:nvSpPr>
          <p:cNvPr id="94" name="Elipse 93">
            <a:extLst>
              <a:ext uri="{FF2B5EF4-FFF2-40B4-BE49-F238E27FC236}">
                <a16:creationId xmlns:a16="http://schemas.microsoft.com/office/drawing/2014/main" id="{C0AC2C87-F913-F8D2-A23C-AF025CA2063D}"/>
              </a:ext>
            </a:extLst>
          </p:cNvPr>
          <p:cNvSpPr/>
          <p:nvPr/>
        </p:nvSpPr>
        <p:spPr>
          <a:xfrm rot="661761">
            <a:off x="326254" y="3360544"/>
            <a:ext cx="3409821" cy="2163811"/>
          </a:xfrm>
          <a:prstGeom prst="ellipse">
            <a:avLst/>
          </a:prstGeom>
          <a:solidFill>
            <a:srgbClr val="7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95" name="Picture 2">
            <a:extLst>
              <a:ext uri="{FF2B5EF4-FFF2-40B4-BE49-F238E27FC236}">
                <a16:creationId xmlns:a16="http://schemas.microsoft.com/office/drawing/2014/main" id="{C5CBEADC-AE0D-0AE7-479B-C5CC1FFBE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8073">
            <a:off x="-223454" y="3448986"/>
            <a:ext cx="4622307" cy="260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6" name="Conector: angular 95">
            <a:extLst>
              <a:ext uri="{FF2B5EF4-FFF2-40B4-BE49-F238E27FC236}">
                <a16:creationId xmlns:a16="http://schemas.microsoft.com/office/drawing/2014/main" id="{C3190946-E8C7-0A4F-FF6D-7A72855B5470}"/>
              </a:ext>
            </a:extLst>
          </p:cNvPr>
          <p:cNvCxnSpPr>
            <a:cxnSpLocks/>
          </p:cNvCxnSpPr>
          <p:nvPr/>
        </p:nvCxnSpPr>
        <p:spPr>
          <a:xfrm rot="5400000">
            <a:off x="6494105" y="2442483"/>
            <a:ext cx="2105193" cy="2061126"/>
          </a:xfrm>
          <a:prstGeom prst="bentConnector3">
            <a:avLst>
              <a:gd name="adj1" fmla="val -109"/>
            </a:avLst>
          </a:prstGeom>
          <a:ln w="19050">
            <a:solidFill>
              <a:schemeClr val="bg1">
                <a:lumMod val="65000"/>
              </a:schemeClr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ector: angular 96">
            <a:extLst>
              <a:ext uri="{FF2B5EF4-FFF2-40B4-BE49-F238E27FC236}">
                <a16:creationId xmlns:a16="http://schemas.microsoft.com/office/drawing/2014/main" id="{D711F4A2-CAA9-C4D6-CD5D-1D8E9080F522}"/>
              </a:ext>
            </a:extLst>
          </p:cNvPr>
          <p:cNvCxnSpPr>
            <a:cxnSpLocks/>
          </p:cNvCxnSpPr>
          <p:nvPr/>
        </p:nvCxnSpPr>
        <p:spPr>
          <a:xfrm rot="10800000" flipV="1">
            <a:off x="6052674" y="2689537"/>
            <a:ext cx="2498397" cy="2169531"/>
          </a:xfrm>
          <a:prstGeom prst="bentConnector3">
            <a:avLst>
              <a:gd name="adj1" fmla="val 50000"/>
            </a:avLst>
          </a:prstGeom>
          <a:ln w="19050">
            <a:solidFill>
              <a:schemeClr val="bg1">
                <a:lumMod val="65000"/>
              </a:schemeClr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ector: angular 97">
            <a:extLst>
              <a:ext uri="{FF2B5EF4-FFF2-40B4-BE49-F238E27FC236}">
                <a16:creationId xmlns:a16="http://schemas.microsoft.com/office/drawing/2014/main" id="{D2D23C2D-4D73-A160-B037-BE07551725BE}"/>
              </a:ext>
            </a:extLst>
          </p:cNvPr>
          <p:cNvCxnSpPr>
            <a:cxnSpLocks/>
          </p:cNvCxnSpPr>
          <p:nvPr/>
        </p:nvCxnSpPr>
        <p:spPr>
          <a:xfrm rot="10800000" flipV="1">
            <a:off x="6132233" y="3000983"/>
            <a:ext cx="2418837" cy="1470538"/>
          </a:xfrm>
          <a:prstGeom prst="bentConnector3">
            <a:avLst>
              <a:gd name="adj1" fmla="val 50000"/>
            </a:avLst>
          </a:prstGeom>
          <a:ln w="19050">
            <a:solidFill>
              <a:schemeClr val="bg1">
                <a:lumMod val="65000"/>
              </a:schemeClr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Conector: angular 99">
            <a:extLst>
              <a:ext uri="{FF2B5EF4-FFF2-40B4-BE49-F238E27FC236}">
                <a16:creationId xmlns:a16="http://schemas.microsoft.com/office/drawing/2014/main" id="{62436391-7C10-796A-5F54-196DA2785B2D}"/>
              </a:ext>
            </a:extLst>
          </p:cNvPr>
          <p:cNvCxnSpPr>
            <a:cxnSpLocks/>
          </p:cNvCxnSpPr>
          <p:nvPr/>
        </p:nvCxnSpPr>
        <p:spPr>
          <a:xfrm rot="10800000" flipV="1">
            <a:off x="5426961" y="3310408"/>
            <a:ext cx="3150303" cy="343242"/>
          </a:xfrm>
          <a:prstGeom prst="bentConnector3">
            <a:avLst>
              <a:gd name="adj1" fmla="val 50000"/>
            </a:avLst>
          </a:prstGeom>
          <a:ln w="19050">
            <a:solidFill>
              <a:schemeClr val="bg1">
                <a:lumMod val="65000"/>
              </a:schemeClr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Conector: angular 100">
            <a:extLst>
              <a:ext uri="{FF2B5EF4-FFF2-40B4-BE49-F238E27FC236}">
                <a16:creationId xmlns:a16="http://schemas.microsoft.com/office/drawing/2014/main" id="{ED671A00-22B9-981B-E26B-33267FFF8721}"/>
              </a:ext>
            </a:extLst>
          </p:cNvPr>
          <p:cNvCxnSpPr>
            <a:cxnSpLocks/>
          </p:cNvCxnSpPr>
          <p:nvPr/>
        </p:nvCxnSpPr>
        <p:spPr>
          <a:xfrm rot="10800000" flipV="1">
            <a:off x="5435966" y="3573368"/>
            <a:ext cx="3141299" cy="379585"/>
          </a:xfrm>
          <a:prstGeom prst="bentConnector3">
            <a:avLst>
              <a:gd name="adj1" fmla="val 50000"/>
            </a:avLst>
          </a:prstGeom>
          <a:ln w="19050">
            <a:solidFill>
              <a:schemeClr val="bg1">
                <a:lumMod val="65000"/>
              </a:schemeClr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Conector: angular 101">
            <a:extLst>
              <a:ext uri="{FF2B5EF4-FFF2-40B4-BE49-F238E27FC236}">
                <a16:creationId xmlns:a16="http://schemas.microsoft.com/office/drawing/2014/main" id="{F3B23AE7-E9D5-DFE6-CDFB-16910BE131A0}"/>
              </a:ext>
            </a:extLst>
          </p:cNvPr>
          <p:cNvCxnSpPr>
            <a:cxnSpLocks/>
          </p:cNvCxnSpPr>
          <p:nvPr/>
        </p:nvCxnSpPr>
        <p:spPr>
          <a:xfrm rot="10800000" flipV="1">
            <a:off x="5427730" y="3898814"/>
            <a:ext cx="3149534" cy="368065"/>
          </a:xfrm>
          <a:prstGeom prst="bentConnector3">
            <a:avLst>
              <a:gd name="adj1" fmla="val 50000"/>
            </a:avLst>
          </a:prstGeom>
          <a:ln w="19050">
            <a:solidFill>
              <a:schemeClr val="bg1">
                <a:lumMod val="65000"/>
              </a:schemeClr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77717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"/>
          <p:cNvSpPr/>
          <p:nvPr/>
        </p:nvSpPr>
        <p:spPr>
          <a:xfrm>
            <a:off x="10108087" y="166268"/>
            <a:ext cx="1970314" cy="81224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F7F9C0DF-7D31-6504-8787-E45354447F78}"/>
              </a:ext>
            </a:extLst>
          </p:cNvPr>
          <p:cNvSpPr/>
          <p:nvPr/>
        </p:nvSpPr>
        <p:spPr>
          <a:xfrm>
            <a:off x="381000" y="260350"/>
            <a:ext cx="990600" cy="9906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PE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04A66EB4-DC6B-3DAA-B985-730833D990B7}"/>
              </a:ext>
            </a:extLst>
          </p:cNvPr>
          <p:cNvGrpSpPr/>
          <p:nvPr/>
        </p:nvGrpSpPr>
        <p:grpSpPr>
          <a:xfrm>
            <a:off x="533399" y="424940"/>
            <a:ext cx="638175" cy="665672"/>
            <a:chOff x="6070654" y="912997"/>
            <a:chExt cx="4286511" cy="5691506"/>
          </a:xfrm>
          <a:solidFill>
            <a:schemeClr val="bg1">
              <a:lumMod val="75000"/>
            </a:schemeClr>
          </a:solidFill>
          <a:effectLst/>
        </p:grpSpPr>
        <p:sp>
          <p:nvSpPr>
            <p:cNvPr id="4" name="Freeform 21">
              <a:extLst>
                <a:ext uri="{FF2B5EF4-FFF2-40B4-BE49-F238E27FC236}">
                  <a16:creationId xmlns:a16="http://schemas.microsoft.com/office/drawing/2014/main" id="{8BB1CA1E-94D6-823E-84BB-53AB936A0877}"/>
                </a:ext>
              </a:extLst>
            </p:cNvPr>
            <p:cNvSpPr>
              <a:spLocks/>
            </p:cNvSpPr>
            <p:nvPr/>
          </p:nvSpPr>
          <p:spPr bwMode="auto">
            <a:xfrm>
              <a:off x="9488652" y="6103502"/>
              <a:ext cx="570898" cy="501001"/>
            </a:xfrm>
            <a:custGeom>
              <a:avLst/>
              <a:gdLst>
                <a:gd name="T0" fmla="*/ 0 w 1763"/>
                <a:gd name="T1" fmla="*/ 1073 h 1681"/>
                <a:gd name="T2" fmla="*/ 408 w 1763"/>
                <a:gd name="T3" fmla="*/ 1385 h 1681"/>
                <a:gd name="T4" fmla="*/ 752 w 1763"/>
                <a:gd name="T5" fmla="*/ 1633 h 1681"/>
                <a:gd name="T6" fmla="*/ 1399 w 1763"/>
                <a:gd name="T7" fmla="*/ 1325 h 1681"/>
                <a:gd name="T8" fmla="*/ 1473 w 1763"/>
                <a:gd name="T9" fmla="*/ 942 h 1681"/>
                <a:gd name="T10" fmla="*/ 1655 w 1763"/>
                <a:gd name="T11" fmla="*/ 708 h 1681"/>
                <a:gd name="T12" fmla="*/ 1531 w 1763"/>
                <a:gd name="T13" fmla="*/ 543 h 1681"/>
                <a:gd name="T14" fmla="*/ 1298 w 1763"/>
                <a:gd name="T15" fmla="*/ 501 h 1681"/>
                <a:gd name="T16" fmla="*/ 984 w 1763"/>
                <a:gd name="T17" fmla="*/ 100 h 1681"/>
                <a:gd name="T18" fmla="*/ 834 w 1763"/>
                <a:gd name="T19" fmla="*/ 78 h 1681"/>
                <a:gd name="T20" fmla="*/ 665 w 1763"/>
                <a:gd name="T21" fmla="*/ 291 h 1681"/>
                <a:gd name="T22" fmla="*/ 369 w 1763"/>
                <a:gd name="T23" fmla="*/ 630 h 1681"/>
                <a:gd name="T24" fmla="*/ 0 w 1763"/>
                <a:gd name="T25" fmla="*/ 1073 h 1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63" h="1681">
                  <a:moveTo>
                    <a:pt x="0" y="1073"/>
                  </a:moveTo>
                  <a:cubicBezTo>
                    <a:pt x="0" y="1073"/>
                    <a:pt x="278" y="1220"/>
                    <a:pt x="408" y="1385"/>
                  </a:cubicBezTo>
                  <a:cubicBezTo>
                    <a:pt x="539" y="1551"/>
                    <a:pt x="639" y="1585"/>
                    <a:pt x="752" y="1633"/>
                  </a:cubicBezTo>
                  <a:cubicBezTo>
                    <a:pt x="864" y="1681"/>
                    <a:pt x="1373" y="1603"/>
                    <a:pt x="1399" y="1325"/>
                  </a:cubicBezTo>
                  <a:cubicBezTo>
                    <a:pt x="1425" y="1047"/>
                    <a:pt x="1225" y="1047"/>
                    <a:pt x="1473" y="942"/>
                  </a:cubicBezTo>
                  <a:cubicBezTo>
                    <a:pt x="1720" y="838"/>
                    <a:pt x="1763" y="884"/>
                    <a:pt x="1655" y="708"/>
                  </a:cubicBezTo>
                  <a:cubicBezTo>
                    <a:pt x="1593" y="606"/>
                    <a:pt x="1555" y="565"/>
                    <a:pt x="1531" y="543"/>
                  </a:cubicBezTo>
                  <a:cubicBezTo>
                    <a:pt x="1470" y="575"/>
                    <a:pt x="1384" y="501"/>
                    <a:pt x="1298" y="501"/>
                  </a:cubicBezTo>
                  <a:cubicBezTo>
                    <a:pt x="1203" y="501"/>
                    <a:pt x="1031" y="221"/>
                    <a:pt x="984" y="100"/>
                  </a:cubicBezTo>
                  <a:cubicBezTo>
                    <a:pt x="873" y="169"/>
                    <a:pt x="895" y="156"/>
                    <a:pt x="834" y="78"/>
                  </a:cubicBezTo>
                  <a:cubicBezTo>
                    <a:pt x="773" y="0"/>
                    <a:pt x="725" y="91"/>
                    <a:pt x="665" y="291"/>
                  </a:cubicBezTo>
                  <a:cubicBezTo>
                    <a:pt x="604" y="491"/>
                    <a:pt x="491" y="456"/>
                    <a:pt x="369" y="630"/>
                  </a:cubicBezTo>
                  <a:cubicBezTo>
                    <a:pt x="248" y="803"/>
                    <a:pt x="0" y="1073"/>
                    <a:pt x="0" y="107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5" name="Freeform 20">
              <a:extLst>
                <a:ext uri="{FF2B5EF4-FFF2-40B4-BE49-F238E27FC236}">
                  <a16:creationId xmlns:a16="http://schemas.microsoft.com/office/drawing/2014/main" id="{D957B854-799D-1F2D-7C41-C76786AFC979}"/>
                </a:ext>
              </a:extLst>
            </p:cNvPr>
            <p:cNvSpPr>
              <a:spLocks/>
            </p:cNvSpPr>
            <p:nvPr/>
          </p:nvSpPr>
          <p:spPr bwMode="auto">
            <a:xfrm>
              <a:off x="9362354" y="5846819"/>
              <a:ext cx="529637" cy="592935"/>
            </a:xfrm>
            <a:custGeom>
              <a:avLst/>
              <a:gdLst>
                <a:gd name="T0" fmla="*/ 18 w 1503"/>
                <a:gd name="T1" fmla="*/ 1367 h 1885"/>
                <a:gd name="T2" fmla="*/ 152 w 1503"/>
                <a:gd name="T3" fmla="*/ 1637 h 1885"/>
                <a:gd name="T4" fmla="*/ 334 w 1503"/>
                <a:gd name="T5" fmla="*/ 1885 h 1885"/>
                <a:gd name="T6" fmla="*/ 703 w 1503"/>
                <a:gd name="T7" fmla="*/ 1442 h 1885"/>
                <a:gd name="T8" fmla="*/ 999 w 1503"/>
                <a:gd name="T9" fmla="*/ 1103 h 1885"/>
                <a:gd name="T10" fmla="*/ 1168 w 1503"/>
                <a:gd name="T11" fmla="*/ 890 h 1885"/>
                <a:gd name="T12" fmla="*/ 1318 w 1503"/>
                <a:gd name="T13" fmla="*/ 912 h 1885"/>
                <a:gd name="T14" fmla="*/ 1446 w 1503"/>
                <a:gd name="T15" fmla="*/ 733 h 1885"/>
                <a:gd name="T16" fmla="*/ 1257 w 1503"/>
                <a:gd name="T17" fmla="*/ 611 h 1885"/>
                <a:gd name="T18" fmla="*/ 1162 w 1503"/>
                <a:gd name="T19" fmla="*/ 398 h 1885"/>
                <a:gd name="T20" fmla="*/ 1098 w 1503"/>
                <a:gd name="T21" fmla="*/ 169 h 1885"/>
                <a:gd name="T22" fmla="*/ 913 w 1503"/>
                <a:gd name="T23" fmla="*/ 47 h 1885"/>
                <a:gd name="T24" fmla="*/ 700 w 1503"/>
                <a:gd name="T25" fmla="*/ 42 h 1885"/>
                <a:gd name="T26" fmla="*/ 674 w 1503"/>
                <a:gd name="T27" fmla="*/ 0 h 1885"/>
                <a:gd name="T28" fmla="*/ 674 w 1503"/>
                <a:gd name="T29" fmla="*/ 0 h 1885"/>
                <a:gd name="T30" fmla="*/ 674 w 1503"/>
                <a:gd name="T31" fmla="*/ 0 h 1885"/>
                <a:gd name="T32" fmla="*/ 672 w 1503"/>
                <a:gd name="T33" fmla="*/ 2 h 1885"/>
                <a:gd name="T34" fmla="*/ 626 w 1503"/>
                <a:gd name="T35" fmla="*/ 175 h 1885"/>
                <a:gd name="T36" fmla="*/ 585 w 1503"/>
                <a:gd name="T37" fmla="*/ 353 h 1885"/>
                <a:gd name="T38" fmla="*/ 521 w 1503"/>
                <a:gd name="T39" fmla="*/ 545 h 1885"/>
                <a:gd name="T40" fmla="*/ 178 w 1503"/>
                <a:gd name="T41" fmla="*/ 672 h 1885"/>
                <a:gd name="T42" fmla="*/ 87 w 1503"/>
                <a:gd name="T43" fmla="*/ 1010 h 1885"/>
                <a:gd name="T44" fmla="*/ 124 w 1503"/>
                <a:gd name="T45" fmla="*/ 1215 h 1885"/>
                <a:gd name="T46" fmla="*/ 18 w 1503"/>
                <a:gd name="T47" fmla="*/ 1367 h 18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03" h="1885">
                  <a:moveTo>
                    <a:pt x="18" y="1367"/>
                  </a:moveTo>
                  <a:cubicBezTo>
                    <a:pt x="18" y="1367"/>
                    <a:pt x="69" y="1468"/>
                    <a:pt x="152" y="1637"/>
                  </a:cubicBezTo>
                  <a:cubicBezTo>
                    <a:pt x="234" y="1807"/>
                    <a:pt x="334" y="1885"/>
                    <a:pt x="334" y="1885"/>
                  </a:cubicBezTo>
                  <a:cubicBezTo>
                    <a:pt x="334" y="1885"/>
                    <a:pt x="582" y="1615"/>
                    <a:pt x="703" y="1442"/>
                  </a:cubicBezTo>
                  <a:cubicBezTo>
                    <a:pt x="825" y="1268"/>
                    <a:pt x="938" y="1303"/>
                    <a:pt x="999" y="1103"/>
                  </a:cubicBezTo>
                  <a:cubicBezTo>
                    <a:pt x="1059" y="903"/>
                    <a:pt x="1107" y="812"/>
                    <a:pt x="1168" y="890"/>
                  </a:cubicBezTo>
                  <a:cubicBezTo>
                    <a:pt x="1229" y="968"/>
                    <a:pt x="1207" y="981"/>
                    <a:pt x="1318" y="912"/>
                  </a:cubicBezTo>
                  <a:cubicBezTo>
                    <a:pt x="1270" y="790"/>
                    <a:pt x="1388" y="807"/>
                    <a:pt x="1446" y="733"/>
                  </a:cubicBezTo>
                  <a:cubicBezTo>
                    <a:pt x="1503" y="658"/>
                    <a:pt x="1358" y="672"/>
                    <a:pt x="1257" y="611"/>
                  </a:cubicBezTo>
                  <a:cubicBezTo>
                    <a:pt x="1156" y="550"/>
                    <a:pt x="1149" y="466"/>
                    <a:pt x="1162" y="398"/>
                  </a:cubicBezTo>
                  <a:cubicBezTo>
                    <a:pt x="1176" y="331"/>
                    <a:pt x="1132" y="240"/>
                    <a:pt x="1098" y="169"/>
                  </a:cubicBezTo>
                  <a:cubicBezTo>
                    <a:pt x="1064" y="98"/>
                    <a:pt x="1010" y="30"/>
                    <a:pt x="913" y="47"/>
                  </a:cubicBezTo>
                  <a:cubicBezTo>
                    <a:pt x="815" y="64"/>
                    <a:pt x="742" y="77"/>
                    <a:pt x="700" y="42"/>
                  </a:cubicBezTo>
                  <a:cubicBezTo>
                    <a:pt x="692" y="35"/>
                    <a:pt x="684" y="20"/>
                    <a:pt x="674" y="0"/>
                  </a:cubicBezTo>
                  <a:lnTo>
                    <a:pt x="674" y="0"/>
                  </a:lnTo>
                  <a:lnTo>
                    <a:pt x="674" y="0"/>
                  </a:lnTo>
                  <a:cubicBezTo>
                    <a:pt x="674" y="1"/>
                    <a:pt x="673" y="1"/>
                    <a:pt x="672" y="2"/>
                  </a:cubicBezTo>
                  <a:cubicBezTo>
                    <a:pt x="661" y="15"/>
                    <a:pt x="601" y="92"/>
                    <a:pt x="626" y="175"/>
                  </a:cubicBezTo>
                  <a:cubicBezTo>
                    <a:pt x="653" y="266"/>
                    <a:pt x="594" y="275"/>
                    <a:pt x="585" y="353"/>
                  </a:cubicBezTo>
                  <a:cubicBezTo>
                    <a:pt x="575" y="430"/>
                    <a:pt x="694" y="545"/>
                    <a:pt x="521" y="545"/>
                  </a:cubicBezTo>
                  <a:cubicBezTo>
                    <a:pt x="347" y="545"/>
                    <a:pt x="306" y="481"/>
                    <a:pt x="178" y="672"/>
                  </a:cubicBezTo>
                  <a:cubicBezTo>
                    <a:pt x="51" y="864"/>
                    <a:pt x="0" y="919"/>
                    <a:pt x="87" y="1010"/>
                  </a:cubicBezTo>
                  <a:cubicBezTo>
                    <a:pt x="174" y="1101"/>
                    <a:pt x="160" y="1179"/>
                    <a:pt x="124" y="1215"/>
                  </a:cubicBezTo>
                  <a:cubicBezTo>
                    <a:pt x="90" y="1249"/>
                    <a:pt x="103" y="1377"/>
                    <a:pt x="18" y="1367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6" name="Freeform 13">
              <a:extLst>
                <a:ext uri="{FF2B5EF4-FFF2-40B4-BE49-F238E27FC236}">
                  <a16:creationId xmlns:a16="http://schemas.microsoft.com/office/drawing/2014/main" id="{E19B65E7-1270-7AED-D5E0-A51A989D4BB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61345" y="3485446"/>
              <a:ext cx="962519" cy="711358"/>
            </a:xfrm>
            <a:custGeom>
              <a:avLst/>
              <a:gdLst>
                <a:gd name="T0" fmla="*/ 355 w 2978"/>
                <a:gd name="T1" fmla="*/ 2172 h 2388"/>
                <a:gd name="T2" fmla="*/ 505 w 2978"/>
                <a:gd name="T3" fmla="*/ 2283 h 2388"/>
                <a:gd name="T4" fmla="*/ 644 w 2978"/>
                <a:gd name="T5" fmla="*/ 2291 h 2388"/>
                <a:gd name="T6" fmla="*/ 986 w 2978"/>
                <a:gd name="T7" fmla="*/ 2119 h 2388"/>
                <a:gd name="T8" fmla="*/ 1176 w 2978"/>
                <a:gd name="T9" fmla="*/ 2245 h 2388"/>
                <a:gd name="T10" fmla="*/ 1420 w 2978"/>
                <a:gd name="T11" fmla="*/ 2262 h 2388"/>
                <a:gd name="T12" fmla="*/ 1593 w 2978"/>
                <a:gd name="T13" fmla="*/ 2114 h 2388"/>
                <a:gd name="T14" fmla="*/ 1547 w 2978"/>
                <a:gd name="T15" fmla="*/ 1933 h 2388"/>
                <a:gd name="T16" fmla="*/ 1631 w 2978"/>
                <a:gd name="T17" fmla="*/ 1748 h 2388"/>
                <a:gd name="T18" fmla="*/ 2082 w 2978"/>
                <a:gd name="T19" fmla="*/ 1663 h 2388"/>
                <a:gd name="T20" fmla="*/ 2369 w 2978"/>
                <a:gd name="T21" fmla="*/ 1587 h 2388"/>
                <a:gd name="T22" fmla="*/ 2838 w 2978"/>
                <a:gd name="T23" fmla="*/ 1439 h 2388"/>
                <a:gd name="T24" fmla="*/ 2708 w 2978"/>
                <a:gd name="T25" fmla="*/ 1288 h 2388"/>
                <a:gd name="T26" fmla="*/ 2708 w 2978"/>
                <a:gd name="T27" fmla="*/ 933 h 2388"/>
                <a:gd name="T28" fmla="*/ 2836 w 2978"/>
                <a:gd name="T29" fmla="*/ 535 h 2388"/>
                <a:gd name="T30" fmla="*/ 2545 w 2978"/>
                <a:gd name="T31" fmla="*/ 443 h 2388"/>
                <a:gd name="T32" fmla="*/ 2112 w 2978"/>
                <a:gd name="T33" fmla="*/ 912 h 2388"/>
                <a:gd name="T34" fmla="*/ 1799 w 2978"/>
                <a:gd name="T35" fmla="*/ 1174 h 2388"/>
                <a:gd name="T36" fmla="*/ 1594 w 2978"/>
                <a:gd name="T37" fmla="*/ 1089 h 2388"/>
                <a:gd name="T38" fmla="*/ 1523 w 2978"/>
                <a:gd name="T39" fmla="*/ 862 h 2388"/>
                <a:gd name="T40" fmla="*/ 1395 w 2978"/>
                <a:gd name="T41" fmla="*/ 592 h 2388"/>
                <a:gd name="T42" fmla="*/ 1352 w 2978"/>
                <a:gd name="T43" fmla="*/ 419 h 2388"/>
                <a:gd name="T44" fmla="*/ 1352 w 2978"/>
                <a:gd name="T45" fmla="*/ 419 h 2388"/>
                <a:gd name="T46" fmla="*/ 1276 w 2978"/>
                <a:gd name="T47" fmla="*/ 405 h 2388"/>
                <a:gd name="T48" fmla="*/ 1081 w 2978"/>
                <a:gd name="T49" fmla="*/ 216 h 2388"/>
                <a:gd name="T50" fmla="*/ 865 w 2978"/>
                <a:gd name="T51" fmla="*/ 405 h 2388"/>
                <a:gd name="T52" fmla="*/ 501 w 2978"/>
                <a:gd name="T53" fmla="*/ 355 h 2388"/>
                <a:gd name="T54" fmla="*/ 214 w 2978"/>
                <a:gd name="T55" fmla="*/ 315 h 2388"/>
                <a:gd name="T56" fmla="*/ 0 w 2978"/>
                <a:gd name="T57" fmla="*/ 348 h 2388"/>
                <a:gd name="T58" fmla="*/ 143 w 2978"/>
                <a:gd name="T59" fmla="*/ 646 h 2388"/>
                <a:gd name="T60" fmla="*/ 524 w 2978"/>
                <a:gd name="T61" fmla="*/ 926 h 2388"/>
                <a:gd name="T62" fmla="*/ 445 w 2978"/>
                <a:gd name="T63" fmla="*/ 1249 h 2388"/>
                <a:gd name="T64" fmla="*/ 244 w 2978"/>
                <a:gd name="T65" fmla="*/ 1593 h 2388"/>
                <a:gd name="T66" fmla="*/ 395 w 2978"/>
                <a:gd name="T67" fmla="*/ 1923 h 2388"/>
                <a:gd name="T68" fmla="*/ 355 w 2978"/>
                <a:gd name="T69" fmla="*/ 2172 h 2388"/>
                <a:gd name="T70" fmla="*/ 1353 w 2978"/>
                <a:gd name="T71" fmla="*/ 422 h 2388"/>
                <a:gd name="T72" fmla="*/ 1354 w 2978"/>
                <a:gd name="T73" fmla="*/ 425 h 2388"/>
                <a:gd name="T74" fmla="*/ 1353 w 2978"/>
                <a:gd name="T75" fmla="*/ 422 h 2388"/>
                <a:gd name="T76" fmla="*/ 1355 w 2978"/>
                <a:gd name="T77" fmla="*/ 425 h 2388"/>
                <a:gd name="T78" fmla="*/ 1356 w 2978"/>
                <a:gd name="T79" fmla="*/ 427 h 2388"/>
                <a:gd name="T80" fmla="*/ 1355 w 2978"/>
                <a:gd name="T81" fmla="*/ 425 h 2388"/>
                <a:gd name="T82" fmla="*/ 1356 w 2978"/>
                <a:gd name="T83" fmla="*/ 427 h 2388"/>
                <a:gd name="T84" fmla="*/ 1358 w 2978"/>
                <a:gd name="T85" fmla="*/ 429 h 2388"/>
                <a:gd name="T86" fmla="*/ 1356 w 2978"/>
                <a:gd name="T87" fmla="*/ 427 h 2388"/>
                <a:gd name="T88" fmla="*/ 1358 w 2978"/>
                <a:gd name="T89" fmla="*/ 429 h 2388"/>
                <a:gd name="T90" fmla="*/ 1360 w 2978"/>
                <a:gd name="T91" fmla="*/ 431 h 2388"/>
                <a:gd name="T92" fmla="*/ 1358 w 2978"/>
                <a:gd name="T93" fmla="*/ 429 h 2388"/>
                <a:gd name="T94" fmla="*/ 1360 w 2978"/>
                <a:gd name="T95" fmla="*/ 431 h 2388"/>
                <a:gd name="T96" fmla="*/ 1363 w 2978"/>
                <a:gd name="T97" fmla="*/ 432 h 2388"/>
                <a:gd name="T98" fmla="*/ 1360 w 2978"/>
                <a:gd name="T99" fmla="*/ 431 h 2388"/>
                <a:gd name="T100" fmla="*/ 1363 w 2978"/>
                <a:gd name="T101" fmla="*/ 432 h 2388"/>
                <a:gd name="T102" fmla="*/ 1365 w 2978"/>
                <a:gd name="T103" fmla="*/ 432 h 2388"/>
                <a:gd name="T104" fmla="*/ 1363 w 2978"/>
                <a:gd name="T105" fmla="*/ 432 h 2388"/>
                <a:gd name="T106" fmla="*/ 1366 w 2978"/>
                <a:gd name="T107" fmla="*/ 432 h 2388"/>
                <a:gd name="T108" fmla="*/ 1369 w 2978"/>
                <a:gd name="T109" fmla="*/ 432 h 2388"/>
                <a:gd name="T110" fmla="*/ 1366 w 2978"/>
                <a:gd name="T111" fmla="*/ 432 h 2388"/>
                <a:gd name="T112" fmla="*/ 1369 w 2978"/>
                <a:gd name="T113" fmla="*/ 432 h 2388"/>
                <a:gd name="T114" fmla="*/ 1372 w 2978"/>
                <a:gd name="T115" fmla="*/ 432 h 2388"/>
                <a:gd name="T116" fmla="*/ 1369 w 2978"/>
                <a:gd name="T117" fmla="*/ 432 h 2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978" h="2388">
                  <a:moveTo>
                    <a:pt x="355" y="2172"/>
                  </a:moveTo>
                  <a:cubicBezTo>
                    <a:pt x="382" y="2156"/>
                    <a:pt x="453" y="2182"/>
                    <a:pt x="505" y="2283"/>
                  </a:cubicBezTo>
                  <a:cubicBezTo>
                    <a:pt x="560" y="2388"/>
                    <a:pt x="615" y="2334"/>
                    <a:pt x="644" y="2291"/>
                  </a:cubicBezTo>
                  <a:cubicBezTo>
                    <a:pt x="674" y="2249"/>
                    <a:pt x="902" y="2089"/>
                    <a:pt x="986" y="2119"/>
                  </a:cubicBezTo>
                  <a:cubicBezTo>
                    <a:pt x="1070" y="2148"/>
                    <a:pt x="1117" y="2245"/>
                    <a:pt x="1176" y="2245"/>
                  </a:cubicBezTo>
                  <a:cubicBezTo>
                    <a:pt x="1235" y="2245"/>
                    <a:pt x="1323" y="2270"/>
                    <a:pt x="1420" y="2262"/>
                  </a:cubicBezTo>
                  <a:cubicBezTo>
                    <a:pt x="1517" y="2254"/>
                    <a:pt x="1627" y="2195"/>
                    <a:pt x="1593" y="2114"/>
                  </a:cubicBezTo>
                  <a:cubicBezTo>
                    <a:pt x="1559" y="2034"/>
                    <a:pt x="1500" y="2043"/>
                    <a:pt x="1547" y="1933"/>
                  </a:cubicBezTo>
                  <a:cubicBezTo>
                    <a:pt x="1593" y="1823"/>
                    <a:pt x="1484" y="1802"/>
                    <a:pt x="1631" y="1748"/>
                  </a:cubicBezTo>
                  <a:cubicBezTo>
                    <a:pt x="1779" y="1693"/>
                    <a:pt x="1964" y="1735"/>
                    <a:pt x="2082" y="1663"/>
                  </a:cubicBezTo>
                  <a:cubicBezTo>
                    <a:pt x="2200" y="1592"/>
                    <a:pt x="2146" y="1604"/>
                    <a:pt x="2369" y="1587"/>
                  </a:cubicBezTo>
                  <a:cubicBezTo>
                    <a:pt x="2551" y="1574"/>
                    <a:pt x="2738" y="1501"/>
                    <a:pt x="2838" y="1439"/>
                  </a:cubicBezTo>
                  <a:cubicBezTo>
                    <a:pt x="2801" y="1383"/>
                    <a:pt x="2758" y="1332"/>
                    <a:pt x="2708" y="1288"/>
                  </a:cubicBezTo>
                  <a:cubicBezTo>
                    <a:pt x="2524" y="1125"/>
                    <a:pt x="2708" y="1181"/>
                    <a:pt x="2708" y="933"/>
                  </a:cubicBezTo>
                  <a:cubicBezTo>
                    <a:pt x="2708" y="684"/>
                    <a:pt x="2694" y="748"/>
                    <a:pt x="2836" y="535"/>
                  </a:cubicBezTo>
                  <a:cubicBezTo>
                    <a:pt x="2978" y="322"/>
                    <a:pt x="2680" y="408"/>
                    <a:pt x="2545" y="443"/>
                  </a:cubicBezTo>
                  <a:cubicBezTo>
                    <a:pt x="2410" y="479"/>
                    <a:pt x="2261" y="649"/>
                    <a:pt x="2112" y="912"/>
                  </a:cubicBezTo>
                  <a:cubicBezTo>
                    <a:pt x="1963" y="1174"/>
                    <a:pt x="1878" y="1054"/>
                    <a:pt x="1799" y="1174"/>
                  </a:cubicBezTo>
                  <a:cubicBezTo>
                    <a:pt x="1721" y="1295"/>
                    <a:pt x="1707" y="1139"/>
                    <a:pt x="1594" y="1089"/>
                  </a:cubicBezTo>
                  <a:cubicBezTo>
                    <a:pt x="1480" y="1039"/>
                    <a:pt x="1608" y="933"/>
                    <a:pt x="1523" y="862"/>
                  </a:cubicBezTo>
                  <a:cubicBezTo>
                    <a:pt x="1437" y="791"/>
                    <a:pt x="1466" y="642"/>
                    <a:pt x="1395" y="592"/>
                  </a:cubicBezTo>
                  <a:cubicBezTo>
                    <a:pt x="1324" y="543"/>
                    <a:pt x="1352" y="420"/>
                    <a:pt x="1352" y="419"/>
                  </a:cubicBezTo>
                  <a:lnTo>
                    <a:pt x="1352" y="419"/>
                  </a:lnTo>
                  <a:cubicBezTo>
                    <a:pt x="1326" y="413"/>
                    <a:pt x="1327" y="347"/>
                    <a:pt x="1276" y="405"/>
                  </a:cubicBezTo>
                  <a:cubicBezTo>
                    <a:pt x="1180" y="517"/>
                    <a:pt x="1148" y="432"/>
                    <a:pt x="1081" y="216"/>
                  </a:cubicBezTo>
                  <a:cubicBezTo>
                    <a:pt x="1013" y="0"/>
                    <a:pt x="973" y="351"/>
                    <a:pt x="865" y="405"/>
                  </a:cubicBezTo>
                  <a:cubicBezTo>
                    <a:pt x="763" y="456"/>
                    <a:pt x="649" y="381"/>
                    <a:pt x="501" y="355"/>
                  </a:cubicBezTo>
                  <a:cubicBezTo>
                    <a:pt x="341" y="517"/>
                    <a:pt x="241" y="292"/>
                    <a:pt x="214" y="315"/>
                  </a:cubicBezTo>
                  <a:cubicBezTo>
                    <a:pt x="186" y="338"/>
                    <a:pt x="29" y="348"/>
                    <a:pt x="0" y="348"/>
                  </a:cubicBezTo>
                  <a:cubicBezTo>
                    <a:pt x="0" y="348"/>
                    <a:pt x="0" y="348"/>
                    <a:pt x="143" y="646"/>
                  </a:cubicBezTo>
                  <a:cubicBezTo>
                    <a:pt x="287" y="944"/>
                    <a:pt x="294" y="832"/>
                    <a:pt x="524" y="926"/>
                  </a:cubicBezTo>
                  <a:cubicBezTo>
                    <a:pt x="753" y="1019"/>
                    <a:pt x="438" y="1033"/>
                    <a:pt x="445" y="1249"/>
                  </a:cubicBezTo>
                  <a:cubicBezTo>
                    <a:pt x="452" y="1464"/>
                    <a:pt x="244" y="1593"/>
                    <a:pt x="244" y="1593"/>
                  </a:cubicBezTo>
                  <a:cubicBezTo>
                    <a:pt x="244" y="1593"/>
                    <a:pt x="294" y="1765"/>
                    <a:pt x="395" y="1923"/>
                  </a:cubicBezTo>
                  <a:cubicBezTo>
                    <a:pt x="486" y="2067"/>
                    <a:pt x="376" y="2157"/>
                    <a:pt x="355" y="2172"/>
                  </a:cubicBezTo>
                  <a:close/>
                  <a:moveTo>
                    <a:pt x="1353" y="422"/>
                  </a:moveTo>
                  <a:cubicBezTo>
                    <a:pt x="1354" y="423"/>
                    <a:pt x="1354" y="424"/>
                    <a:pt x="1354" y="425"/>
                  </a:cubicBezTo>
                  <a:cubicBezTo>
                    <a:pt x="1354" y="424"/>
                    <a:pt x="1354" y="423"/>
                    <a:pt x="1353" y="422"/>
                  </a:cubicBezTo>
                  <a:close/>
                  <a:moveTo>
                    <a:pt x="1355" y="425"/>
                  </a:moveTo>
                  <a:cubicBezTo>
                    <a:pt x="1355" y="426"/>
                    <a:pt x="1355" y="426"/>
                    <a:pt x="1356" y="427"/>
                  </a:cubicBezTo>
                  <a:cubicBezTo>
                    <a:pt x="1355" y="426"/>
                    <a:pt x="1355" y="426"/>
                    <a:pt x="1355" y="425"/>
                  </a:cubicBezTo>
                  <a:close/>
                  <a:moveTo>
                    <a:pt x="1356" y="427"/>
                  </a:moveTo>
                  <a:cubicBezTo>
                    <a:pt x="1357" y="428"/>
                    <a:pt x="1357" y="429"/>
                    <a:pt x="1358" y="429"/>
                  </a:cubicBezTo>
                  <a:cubicBezTo>
                    <a:pt x="1357" y="429"/>
                    <a:pt x="1357" y="428"/>
                    <a:pt x="1356" y="427"/>
                  </a:cubicBezTo>
                  <a:close/>
                  <a:moveTo>
                    <a:pt x="1358" y="429"/>
                  </a:moveTo>
                  <a:cubicBezTo>
                    <a:pt x="1359" y="430"/>
                    <a:pt x="1359" y="430"/>
                    <a:pt x="1360" y="431"/>
                  </a:cubicBezTo>
                  <a:cubicBezTo>
                    <a:pt x="1359" y="430"/>
                    <a:pt x="1359" y="430"/>
                    <a:pt x="1358" y="429"/>
                  </a:cubicBezTo>
                  <a:close/>
                  <a:moveTo>
                    <a:pt x="1360" y="431"/>
                  </a:moveTo>
                  <a:cubicBezTo>
                    <a:pt x="1361" y="431"/>
                    <a:pt x="1362" y="431"/>
                    <a:pt x="1363" y="432"/>
                  </a:cubicBezTo>
                  <a:cubicBezTo>
                    <a:pt x="1362" y="431"/>
                    <a:pt x="1361" y="431"/>
                    <a:pt x="1360" y="431"/>
                  </a:cubicBezTo>
                  <a:close/>
                  <a:moveTo>
                    <a:pt x="1363" y="432"/>
                  </a:moveTo>
                  <a:cubicBezTo>
                    <a:pt x="1364" y="432"/>
                    <a:pt x="1365" y="432"/>
                    <a:pt x="1365" y="432"/>
                  </a:cubicBezTo>
                  <a:cubicBezTo>
                    <a:pt x="1365" y="432"/>
                    <a:pt x="1364" y="432"/>
                    <a:pt x="1363" y="432"/>
                  </a:cubicBezTo>
                  <a:close/>
                  <a:moveTo>
                    <a:pt x="1366" y="432"/>
                  </a:moveTo>
                  <a:cubicBezTo>
                    <a:pt x="1367" y="432"/>
                    <a:pt x="1368" y="432"/>
                    <a:pt x="1369" y="432"/>
                  </a:cubicBezTo>
                  <a:cubicBezTo>
                    <a:pt x="1368" y="432"/>
                    <a:pt x="1367" y="432"/>
                    <a:pt x="1366" y="432"/>
                  </a:cubicBezTo>
                  <a:close/>
                  <a:moveTo>
                    <a:pt x="1369" y="432"/>
                  </a:moveTo>
                  <a:cubicBezTo>
                    <a:pt x="1370" y="432"/>
                    <a:pt x="1371" y="432"/>
                    <a:pt x="1372" y="432"/>
                  </a:cubicBezTo>
                  <a:cubicBezTo>
                    <a:pt x="1371" y="432"/>
                    <a:pt x="1370" y="432"/>
                    <a:pt x="1369" y="432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96645E29-1EFF-F661-5C99-CD444EAF80F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6848" y="2608693"/>
              <a:ext cx="809351" cy="1030907"/>
            </a:xfrm>
            <a:custGeom>
              <a:avLst/>
              <a:gdLst>
                <a:gd name="T0" fmla="*/ 77 w 2503"/>
                <a:gd name="T1" fmla="*/ 1706 h 3462"/>
                <a:gd name="T2" fmla="*/ 164 w 2503"/>
                <a:gd name="T3" fmla="*/ 1954 h 3462"/>
                <a:gd name="T4" fmla="*/ 367 w 2503"/>
                <a:gd name="T5" fmla="*/ 2379 h 3462"/>
                <a:gd name="T6" fmla="*/ 468 w 2503"/>
                <a:gd name="T7" fmla="*/ 2770 h 3462"/>
                <a:gd name="T8" fmla="*/ 893 w 2503"/>
                <a:gd name="T9" fmla="*/ 2905 h 3462"/>
                <a:gd name="T10" fmla="*/ 1041 w 2503"/>
                <a:gd name="T11" fmla="*/ 3296 h 3462"/>
                <a:gd name="T12" fmla="*/ 1433 w 2503"/>
                <a:gd name="T13" fmla="*/ 3350 h 3462"/>
                <a:gd name="T14" fmla="*/ 1649 w 2503"/>
                <a:gd name="T15" fmla="*/ 3161 h 3462"/>
                <a:gd name="T16" fmla="*/ 1844 w 2503"/>
                <a:gd name="T17" fmla="*/ 3350 h 3462"/>
                <a:gd name="T18" fmla="*/ 1920 w 2503"/>
                <a:gd name="T19" fmla="*/ 3364 h 3462"/>
                <a:gd name="T20" fmla="*/ 2021 w 2503"/>
                <a:gd name="T21" fmla="*/ 3029 h 3462"/>
                <a:gd name="T22" fmla="*/ 2066 w 2503"/>
                <a:gd name="T23" fmla="*/ 2697 h 3462"/>
                <a:gd name="T24" fmla="*/ 1788 w 2503"/>
                <a:gd name="T25" fmla="*/ 1796 h 3462"/>
                <a:gd name="T26" fmla="*/ 2088 w 2503"/>
                <a:gd name="T27" fmla="*/ 1493 h 3462"/>
                <a:gd name="T28" fmla="*/ 2391 w 2503"/>
                <a:gd name="T29" fmla="*/ 1314 h 3462"/>
                <a:gd name="T30" fmla="*/ 2216 w 2503"/>
                <a:gd name="T31" fmla="*/ 768 h 3462"/>
                <a:gd name="T32" fmla="*/ 1746 w 2503"/>
                <a:gd name="T33" fmla="*/ 755 h 3462"/>
                <a:gd name="T34" fmla="*/ 1459 w 2503"/>
                <a:gd name="T35" fmla="*/ 555 h 3462"/>
                <a:gd name="T36" fmla="*/ 1078 w 2503"/>
                <a:gd name="T37" fmla="*/ 498 h 3462"/>
                <a:gd name="T38" fmla="*/ 664 w 2503"/>
                <a:gd name="T39" fmla="*/ 305 h 3462"/>
                <a:gd name="T40" fmla="*/ 380 w 2503"/>
                <a:gd name="T41" fmla="*/ 118 h 3462"/>
                <a:gd name="T42" fmla="*/ 194 w 2503"/>
                <a:gd name="T43" fmla="*/ 0 h 3462"/>
                <a:gd name="T44" fmla="*/ 158 w 2503"/>
                <a:gd name="T45" fmla="*/ 13 h 3462"/>
                <a:gd name="T46" fmla="*/ 140 w 2503"/>
                <a:gd name="T47" fmla="*/ 427 h 3462"/>
                <a:gd name="T48" fmla="*/ 514 w 2503"/>
                <a:gd name="T49" fmla="*/ 750 h 3462"/>
                <a:gd name="T50" fmla="*/ 637 w 2503"/>
                <a:gd name="T51" fmla="*/ 1004 h 3462"/>
                <a:gd name="T52" fmla="*/ 484 w 2503"/>
                <a:gd name="T53" fmla="*/ 1236 h 3462"/>
                <a:gd name="T54" fmla="*/ 254 w 2503"/>
                <a:gd name="T55" fmla="*/ 1298 h 3462"/>
                <a:gd name="T56" fmla="*/ 107 w 2503"/>
                <a:gd name="T57" fmla="*/ 1300 h 3462"/>
                <a:gd name="T58" fmla="*/ 57 w 2503"/>
                <a:gd name="T59" fmla="*/ 1514 h 3462"/>
                <a:gd name="T60" fmla="*/ 77 w 2503"/>
                <a:gd name="T61" fmla="*/ 1706 h 3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503" h="3462">
                  <a:moveTo>
                    <a:pt x="77" y="1706"/>
                  </a:moveTo>
                  <a:cubicBezTo>
                    <a:pt x="77" y="1706"/>
                    <a:pt x="124" y="1792"/>
                    <a:pt x="164" y="1954"/>
                  </a:cubicBezTo>
                  <a:cubicBezTo>
                    <a:pt x="205" y="2116"/>
                    <a:pt x="407" y="2203"/>
                    <a:pt x="367" y="2379"/>
                  </a:cubicBezTo>
                  <a:cubicBezTo>
                    <a:pt x="326" y="2554"/>
                    <a:pt x="495" y="2635"/>
                    <a:pt x="468" y="2770"/>
                  </a:cubicBezTo>
                  <a:cubicBezTo>
                    <a:pt x="441" y="2905"/>
                    <a:pt x="677" y="2716"/>
                    <a:pt x="893" y="2905"/>
                  </a:cubicBezTo>
                  <a:cubicBezTo>
                    <a:pt x="1109" y="3094"/>
                    <a:pt x="880" y="3276"/>
                    <a:pt x="1041" y="3296"/>
                  </a:cubicBezTo>
                  <a:cubicBezTo>
                    <a:pt x="1203" y="3316"/>
                    <a:pt x="1325" y="3404"/>
                    <a:pt x="1433" y="3350"/>
                  </a:cubicBezTo>
                  <a:cubicBezTo>
                    <a:pt x="1541" y="3296"/>
                    <a:pt x="1581" y="2945"/>
                    <a:pt x="1649" y="3161"/>
                  </a:cubicBezTo>
                  <a:cubicBezTo>
                    <a:pt x="1716" y="3377"/>
                    <a:pt x="1748" y="3462"/>
                    <a:pt x="1844" y="3350"/>
                  </a:cubicBezTo>
                  <a:cubicBezTo>
                    <a:pt x="1895" y="3292"/>
                    <a:pt x="1894" y="3358"/>
                    <a:pt x="1920" y="3364"/>
                  </a:cubicBezTo>
                  <a:cubicBezTo>
                    <a:pt x="1897" y="3304"/>
                    <a:pt x="1975" y="3168"/>
                    <a:pt x="2021" y="3029"/>
                  </a:cubicBezTo>
                  <a:cubicBezTo>
                    <a:pt x="2069" y="2885"/>
                    <a:pt x="2138" y="2835"/>
                    <a:pt x="2066" y="2697"/>
                  </a:cubicBezTo>
                  <a:cubicBezTo>
                    <a:pt x="1994" y="2560"/>
                    <a:pt x="1772" y="2163"/>
                    <a:pt x="1788" y="1796"/>
                  </a:cubicBezTo>
                  <a:cubicBezTo>
                    <a:pt x="1804" y="1429"/>
                    <a:pt x="1912" y="1356"/>
                    <a:pt x="2088" y="1493"/>
                  </a:cubicBezTo>
                  <a:cubicBezTo>
                    <a:pt x="2264" y="1630"/>
                    <a:pt x="2436" y="1502"/>
                    <a:pt x="2391" y="1314"/>
                  </a:cubicBezTo>
                  <a:cubicBezTo>
                    <a:pt x="2346" y="1126"/>
                    <a:pt x="2503" y="816"/>
                    <a:pt x="2216" y="768"/>
                  </a:cubicBezTo>
                  <a:cubicBezTo>
                    <a:pt x="1928" y="720"/>
                    <a:pt x="1849" y="845"/>
                    <a:pt x="1746" y="755"/>
                  </a:cubicBezTo>
                  <a:cubicBezTo>
                    <a:pt x="1644" y="666"/>
                    <a:pt x="1559" y="472"/>
                    <a:pt x="1459" y="555"/>
                  </a:cubicBezTo>
                  <a:cubicBezTo>
                    <a:pt x="1359" y="639"/>
                    <a:pt x="1192" y="792"/>
                    <a:pt x="1078" y="498"/>
                  </a:cubicBezTo>
                  <a:cubicBezTo>
                    <a:pt x="965" y="204"/>
                    <a:pt x="798" y="392"/>
                    <a:pt x="664" y="305"/>
                  </a:cubicBezTo>
                  <a:cubicBezTo>
                    <a:pt x="530" y="218"/>
                    <a:pt x="520" y="181"/>
                    <a:pt x="380" y="118"/>
                  </a:cubicBezTo>
                  <a:cubicBezTo>
                    <a:pt x="292" y="78"/>
                    <a:pt x="240" y="55"/>
                    <a:pt x="194" y="0"/>
                  </a:cubicBezTo>
                  <a:cubicBezTo>
                    <a:pt x="194" y="0"/>
                    <a:pt x="180" y="5"/>
                    <a:pt x="158" y="13"/>
                  </a:cubicBezTo>
                  <a:cubicBezTo>
                    <a:pt x="56" y="62"/>
                    <a:pt x="63" y="214"/>
                    <a:pt x="140" y="427"/>
                  </a:cubicBezTo>
                  <a:cubicBezTo>
                    <a:pt x="242" y="707"/>
                    <a:pt x="440" y="742"/>
                    <a:pt x="514" y="750"/>
                  </a:cubicBezTo>
                  <a:cubicBezTo>
                    <a:pt x="587" y="758"/>
                    <a:pt x="637" y="927"/>
                    <a:pt x="637" y="1004"/>
                  </a:cubicBezTo>
                  <a:cubicBezTo>
                    <a:pt x="637" y="1081"/>
                    <a:pt x="555" y="1167"/>
                    <a:pt x="484" y="1236"/>
                  </a:cubicBezTo>
                  <a:cubicBezTo>
                    <a:pt x="412" y="1306"/>
                    <a:pt x="323" y="1323"/>
                    <a:pt x="254" y="1298"/>
                  </a:cubicBezTo>
                  <a:cubicBezTo>
                    <a:pt x="184" y="1272"/>
                    <a:pt x="178" y="1232"/>
                    <a:pt x="107" y="1300"/>
                  </a:cubicBezTo>
                  <a:cubicBezTo>
                    <a:pt x="35" y="1367"/>
                    <a:pt x="115" y="1450"/>
                    <a:pt x="57" y="1514"/>
                  </a:cubicBezTo>
                  <a:cubicBezTo>
                    <a:pt x="0" y="1577"/>
                    <a:pt x="63" y="1659"/>
                    <a:pt x="77" y="170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F998CAE1-B1E5-E165-A149-CBD8F35D030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2924" y="912997"/>
              <a:ext cx="2659546" cy="2716969"/>
            </a:xfrm>
            <a:custGeom>
              <a:avLst/>
              <a:gdLst>
                <a:gd name="T0" fmla="*/ 645 w 8230"/>
                <a:gd name="T1" fmla="*/ 2991 h 9120"/>
                <a:gd name="T2" fmla="*/ 2553 w 8230"/>
                <a:gd name="T3" fmla="*/ 1089 h 9120"/>
                <a:gd name="T4" fmla="*/ 2669 w 8230"/>
                <a:gd name="T5" fmla="*/ 761 h 9120"/>
                <a:gd name="T6" fmla="*/ 2375 w 8230"/>
                <a:gd name="T7" fmla="*/ 300 h 9120"/>
                <a:gd name="T8" fmla="*/ 2893 w 8230"/>
                <a:gd name="T9" fmla="*/ 196 h 9120"/>
                <a:gd name="T10" fmla="*/ 3660 w 8230"/>
                <a:gd name="T11" fmla="*/ 893 h 9120"/>
                <a:gd name="T12" fmla="*/ 4190 w 8230"/>
                <a:gd name="T13" fmla="*/ 1401 h 9120"/>
                <a:gd name="T14" fmla="*/ 4634 w 8230"/>
                <a:gd name="T15" fmla="*/ 2011 h 9120"/>
                <a:gd name="T16" fmla="*/ 4905 w 8230"/>
                <a:gd name="T17" fmla="*/ 2519 h 9120"/>
                <a:gd name="T18" fmla="*/ 5318 w 8230"/>
                <a:gd name="T19" fmla="*/ 2644 h 9120"/>
                <a:gd name="T20" fmla="*/ 6058 w 8230"/>
                <a:gd name="T21" fmla="*/ 2547 h 9120"/>
                <a:gd name="T22" fmla="*/ 6376 w 8230"/>
                <a:gd name="T23" fmla="*/ 2369 h 9120"/>
                <a:gd name="T24" fmla="*/ 6748 w 8230"/>
                <a:gd name="T25" fmla="*/ 2588 h 9120"/>
                <a:gd name="T26" fmla="*/ 7297 w 8230"/>
                <a:gd name="T27" fmla="*/ 2475 h 9120"/>
                <a:gd name="T28" fmla="*/ 7747 w 8230"/>
                <a:gd name="T29" fmla="*/ 2703 h 9120"/>
                <a:gd name="T30" fmla="*/ 8078 w 8230"/>
                <a:gd name="T31" fmla="*/ 2962 h 9120"/>
                <a:gd name="T32" fmla="*/ 7819 w 8230"/>
                <a:gd name="T33" fmla="*/ 4033 h 9120"/>
                <a:gd name="T34" fmla="*/ 8151 w 8230"/>
                <a:gd name="T35" fmla="*/ 4519 h 9120"/>
                <a:gd name="T36" fmla="*/ 7811 w 8230"/>
                <a:gd name="T37" fmla="*/ 4464 h 9120"/>
                <a:gd name="T38" fmla="*/ 7468 w 8230"/>
                <a:gd name="T39" fmla="*/ 4393 h 9120"/>
                <a:gd name="T40" fmla="*/ 6836 w 8230"/>
                <a:gd name="T41" fmla="*/ 4614 h 9120"/>
                <a:gd name="T42" fmla="*/ 6342 w 8230"/>
                <a:gd name="T43" fmla="*/ 4760 h 9120"/>
                <a:gd name="T44" fmla="*/ 5655 w 8230"/>
                <a:gd name="T45" fmla="*/ 5123 h 9120"/>
                <a:gd name="T46" fmla="*/ 5083 w 8230"/>
                <a:gd name="T47" fmla="*/ 5692 h 9120"/>
                <a:gd name="T48" fmla="*/ 4815 w 8230"/>
                <a:gd name="T49" fmla="*/ 6439 h 9120"/>
                <a:gd name="T50" fmla="*/ 4319 w 8230"/>
                <a:gd name="T51" fmla="*/ 7173 h 9120"/>
                <a:gd name="T52" fmla="*/ 4081 w 8230"/>
                <a:gd name="T53" fmla="*/ 7765 h 9120"/>
                <a:gd name="T54" fmla="*/ 3616 w 8230"/>
                <a:gd name="T55" fmla="*/ 7760 h 9120"/>
                <a:gd name="T56" fmla="*/ 3373 w 8230"/>
                <a:gd name="T57" fmla="*/ 8190 h 9120"/>
                <a:gd name="T58" fmla="*/ 2843 w 8230"/>
                <a:gd name="T59" fmla="*/ 8513 h 9120"/>
                <a:gd name="T60" fmla="*/ 2469 w 8230"/>
                <a:gd name="T61" fmla="*/ 8743 h 9120"/>
                <a:gd name="T62" fmla="*/ 2355 w 8230"/>
                <a:gd name="T63" fmla="*/ 8770 h 9120"/>
                <a:gd name="T64" fmla="*/ 2065 w 8230"/>
                <a:gd name="T65" fmla="*/ 8722 h 9120"/>
                <a:gd name="T66" fmla="*/ 1832 w 8230"/>
                <a:gd name="T67" fmla="*/ 7489 h 9120"/>
                <a:gd name="T68" fmla="*/ 2435 w 8230"/>
                <a:gd name="T69" fmla="*/ 7007 h 9120"/>
                <a:gd name="T70" fmla="*/ 1790 w 8230"/>
                <a:gd name="T71" fmla="*/ 6448 h 9120"/>
                <a:gd name="T72" fmla="*/ 1122 w 8230"/>
                <a:gd name="T73" fmla="*/ 6191 h 9120"/>
                <a:gd name="T74" fmla="*/ 424 w 8230"/>
                <a:gd name="T75" fmla="*/ 5811 h 9120"/>
                <a:gd name="T76" fmla="*/ 141 w 8230"/>
                <a:gd name="T77" fmla="*/ 4932 h 9120"/>
                <a:gd name="T78" fmla="*/ 254 w 8230"/>
                <a:gd name="T79" fmla="*/ 4124 h 9120"/>
                <a:gd name="T80" fmla="*/ 11 w 8230"/>
                <a:gd name="T81" fmla="*/ 3256 h 9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230" h="9120">
                  <a:moveTo>
                    <a:pt x="11" y="3256"/>
                  </a:moveTo>
                  <a:cubicBezTo>
                    <a:pt x="11" y="3256"/>
                    <a:pt x="46" y="3182"/>
                    <a:pt x="645" y="2991"/>
                  </a:cubicBezTo>
                  <a:cubicBezTo>
                    <a:pt x="1245" y="2801"/>
                    <a:pt x="1839" y="2478"/>
                    <a:pt x="2190" y="1867"/>
                  </a:cubicBezTo>
                  <a:cubicBezTo>
                    <a:pt x="2542" y="1256"/>
                    <a:pt x="2444" y="1055"/>
                    <a:pt x="2553" y="1089"/>
                  </a:cubicBezTo>
                  <a:cubicBezTo>
                    <a:pt x="2663" y="1124"/>
                    <a:pt x="2755" y="1107"/>
                    <a:pt x="2697" y="980"/>
                  </a:cubicBezTo>
                  <a:cubicBezTo>
                    <a:pt x="2640" y="853"/>
                    <a:pt x="2611" y="853"/>
                    <a:pt x="2669" y="761"/>
                  </a:cubicBezTo>
                  <a:cubicBezTo>
                    <a:pt x="2726" y="669"/>
                    <a:pt x="2692" y="622"/>
                    <a:pt x="2542" y="565"/>
                  </a:cubicBezTo>
                  <a:cubicBezTo>
                    <a:pt x="2392" y="507"/>
                    <a:pt x="2513" y="352"/>
                    <a:pt x="2375" y="300"/>
                  </a:cubicBezTo>
                  <a:cubicBezTo>
                    <a:pt x="2236" y="248"/>
                    <a:pt x="2340" y="179"/>
                    <a:pt x="2467" y="213"/>
                  </a:cubicBezTo>
                  <a:cubicBezTo>
                    <a:pt x="2594" y="248"/>
                    <a:pt x="2807" y="0"/>
                    <a:pt x="2893" y="196"/>
                  </a:cubicBezTo>
                  <a:cubicBezTo>
                    <a:pt x="2980" y="392"/>
                    <a:pt x="3228" y="248"/>
                    <a:pt x="3233" y="415"/>
                  </a:cubicBezTo>
                  <a:cubicBezTo>
                    <a:pt x="3239" y="582"/>
                    <a:pt x="3631" y="548"/>
                    <a:pt x="3660" y="893"/>
                  </a:cubicBezTo>
                  <a:cubicBezTo>
                    <a:pt x="3689" y="1239"/>
                    <a:pt x="3890" y="1135"/>
                    <a:pt x="3954" y="1228"/>
                  </a:cubicBezTo>
                  <a:cubicBezTo>
                    <a:pt x="4017" y="1320"/>
                    <a:pt x="4173" y="1326"/>
                    <a:pt x="4190" y="1401"/>
                  </a:cubicBezTo>
                  <a:cubicBezTo>
                    <a:pt x="4207" y="1475"/>
                    <a:pt x="4352" y="1349"/>
                    <a:pt x="4461" y="1585"/>
                  </a:cubicBezTo>
                  <a:cubicBezTo>
                    <a:pt x="4571" y="1821"/>
                    <a:pt x="4484" y="2000"/>
                    <a:pt x="4634" y="2011"/>
                  </a:cubicBezTo>
                  <a:cubicBezTo>
                    <a:pt x="4784" y="2023"/>
                    <a:pt x="4824" y="1919"/>
                    <a:pt x="4905" y="2173"/>
                  </a:cubicBezTo>
                  <a:cubicBezTo>
                    <a:pt x="4986" y="2426"/>
                    <a:pt x="4847" y="2450"/>
                    <a:pt x="4905" y="2519"/>
                  </a:cubicBezTo>
                  <a:cubicBezTo>
                    <a:pt x="4962" y="2588"/>
                    <a:pt x="5055" y="2582"/>
                    <a:pt x="5112" y="2657"/>
                  </a:cubicBezTo>
                  <a:cubicBezTo>
                    <a:pt x="5170" y="2732"/>
                    <a:pt x="5168" y="2600"/>
                    <a:pt x="5318" y="2644"/>
                  </a:cubicBezTo>
                  <a:cubicBezTo>
                    <a:pt x="5467" y="2688"/>
                    <a:pt x="5552" y="2591"/>
                    <a:pt x="5736" y="2660"/>
                  </a:cubicBezTo>
                  <a:cubicBezTo>
                    <a:pt x="5920" y="2728"/>
                    <a:pt x="5955" y="2591"/>
                    <a:pt x="6058" y="2547"/>
                  </a:cubicBezTo>
                  <a:cubicBezTo>
                    <a:pt x="6161" y="2503"/>
                    <a:pt x="6139" y="2622"/>
                    <a:pt x="6211" y="2479"/>
                  </a:cubicBezTo>
                  <a:cubicBezTo>
                    <a:pt x="6282" y="2335"/>
                    <a:pt x="6314" y="2322"/>
                    <a:pt x="6376" y="2369"/>
                  </a:cubicBezTo>
                  <a:cubicBezTo>
                    <a:pt x="6438" y="2416"/>
                    <a:pt x="6510" y="2413"/>
                    <a:pt x="6579" y="2500"/>
                  </a:cubicBezTo>
                  <a:cubicBezTo>
                    <a:pt x="6648" y="2588"/>
                    <a:pt x="6666" y="2538"/>
                    <a:pt x="6748" y="2588"/>
                  </a:cubicBezTo>
                  <a:cubicBezTo>
                    <a:pt x="6829" y="2638"/>
                    <a:pt x="6938" y="2479"/>
                    <a:pt x="7038" y="2500"/>
                  </a:cubicBezTo>
                  <a:cubicBezTo>
                    <a:pt x="7138" y="2522"/>
                    <a:pt x="7138" y="2326"/>
                    <a:pt x="7297" y="2475"/>
                  </a:cubicBezTo>
                  <a:cubicBezTo>
                    <a:pt x="7456" y="2625"/>
                    <a:pt x="7597" y="2653"/>
                    <a:pt x="7634" y="2638"/>
                  </a:cubicBezTo>
                  <a:cubicBezTo>
                    <a:pt x="7672" y="2622"/>
                    <a:pt x="7612" y="2700"/>
                    <a:pt x="7747" y="2703"/>
                  </a:cubicBezTo>
                  <a:cubicBezTo>
                    <a:pt x="7881" y="2706"/>
                    <a:pt x="7853" y="2778"/>
                    <a:pt x="7921" y="2847"/>
                  </a:cubicBezTo>
                  <a:cubicBezTo>
                    <a:pt x="7990" y="2916"/>
                    <a:pt x="8152" y="2875"/>
                    <a:pt x="8078" y="2962"/>
                  </a:cubicBezTo>
                  <a:cubicBezTo>
                    <a:pt x="8003" y="3050"/>
                    <a:pt x="7235" y="3918"/>
                    <a:pt x="7438" y="4027"/>
                  </a:cubicBezTo>
                  <a:cubicBezTo>
                    <a:pt x="7640" y="4136"/>
                    <a:pt x="7736" y="3950"/>
                    <a:pt x="7819" y="4033"/>
                  </a:cubicBezTo>
                  <a:cubicBezTo>
                    <a:pt x="7902" y="4116"/>
                    <a:pt x="7910" y="4152"/>
                    <a:pt x="7930" y="4247"/>
                  </a:cubicBezTo>
                  <a:cubicBezTo>
                    <a:pt x="7949" y="4341"/>
                    <a:pt x="8230" y="4420"/>
                    <a:pt x="8151" y="4519"/>
                  </a:cubicBezTo>
                  <a:cubicBezTo>
                    <a:pt x="8072" y="4618"/>
                    <a:pt x="8040" y="4452"/>
                    <a:pt x="7993" y="4495"/>
                  </a:cubicBezTo>
                  <a:cubicBezTo>
                    <a:pt x="7945" y="4539"/>
                    <a:pt x="7839" y="4606"/>
                    <a:pt x="7811" y="4464"/>
                  </a:cubicBezTo>
                  <a:cubicBezTo>
                    <a:pt x="7784" y="4322"/>
                    <a:pt x="7799" y="4365"/>
                    <a:pt x="7673" y="4381"/>
                  </a:cubicBezTo>
                  <a:cubicBezTo>
                    <a:pt x="7547" y="4397"/>
                    <a:pt x="7507" y="4444"/>
                    <a:pt x="7468" y="4393"/>
                  </a:cubicBezTo>
                  <a:cubicBezTo>
                    <a:pt x="7428" y="4341"/>
                    <a:pt x="7251" y="4389"/>
                    <a:pt x="7215" y="4511"/>
                  </a:cubicBezTo>
                  <a:cubicBezTo>
                    <a:pt x="7179" y="4634"/>
                    <a:pt x="6978" y="4618"/>
                    <a:pt x="6836" y="4614"/>
                  </a:cubicBezTo>
                  <a:cubicBezTo>
                    <a:pt x="6694" y="4610"/>
                    <a:pt x="6674" y="4705"/>
                    <a:pt x="6563" y="4705"/>
                  </a:cubicBezTo>
                  <a:cubicBezTo>
                    <a:pt x="6453" y="4705"/>
                    <a:pt x="6536" y="4768"/>
                    <a:pt x="6342" y="4760"/>
                  </a:cubicBezTo>
                  <a:cubicBezTo>
                    <a:pt x="6149" y="4752"/>
                    <a:pt x="5865" y="5020"/>
                    <a:pt x="5801" y="5032"/>
                  </a:cubicBezTo>
                  <a:cubicBezTo>
                    <a:pt x="5738" y="5044"/>
                    <a:pt x="5699" y="5013"/>
                    <a:pt x="5655" y="5123"/>
                  </a:cubicBezTo>
                  <a:cubicBezTo>
                    <a:pt x="5612" y="5234"/>
                    <a:pt x="5466" y="5309"/>
                    <a:pt x="5351" y="5309"/>
                  </a:cubicBezTo>
                  <a:cubicBezTo>
                    <a:pt x="5237" y="5309"/>
                    <a:pt x="5103" y="5368"/>
                    <a:pt x="5083" y="5692"/>
                  </a:cubicBezTo>
                  <a:cubicBezTo>
                    <a:pt x="5063" y="6015"/>
                    <a:pt x="5016" y="6067"/>
                    <a:pt x="4984" y="6106"/>
                  </a:cubicBezTo>
                  <a:cubicBezTo>
                    <a:pt x="4953" y="6146"/>
                    <a:pt x="4749" y="6277"/>
                    <a:pt x="4815" y="6439"/>
                  </a:cubicBezTo>
                  <a:cubicBezTo>
                    <a:pt x="4881" y="6601"/>
                    <a:pt x="5068" y="6803"/>
                    <a:pt x="4866" y="6869"/>
                  </a:cubicBezTo>
                  <a:cubicBezTo>
                    <a:pt x="4663" y="6935"/>
                    <a:pt x="4496" y="6945"/>
                    <a:pt x="4319" y="7173"/>
                  </a:cubicBezTo>
                  <a:cubicBezTo>
                    <a:pt x="4142" y="7400"/>
                    <a:pt x="4299" y="7527"/>
                    <a:pt x="4314" y="7633"/>
                  </a:cubicBezTo>
                  <a:cubicBezTo>
                    <a:pt x="4329" y="7739"/>
                    <a:pt x="4006" y="7664"/>
                    <a:pt x="4081" y="7765"/>
                  </a:cubicBezTo>
                  <a:cubicBezTo>
                    <a:pt x="4157" y="7866"/>
                    <a:pt x="4137" y="7932"/>
                    <a:pt x="3975" y="7861"/>
                  </a:cubicBezTo>
                  <a:cubicBezTo>
                    <a:pt x="3813" y="7790"/>
                    <a:pt x="3717" y="7775"/>
                    <a:pt x="3616" y="7760"/>
                  </a:cubicBezTo>
                  <a:cubicBezTo>
                    <a:pt x="3515" y="7744"/>
                    <a:pt x="3332" y="7613"/>
                    <a:pt x="3358" y="7719"/>
                  </a:cubicBezTo>
                  <a:cubicBezTo>
                    <a:pt x="3383" y="7825"/>
                    <a:pt x="3454" y="8170"/>
                    <a:pt x="3373" y="8190"/>
                  </a:cubicBezTo>
                  <a:cubicBezTo>
                    <a:pt x="3292" y="8210"/>
                    <a:pt x="3332" y="8331"/>
                    <a:pt x="3211" y="8352"/>
                  </a:cubicBezTo>
                  <a:cubicBezTo>
                    <a:pt x="3090" y="8372"/>
                    <a:pt x="2911" y="8510"/>
                    <a:pt x="2843" y="8513"/>
                  </a:cubicBezTo>
                  <a:cubicBezTo>
                    <a:pt x="2774" y="8516"/>
                    <a:pt x="2585" y="8486"/>
                    <a:pt x="2555" y="8555"/>
                  </a:cubicBezTo>
                  <a:cubicBezTo>
                    <a:pt x="2526" y="8623"/>
                    <a:pt x="2400" y="8647"/>
                    <a:pt x="2469" y="8743"/>
                  </a:cubicBezTo>
                  <a:cubicBezTo>
                    <a:pt x="2538" y="8839"/>
                    <a:pt x="2517" y="8919"/>
                    <a:pt x="2475" y="8868"/>
                  </a:cubicBezTo>
                  <a:cubicBezTo>
                    <a:pt x="2433" y="8818"/>
                    <a:pt x="2448" y="8698"/>
                    <a:pt x="2355" y="8770"/>
                  </a:cubicBezTo>
                  <a:cubicBezTo>
                    <a:pt x="2262" y="8842"/>
                    <a:pt x="1996" y="9120"/>
                    <a:pt x="1967" y="9063"/>
                  </a:cubicBezTo>
                  <a:cubicBezTo>
                    <a:pt x="1937" y="9006"/>
                    <a:pt x="2017" y="8865"/>
                    <a:pt x="2065" y="8722"/>
                  </a:cubicBezTo>
                  <a:cubicBezTo>
                    <a:pt x="2113" y="8578"/>
                    <a:pt x="2182" y="8528"/>
                    <a:pt x="2110" y="8390"/>
                  </a:cubicBezTo>
                  <a:cubicBezTo>
                    <a:pt x="2038" y="8253"/>
                    <a:pt x="1816" y="7856"/>
                    <a:pt x="1832" y="7489"/>
                  </a:cubicBezTo>
                  <a:cubicBezTo>
                    <a:pt x="1848" y="7122"/>
                    <a:pt x="1956" y="7049"/>
                    <a:pt x="2132" y="7186"/>
                  </a:cubicBezTo>
                  <a:cubicBezTo>
                    <a:pt x="2308" y="7323"/>
                    <a:pt x="2480" y="7195"/>
                    <a:pt x="2435" y="7007"/>
                  </a:cubicBezTo>
                  <a:cubicBezTo>
                    <a:pt x="2390" y="6819"/>
                    <a:pt x="2547" y="6509"/>
                    <a:pt x="2260" y="6461"/>
                  </a:cubicBezTo>
                  <a:cubicBezTo>
                    <a:pt x="1972" y="6413"/>
                    <a:pt x="1893" y="6538"/>
                    <a:pt x="1790" y="6448"/>
                  </a:cubicBezTo>
                  <a:cubicBezTo>
                    <a:pt x="1688" y="6359"/>
                    <a:pt x="1603" y="6165"/>
                    <a:pt x="1503" y="6248"/>
                  </a:cubicBezTo>
                  <a:cubicBezTo>
                    <a:pt x="1403" y="6332"/>
                    <a:pt x="1236" y="6485"/>
                    <a:pt x="1122" y="6191"/>
                  </a:cubicBezTo>
                  <a:cubicBezTo>
                    <a:pt x="1009" y="5897"/>
                    <a:pt x="842" y="6085"/>
                    <a:pt x="708" y="5998"/>
                  </a:cubicBezTo>
                  <a:cubicBezTo>
                    <a:pt x="574" y="5911"/>
                    <a:pt x="564" y="5874"/>
                    <a:pt x="424" y="5811"/>
                  </a:cubicBezTo>
                  <a:cubicBezTo>
                    <a:pt x="284" y="5747"/>
                    <a:pt x="234" y="5727"/>
                    <a:pt x="157" y="5550"/>
                  </a:cubicBezTo>
                  <a:cubicBezTo>
                    <a:pt x="80" y="5373"/>
                    <a:pt x="0" y="5139"/>
                    <a:pt x="141" y="4932"/>
                  </a:cubicBezTo>
                  <a:cubicBezTo>
                    <a:pt x="281" y="4725"/>
                    <a:pt x="269" y="4768"/>
                    <a:pt x="262" y="4569"/>
                  </a:cubicBezTo>
                  <a:cubicBezTo>
                    <a:pt x="254" y="4370"/>
                    <a:pt x="375" y="4319"/>
                    <a:pt x="254" y="4124"/>
                  </a:cubicBezTo>
                  <a:cubicBezTo>
                    <a:pt x="133" y="3929"/>
                    <a:pt x="238" y="3878"/>
                    <a:pt x="137" y="3679"/>
                  </a:cubicBezTo>
                  <a:cubicBezTo>
                    <a:pt x="35" y="3480"/>
                    <a:pt x="11" y="3256"/>
                    <a:pt x="11" y="325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92BE7688-9758-8B28-CD0B-7536560B6F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3963" y="1876462"/>
              <a:ext cx="548270" cy="1254109"/>
            </a:xfrm>
            <a:custGeom>
              <a:avLst/>
              <a:gdLst>
                <a:gd name="T0" fmla="*/ 1031 w 1701"/>
                <a:gd name="T1" fmla="*/ 23 h 4214"/>
                <a:gd name="T2" fmla="*/ 821 w 1701"/>
                <a:gd name="T3" fmla="*/ 191 h 4214"/>
                <a:gd name="T4" fmla="*/ 662 w 1701"/>
                <a:gd name="T5" fmla="*/ 449 h 4214"/>
                <a:gd name="T6" fmla="*/ 563 w 1701"/>
                <a:gd name="T7" fmla="*/ 443 h 4214"/>
                <a:gd name="T8" fmla="*/ 463 w 1701"/>
                <a:gd name="T9" fmla="*/ 707 h 4214"/>
                <a:gd name="T10" fmla="*/ 265 w 1701"/>
                <a:gd name="T11" fmla="*/ 1031 h 4214"/>
                <a:gd name="T12" fmla="*/ 212 w 1701"/>
                <a:gd name="T13" fmla="*/ 1468 h 4214"/>
                <a:gd name="T14" fmla="*/ 113 w 1701"/>
                <a:gd name="T15" fmla="*/ 1706 h 4214"/>
                <a:gd name="T16" fmla="*/ 172 w 1701"/>
                <a:gd name="T17" fmla="*/ 2136 h 4214"/>
                <a:gd name="T18" fmla="*/ 212 w 1701"/>
                <a:gd name="T19" fmla="*/ 2692 h 4214"/>
                <a:gd name="T20" fmla="*/ 159 w 1701"/>
                <a:gd name="T21" fmla="*/ 3108 h 4214"/>
                <a:gd name="T22" fmla="*/ 510 w 1701"/>
                <a:gd name="T23" fmla="*/ 3439 h 4214"/>
                <a:gd name="T24" fmla="*/ 754 w 1701"/>
                <a:gd name="T25" fmla="*/ 3697 h 4214"/>
                <a:gd name="T26" fmla="*/ 857 w 1701"/>
                <a:gd name="T27" fmla="*/ 4035 h 4214"/>
                <a:gd name="T28" fmla="*/ 887 w 1701"/>
                <a:gd name="T29" fmla="*/ 4149 h 4214"/>
                <a:gd name="T30" fmla="*/ 1141 w 1701"/>
                <a:gd name="T31" fmla="*/ 4166 h 4214"/>
                <a:gd name="T32" fmla="*/ 1121 w 1701"/>
                <a:gd name="T33" fmla="*/ 3974 h 4214"/>
                <a:gd name="T34" fmla="*/ 1171 w 1701"/>
                <a:gd name="T35" fmla="*/ 3760 h 4214"/>
                <a:gd name="T36" fmla="*/ 1318 w 1701"/>
                <a:gd name="T37" fmla="*/ 3758 h 4214"/>
                <a:gd name="T38" fmla="*/ 1548 w 1701"/>
                <a:gd name="T39" fmla="*/ 3696 h 4214"/>
                <a:gd name="T40" fmla="*/ 1701 w 1701"/>
                <a:gd name="T41" fmla="*/ 3464 h 4214"/>
                <a:gd name="T42" fmla="*/ 1578 w 1701"/>
                <a:gd name="T43" fmla="*/ 3210 h 4214"/>
                <a:gd name="T44" fmla="*/ 1204 w 1701"/>
                <a:gd name="T45" fmla="*/ 2887 h 4214"/>
                <a:gd name="T46" fmla="*/ 1258 w 1701"/>
                <a:gd name="T47" fmla="*/ 2460 h 4214"/>
                <a:gd name="T48" fmla="*/ 1177 w 1701"/>
                <a:gd name="T49" fmla="*/ 2317 h 4214"/>
                <a:gd name="T50" fmla="*/ 1161 w 1701"/>
                <a:gd name="T51" fmla="*/ 1699 h 4214"/>
                <a:gd name="T52" fmla="*/ 1282 w 1701"/>
                <a:gd name="T53" fmla="*/ 1336 h 4214"/>
                <a:gd name="T54" fmla="*/ 1274 w 1701"/>
                <a:gd name="T55" fmla="*/ 891 h 4214"/>
                <a:gd name="T56" fmla="*/ 1157 w 1701"/>
                <a:gd name="T57" fmla="*/ 446 h 4214"/>
                <a:gd name="T58" fmla="*/ 1031 w 1701"/>
                <a:gd name="T59" fmla="*/ 23 h 4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701" h="4214">
                  <a:moveTo>
                    <a:pt x="1031" y="23"/>
                  </a:moveTo>
                  <a:cubicBezTo>
                    <a:pt x="1031" y="23"/>
                    <a:pt x="973" y="0"/>
                    <a:pt x="821" y="191"/>
                  </a:cubicBezTo>
                  <a:cubicBezTo>
                    <a:pt x="669" y="383"/>
                    <a:pt x="629" y="357"/>
                    <a:pt x="662" y="449"/>
                  </a:cubicBezTo>
                  <a:cubicBezTo>
                    <a:pt x="695" y="542"/>
                    <a:pt x="629" y="502"/>
                    <a:pt x="563" y="443"/>
                  </a:cubicBezTo>
                  <a:cubicBezTo>
                    <a:pt x="497" y="383"/>
                    <a:pt x="450" y="535"/>
                    <a:pt x="463" y="707"/>
                  </a:cubicBezTo>
                  <a:cubicBezTo>
                    <a:pt x="477" y="879"/>
                    <a:pt x="252" y="879"/>
                    <a:pt x="265" y="1031"/>
                  </a:cubicBezTo>
                  <a:cubicBezTo>
                    <a:pt x="278" y="1184"/>
                    <a:pt x="139" y="1309"/>
                    <a:pt x="212" y="1468"/>
                  </a:cubicBezTo>
                  <a:cubicBezTo>
                    <a:pt x="285" y="1627"/>
                    <a:pt x="100" y="1640"/>
                    <a:pt x="113" y="1706"/>
                  </a:cubicBezTo>
                  <a:cubicBezTo>
                    <a:pt x="126" y="1772"/>
                    <a:pt x="245" y="2024"/>
                    <a:pt x="172" y="2136"/>
                  </a:cubicBezTo>
                  <a:cubicBezTo>
                    <a:pt x="100" y="2248"/>
                    <a:pt x="318" y="2579"/>
                    <a:pt x="212" y="2692"/>
                  </a:cubicBezTo>
                  <a:cubicBezTo>
                    <a:pt x="106" y="2804"/>
                    <a:pt x="0" y="2936"/>
                    <a:pt x="159" y="3108"/>
                  </a:cubicBezTo>
                  <a:cubicBezTo>
                    <a:pt x="318" y="3280"/>
                    <a:pt x="483" y="3307"/>
                    <a:pt x="510" y="3439"/>
                  </a:cubicBezTo>
                  <a:cubicBezTo>
                    <a:pt x="536" y="3571"/>
                    <a:pt x="662" y="3578"/>
                    <a:pt x="754" y="3697"/>
                  </a:cubicBezTo>
                  <a:cubicBezTo>
                    <a:pt x="847" y="3816"/>
                    <a:pt x="847" y="3976"/>
                    <a:pt x="857" y="4035"/>
                  </a:cubicBezTo>
                  <a:cubicBezTo>
                    <a:pt x="867" y="4095"/>
                    <a:pt x="834" y="4151"/>
                    <a:pt x="887" y="4149"/>
                  </a:cubicBezTo>
                  <a:cubicBezTo>
                    <a:pt x="941" y="4147"/>
                    <a:pt x="1155" y="4214"/>
                    <a:pt x="1141" y="4166"/>
                  </a:cubicBezTo>
                  <a:cubicBezTo>
                    <a:pt x="1127" y="4119"/>
                    <a:pt x="1064" y="4037"/>
                    <a:pt x="1121" y="3974"/>
                  </a:cubicBezTo>
                  <a:cubicBezTo>
                    <a:pt x="1179" y="3910"/>
                    <a:pt x="1099" y="3827"/>
                    <a:pt x="1171" y="3760"/>
                  </a:cubicBezTo>
                  <a:cubicBezTo>
                    <a:pt x="1242" y="3692"/>
                    <a:pt x="1248" y="3732"/>
                    <a:pt x="1318" y="3758"/>
                  </a:cubicBezTo>
                  <a:cubicBezTo>
                    <a:pt x="1387" y="3783"/>
                    <a:pt x="1476" y="3766"/>
                    <a:pt x="1548" y="3696"/>
                  </a:cubicBezTo>
                  <a:cubicBezTo>
                    <a:pt x="1619" y="3627"/>
                    <a:pt x="1701" y="3541"/>
                    <a:pt x="1701" y="3464"/>
                  </a:cubicBezTo>
                  <a:cubicBezTo>
                    <a:pt x="1701" y="3387"/>
                    <a:pt x="1651" y="3218"/>
                    <a:pt x="1578" y="3210"/>
                  </a:cubicBezTo>
                  <a:cubicBezTo>
                    <a:pt x="1504" y="3202"/>
                    <a:pt x="1306" y="3167"/>
                    <a:pt x="1204" y="2887"/>
                  </a:cubicBezTo>
                  <a:cubicBezTo>
                    <a:pt x="1119" y="2652"/>
                    <a:pt x="1120" y="2491"/>
                    <a:pt x="1258" y="2460"/>
                  </a:cubicBezTo>
                  <a:cubicBezTo>
                    <a:pt x="1231" y="2428"/>
                    <a:pt x="1206" y="2383"/>
                    <a:pt x="1177" y="2317"/>
                  </a:cubicBezTo>
                  <a:cubicBezTo>
                    <a:pt x="1100" y="2140"/>
                    <a:pt x="1020" y="1906"/>
                    <a:pt x="1161" y="1699"/>
                  </a:cubicBezTo>
                  <a:cubicBezTo>
                    <a:pt x="1301" y="1492"/>
                    <a:pt x="1289" y="1535"/>
                    <a:pt x="1282" y="1336"/>
                  </a:cubicBezTo>
                  <a:cubicBezTo>
                    <a:pt x="1274" y="1137"/>
                    <a:pt x="1395" y="1086"/>
                    <a:pt x="1274" y="891"/>
                  </a:cubicBezTo>
                  <a:cubicBezTo>
                    <a:pt x="1153" y="696"/>
                    <a:pt x="1258" y="645"/>
                    <a:pt x="1157" y="446"/>
                  </a:cubicBezTo>
                  <a:cubicBezTo>
                    <a:pt x="1055" y="247"/>
                    <a:pt x="1031" y="23"/>
                    <a:pt x="1031" y="2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28BF4FE5-88EF-7510-0F21-6A3D7E8D1F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4656" y="2383885"/>
              <a:ext cx="605708" cy="977917"/>
            </a:xfrm>
            <a:custGeom>
              <a:avLst/>
              <a:gdLst>
                <a:gd name="T0" fmla="*/ 788 w 1871"/>
                <a:gd name="T1" fmla="*/ 0 h 3281"/>
                <a:gd name="T2" fmla="*/ 586 w 1871"/>
                <a:gd name="T3" fmla="*/ 152 h 3281"/>
                <a:gd name="T4" fmla="*/ 483 w 1871"/>
                <a:gd name="T5" fmla="*/ 351 h 3281"/>
                <a:gd name="T6" fmla="*/ 250 w 1871"/>
                <a:gd name="T7" fmla="*/ 374 h 3281"/>
                <a:gd name="T8" fmla="*/ 125 w 1871"/>
                <a:gd name="T9" fmla="*/ 676 h 3281"/>
                <a:gd name="T10" fmla="*/ 119 w 1871"/>
                <a:gd name="T11" fmla="*/ 926 h 3281"/>
                <a:gd name="T12" fmla="*/ 74 w 1871"/>
                <a:gd name="T13" fmla="*/ 1239 h 3281"/>
                <a:gd name="T14" fmla="*/ 39 w 1871"/>
                <a:gd name="T15" fmla="*/ 1410 h 3281"/>
                <a:gd name="T16" fmla="*/ 221 w 1871"/>
                <a:gd name="T17" fmla="*/ 1518 h 3281"/>
                <a:gd name="T18" fmla="*/ 148 w 1871"/>
                <a:gd name="T19" fmla="*/ 1728 h 3281"/>
                <a:gd name="T20" fmla="*/ 62 w 1871"/>
                <a:gd name="T21" fmla="*/ 2007 h 3281"/>
                <a:gd name="T22" fmla="*/ 187 w 1871"/>
                <a:gd name="T23" fmla="*/ 2177 h 3281"/>
                <a:gd name="T24" fmla="*/ 193 w 1871"/>
                <a:gd name="T25" fmla="*/ 2394 h 3281"/>
                <a:gd name="T26" fmla="*/ 119 w 1871"/>
                <a:gd name="T27" fmla="*/ 2536 h 3281"/>
                <a:gd name="T28" fmla="*/ 136 w 1871"/>
                <a:gd name="T29" fmla="*/ 2815 h 3281"/>
                <a:gd name="T30" fmla="*/ 460 w 1871"/>
                <a:gd name="T31" fmla="*/ 3116 h 3281"/>
                <a:gd name="T32" fmla="*/ 671 w 1871"/>
                <a:gd name="T33" fmla="*/ 3093 h 3281"/>
                <a:gd name="T34" fmla="*/ 1109 w 1871"/>
                <a:gd name="T35" fmla="*/ 3150 h 3281"/>
                <a:gd name="T36" fmla="*/ 1393 w 1871"/>
                <a:gd name="T37" fmla="*/ 3213 h 3281"/>
                <a:gd name="T38" fmla="*/ 1609 w 1871"/>
                <a:gd name="T39" fmla="*/ 3127 h 3281"/>
                <a:gd name="T40" fmla="*/ 1746 w 1871"/>
                <a:gd name="T41" fmla="*/ 2951 h 3281"/>
                <a:gd name="T42" fmla="*/ 1780 w 1871"/>
                <a:gd name="T43" fmla="*/ 2843 h 3281"/>
                <a:gd name="T44" fmla="*/ 1562 w 1871"/>
                <a:gd name="T45" fmla="*/ 2443 h 3281"/>
                <a:gd name="T46" fmla="*/ 1532 w 1871"/>
                <a:gd name="T47" fmla="*/ 2329 h 3281"/>
                <a:gd name="T48" fmla="*/ 1429 w 1871"/>
                <a:gd name="T49" fmla="*/ 1991 h 3281"/>
                <a:gd name="T50" fmla="*/ 1185 w 1871"/>
                <a:gd name="T51" fmla="*/ 1733 h 3281"/>
                <a:gd name="T52" fmla="*/ 834 w 1871"/>
                <a:gd name="T53" fmla="*/ 1402 h 3281"/>
                <a:gd name="T54" fmla="*/ 887 w 1871"/>
                <a:gd name="T55" fmla="*/ 986 h 3281"/>
                <a:gd name="T56" fmla="*/ 847 w 1871"/>
                <a:gd name="T57" fmla="*/ 430 h 3281"/>
                <a:gd name="T58" fmla="*/ 788 w 1871"/>
                <a:gd name="T59" fmla="*/ 0 h 3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871" h="3281">
                  <a:moveTo>
                    <a:pt x="788" y="0"/>
                  </a:moveTo>
                  <a:cubicBezTo>
                    <a:pt x="788" y="0"/>
                    <a:pt x="637" y="27"/>
                    <a:pt x="586" y="152"/>
                  </a:cubicBezTo>
                  <a:cubicBezTo>
                    <a:pt x="534" y="278"/>
                    <a:pt x="489" y="283"/>
                    <a:pt x="483" y="351"/>
                  </a:cubicBezTo>
                  <a:cubicBezTo>
                    <a:pt x="477" y="420"/>
                    <a:pt x="250" y="374"/>
                    <a:pt x="250" y="374"/>
                  </a:cubicBezTo>
                  <a:cubicBezTo>
                    <a:pt x="250" y="374"/>
                    <a:pt x="5" y="545"/>
                    <a:pt x="125" y="676"/>
                  </a:cubicBezTo>
                  <a:cubicBezTo>
                    <a:pt x="244" y="807"/>
                    <a:pt x="182" y="795"/>
                    <a:pt x="119" y="926"/>
                  </a:cubicBezTo>
                  <a:cubicBezTo>
                    <a:pt x="57" y="1057"/>
                    <a:pt x="91" y="1125"/>
                    <a:pt x="74" y="1239"/>
                  </a:cubicBezTo>
                  <a:cubicBezTo>
                    <a:pt x="57" y="1353"/>
                    <a:pt x="39" y="1410"/>
                    <a:pt x="39" y="1410"/>
                  </a:cubicBezTo>
                  <a:cubicBezTo>
                    <a:pt x="39" y="1410"/>
                    <a:pt x="312" y="1381"/>
                    <a:pt x="221" y="1518"/>
                  </a:cubicBezTo>
                  <a:cubicBezTo>
                    <a:pt x="130" y="1654"/>
                    <a:pt x="261" y="1666"/>
                    <a:pt x="148" y="1728"/>
                  </a:cubicBezTo>
                  <a:cubicBezTo>
                    <a:pt x="34" y="1791"/>
                    <a:pt x="0" y="1893"/>
                    <a:pt x="62" y="2007"/>
                  </a:cubicBezTo>
                  <a:cubicBezTo>
                    <a:pt x="125" y="2121"/>
                    <a:pt x="153" y="2160"/>
                    <a:pt x="187" y="2177"/>
                  </a:cubicBezTo>
                  <a:cubicBezTo>
                    <a:pt x="221" y="2195"/>
                    <a:pt x="239" y="2308"/>
                    <a:pt x="193" y="2394"/>
                  </a:cubicBezTo>
                  <a:cubicBezTo>
                    <a:pt x="148" y="2479"/>
                    <a:pt x="56" y="2439"/>
                    <a:pt x="119" y="2536"/>
                  </a:cubicBezTo>
                  <a:cubicBezTo>
                    <a:pt x="182" y="2633"/>
                    <a:pt x="45" y="2763"/>
                    <a:pt x="136" y="2815"/>
                  </a:cubicBezTo>
                  <a:cubicBezTo>
                    <a:pt x="227" y="2866"/>
                    <a:pt x="432" y="2991"/>
                    <a:pt x="460" y="3116"/>
                  </a:cubicBezTo>
                  <a:cubicBezTo>
                    <a:pt x="489" y="3241"/>
                    <a:pt x="540" y="3167"/>
                    <a:pt x="671" y="3093"/>
                  </a:cubicBezTo>
                  <a:cubicBezTo>
                    <a:pt x="802" y="3019"/>
                    <a:pt x="927" y="3099"/>
                    <a:pt x="1109" y="3150"/>
                  </a:cubicBezTo>
                  <a:cubicBezTo>
                    <a:pt x="1291" y="3201"/>
                    <a:pt x="1314" y="3281"/>
                    <a:pt x="1393" y="3213"/>
                  </a:cubicBezTo>
                  <a:cubicBezTo>
                    <a:pt x="1473" y="3145"/>
                    <a:pt x="1575" y="3201"/>
                    <a:pt x="1609" y="3127"/>
                  </a:cubicBezTo>
                  <a:cubicBezTo>
                    <a:pt x="1644" y="3054"/>
                    <a:pt x="1712" y="2980"/>
                    <a:pt x="1746" y="2951"/>
                  </a:cubicBezTo>
                  <a:cubicBezTo>
                    <a:pt x="1780" y="2923"/>
                    <a:pt x="1871" y="3002"/>
                    <a:pt x="1780" y="2843"/>
                  </a:cubicBezTo>
                  <a:cubicBezTo>
                    <a:pt x="1689" y="2684"/>
                    <a:pt x="1562" y="2443"/>
                    <a:pt x="1562" y="2443"/>
                  </a:cubicBezTo>
                  <a:cubicBezTo>
                    <a:pt x="1509" y="2445"/>
                    <a:pt x="1542" y="2389"/>
                    <a:pt x="1532" y="2329"/>
                  </a:cubicBezTo>
                  <a:cubicBezTo>
                    <a:pt x="1522" y="2270"/>
                    <a:pt x="1522" y="2110"/>
                    <a:pt x="1429" y="1991"/>
                  </a:cubicBezTo>
                  <a:cubicBezTo>
                    <a:pt x="1337" y="1872"/>
                    <a:pt x="1211" y="1865"/>
                    <a:pt x="1185" y="1733"/>
                  </a:cubicBezTo>
                  <a:cubicBezTo>
                    <a:pt x="1158" y="1601"/>
                    <a:pt x="993" y="1574"/>
                    <a:pt x="834" y="1402"/>
                  </a:cubicBezTo>
                  <a:cubicBezTo>
                    <a:pt x="675" y="1230"/>
                    <a:pt x="781" y="1098"/>
                    <a:pt x="887" y="986"/>
                  </a:cubicBezTo>
                  <a:cubicBezTo>
                    <a:pt x="993" y="873"/>
                    <a:pt x="775" y="542"/>
                    <a:pt x="847" y="430"/>
                  </a:cubicBezTo>
                  <a:cubicBezTo>
                    <a:pt x="920" y="318"/>
                    <a:pt x="801" y="66"/>
                    <a:pt x="788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1" name="Freeform 14">
              <a:extLst>
                <a:ext uri="{FF2B5EF4-FFF2-40B4-BE49-F238E27FC236}">
                  <a16:creationId xmlns:a16="http://schemas.microsoft.com/office/drawing/2014/main" id="{CE7C7EB9-E132-B76C-C585-5BAF0D391FB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45844" y="3914187"/>
              <a:ext cx="872012" cy="472097"/>
            </a:xfrm>
            <a:custGeom>
              <a:avLst/>
              <a:gdLst>
                <a:gd name="T0" fmla="*/ 0 w 2698"/>
                <a:gd name="T1" fmla="*/ 905 h 1581"/>
                <a:gd name="T2" fmla="*/ 195 w 2698"/>
                <a:gd name="T3" fmla="*/ 1306 h 1581"/>
                <a:gd name="T4" fmla="*/ 298 w 2698"/>
                <a:gd name="T5" fmla="*/ 1510 h 1581"/>
                <a:gd name="T6" fmla="*/ 552 w 2698"/>
                <a:gd name="T7" fmla="*/ 1433 h 1581"/>
                <a:gd name="T8" fmla="*/ 732 w 2698"/>
                <a:gd name="T9" fmla="*/ 1331 h 1581"/>
                <a:gd name="T10" fmla="*/ 1236 w 2698"/>
                <a:gd name="T11" fmla="*/ 1278 h 1581"/>
                <a:gd name="T12" fmla="*/ 1525 w 2698"/>
                <a:gd name="T13" fmla="*/ 1200 h 1581"/>
                <a:gd name="T14" fmla="*/ 1786 w 2698"/>
                <a:gd name="T15" fmla="*/ 1101 h 1581"/>
                <a:gd name="T16" fmla="*/ 2065 w 2698"/>
                <a:gd name="T17" fmla="*/ 1246 h 1581"/>
                <a:gd name="T18" fmla="*/ 2333 w 2698"/>
                <a:gd name="T19" fmla="*/ 1289 h 1581"/>
                <a:gd name="T20" fmla="*/ 2393 w 2698"/>
                <a:gd name="T21" fmla="*/ 1191 h 1581"/>
                <a:gd name="T22" fmla="*/ 2648 w 2698"/>
                <a:gd name="T23" fmla="*/ 956 h 1581"/>
                <a:gd name="T24" fmla="*/ 2435 w 2698"/>
                <a:gd name="T25" fmla="*/ 538 h 1581"/>
                <a:gd name="T26" fmla="*/ 2267 w 2698"/>
                <a:gd name="T27" fmla="*/ 0 h 1581"/>
                <a:gd name="T28" fmla="*/ 1798 w 2698"/>
                <a:gd name="T29" fmla="*/ 148 h 1581"/>
                <a:gd name="T30" fmla="*/ 1511 w 2698"/>
                <a:gd name="T31" fmla="*/ 224 h 1581"/>
                <a:gd name="T32" fmla="*/ 1060 w 2698"/>
                <a:gd name="T33" fmla="*/ 309 h 1581"/>
                <a:gd name="T34" fmla="*/ 976 w 2698"/>
                <a:gd name="T35" fmla="*/ 494 h 1581"/>
                <a:gd name="T36" fmla="*/ 1022 w 2698"/>
                <a:gd name="T37" fmla="*/ 675 h 1581"/>
                <a:gd name="T38" fmla="*/ 849 w 2698"/>
                <a:gd name="T39" fmla="*/ 823 h 1581"/>
                <a:gd name="T40" fmla="*/ 605 w 2698"/>
                <a:gd name="T41" fmla="*/ 806 h 1581"/>
                <a:gd name="T42" fmla="*/ 415 w 2698"/>
                <a:gd name="T43" fmla="*/ 680 h 1581"/>
                <a:gd name="T44" fmla="*/ 73 w 2698"/>
                <a:gd name="T45" fmla="*/ 852 h 1581"/>
                <a:gd name="T46" fmla="*/ 0 w 2698"/>
                <a:gd name="T47" fmla="*/ 905 h 1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98" h="1581">
                  <a:moveTo>
                    <a:pt x="0" y="905"/>
                  </a:moveTo>
                  <a:cubicBezTo>
                    <a:pt x="0" y="905"/>
                    <a:pt x="192" y="1179"/>
                    <a:pt x="195" y="1306"/>
                  </a:cubicBezTo>
                  <a:cubicBezTo>
                    <a:pt x="199" y="1433"/>
                    <a:pt x="234" y="1440"/>
                    <a:pt x="298" y="1510"/>
                  </a:cubicBezTo>
                  <a:cubicBezTo>
                    <a:pt x="361" y="1581"/>
                    <a:pt x="537" y="1549"/>
                    <a:pt x="552" y="1433"/>
                  </a:cubicBezTo>
                  <a:cubicBezTo>
                    <a:pt x="566" y="1316"/>
                    <a:pt x="597" y="1352"/>
                    <a:pt x="732" y="1331"/>
                  </a:cubicBezTo>
                  <a:cubicBezTo>
                    <a:pt x="866" y="1309"/>
                    <a:pt x="1084" y="1352"/>
                    <a:pt x="1236" y="1278"/>
                  </a:cubicBezTo>
                  <a:cubicBezTo>
                    <a:pt x="1388" y="1204"/>
                    <a:pt x="1395" y="1242"/>
                    <a:pt x="1525" y="1200"/>
                  </a:cubicBezTo>
                  <a:cubicBezTo>
                    <a:pt x="1656" y="1158"/>
                    <a:pt x="1730" y="1069"/>
                    <a:pt x="1786" y="1101"/>
                  </a:cubicBezTo>
                  <a:cubicBezTo>
                    <a:pt x="1843" y="1133"/>
                    <a:pt x="1906" y="1228"/>
                    <a:pt x="2065" y="1246"/>
                  </a:cubicBezTo>
                  <a:cubicBezTo>
                    <a:pt x="2144" y="1255"/>
                    <a:pt x="2244" y="1275"/>
                    <a:pt x="2333" y="1289"/>
                  </a:cubicBezTo>
                  <a:cubicBezTo>
                    <a:pt x="2349" y="1254"/>
                    <a:pt x="2370" y="1219"/>
                    <a:pt x="2393" y="1191"/>
                  </a:cubicBezTo>
                  <a:cubicBezTo>
                    <a:pt x="2471" y="1091"/>
                    <a:pt x="2599" y="1049"/>
                    <a:pt x="2648" y="956"/>
                  </a:cubicBezTo>
                  <a:cubicBezTo>
                    <a:pt x="2698" y="864"/>
                    <a:pt x="2457" y="807"/>
                    <a:pt x="2435" y="538"/>
                  </a:cubicBezTo>
                  <a:cubicBezTo>
                    <a:pt x="2420" y="341"/>
                    <a:pt x="2366" y="151"/>
                    <a:pt x="2267" y="0"/>
                  </a:cubicBezTo>
                  <a:cubicBezTo>
                    <a:pt x="2167" y="62"/>
                    <a:pt x="1980" y="135"/>
                    <a:pt x="1798" y="148"/>
                  </a:cubicBezTo>
                  <a:cubicBezTo>
                    <a:pt x="1575" y="165"/>
                    <a:pt x="1629" y="153"/>
                    <a:pt x="1511" y="224"/>
                  </a:cubicBezTo>
                  <a:cubicBezTo>
                    <a:pt x="1393" y="296"/>
                    <a:pt x="1208" y="254"/>
                    <a:pt x="1060" y="309"/>
                  </a:cubicBezTo>
                  <a:cubicBezTo>
                    <a:pt x="913" y="363"/>
                    <a:pt x="1022" y="384"/>
                    <a:pt x="976" y="494"/>
                  </a:cubicBezTo>
                  <a:cubicBezTo>
                    <a:pt x="929" y="604"/>
                    <a:pt x="988" y="595"/>
                    <a:pt x="1022" y="675"/>
                  </a:cubicBezTo>
                  <a:cubicBezTo>
                    <a:pt x="1056" y="756"/>
                    <a:pt x="946" y="815"/>
                    <a:pt x="849" y="823"/>
                  </a:cubicBezTo>
                  <a:cubicBezTo>
                    <a:pt x="752" y="831"/>
                    <a:pt x="664" y="806"/>
                    <a:pt x="605" y="806"/>
                  </a:cubicBezTo>
                  <a:cubicBezTo>
                    <a:pt x="546" y="806"/>
                    <a:pt x="499" y="709"/>
                    <a:pt x="415" y="680"/>
                  </a:cubicBezTo>
                  <a:cubicBezTo>
                    <a:pt x="331" y="650"/>
                    <a:pt x="103" y="810"/>
                    <a:pt x="73" y="852"/>
                  </a:cubicBezTo>
                  <a:cubicBezTo>
                    <a:pt x="56" y="877"/>
                    <a:pt x="30" y="906"/>
                    <a:pt x="0" y="90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455BE70D-D094-18B8-4773-4DF2064EAEC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0329" y="4127755"/>
              <a:ext cx="805870" cy="937773"/>
            </a:xfrm>
            <a:custGeom>
              <a:avLst/>
              <a:gdLst>
                <a:gd name="T0" fmla="*/ 1429 w 2496"/>
                <a:gd name="T1" fmla="*/ 793 h 3147"/>
                <a:gd name="T2" fmla="*/ 1534 w 2496"/>
                <a:gd name="T3" fmla="*/ 1167 h 3147"/>
                <a:gd name="T4" fmla="*/ 1644 w 2496"/>
                <a:gd name="T5" fmla="*/ 1345 h 3147"/>
                <a:gd name="T6" fmla="*/ 1759 w 2496"/>
                <a:gd name="T7" fmla="*/ 1554 h 3147"/>
                <a:gd name="T8" fmla="*/ 1958 w 2496"/>
                <a:gd name="T9" fmla="*/ 1794 h 3147"/>
                <a:gd name="T10" fmla="*/ 2203 w 2496"/>
                <a:gd name="T11" fmla="*/ 1831 h 3147"/>
                <a:gd name="T12" fmla="*/ 2323 w 2496"/>
                <a:gd name="T13" fmla="*/ 1993 h 3147"/>
                <a:gd name="T14" fmla="*/ 2428 w 2496"/>
                <a:gd name="T15" fmla="*/ 2275 h 3147"/>
                <a:gd name="T16" fmla="*/ 2470 w 2496"/>
                <a:gd name="T17" fmla="*/ 2468 h 3147"/>
                <a:gd name="T18" fmla="*/ 2360 w 2496"/>
                <a:gd name="T19" fmla="*/ 2719 h 3147"/>
                <a:gd name="T20" fmla="*/ 2240 w 2496"/>
                <a:gd name="T21" fmla="*/ 2803 h 3147"/>
                <a:gd name="T22" fmla="*/ 1895 w 2496"/>
                <a:gd name="T23" fmla="*/ 2917 h 3147"/>
                <a:gd name="T24" fmla="*/ 1749 w 2496"/>
                <a:gd name="T25" fmla="*/ 3147 h 3147"/>
                <a:gd name="T26" fmla="*/ 1566 w 2496"/>
                <a:gd name="T27" fmla="*/ 2923 h 3147"/>
                <a:gd name="T28" fmla="*/ 1472 w 2496"/>
                <a:gd name="T29" fmla="*/ 2635 h 3147"/>
                <a:gd name="T30" fmla="*/ 1231 w 2496"/>
                <a:gd name="T31" fmla="*/ 2348 h 3147"/>
                <a:gd name="T32" fmla="*/ 1048 w 2496"/>
                <a:gd name="T33" fmla="*/ 2055 h 3147"/>
                <a:gd name="T34" fmla="*/ 886 w 2496"/>
                <a:gd name="T35" fmla="*/ 1925 h 3147"/>
                <a:gd name="T36" fmla="*/ 813 w 2496"/>
                <a:gd name="T37" fmla="*/ 1784 h 3147"/>
                <a:gd name="T38" fmla="*/ 677 w 2496"/>
                <a:gd name="T39" fmla="*/ 1413 h 3147"/>
                <a:gd name="T40" fmla="*/ 432 w 2496"/>
                <a:gd name="T41" fmla="*/ 1151 h 3147"/>
                <a:gd name="T42" fmla="*/ 254 w 2496"/>
                <a:gd name="T43" fmla="*/ 1036 h 3147"/>
                <a:gd name="T44" fmla="*/ 270 w 2496"/>
                <a:gd name="T45" fmla="*/ 822 h 3147"/>
                <a:gd name="T46" fmla="*/ 0 w 2496"/>
                <a:gd name="T47" fmla="*/ 363 h 3147"/>
                <a:gd name="T48" fmla="*/ 81 w 2496"/>
                <a:gd name="T49" fmla="*/ 88 h 3147"/>
                <a:gd name="T50" fmla="*/ 115 w 2496"/>
                <a:gd name="T51" fmla="*/ 76 h 3147"/>
                <a:gd name="T52" fmla="*/ 158 w 2496"/>
                <a:gd name="T53" fmla="*/ 212 h 3147"/>
                <a:gd name="T54" fmla="*/ 301 w 2496"/>
                <a:gd name="T55" fmla="*/ 334 h 3147"/>
                <a:gd name="T56" fmla="*/ 553 w 2496"/>
                <a:gd name="T57" fmla="*/ 327 h 3147"/>
                <a:gd name="T58" fmla="*/ 890 w 2496"/>
                <a:gd name="T59" fmla="*/ 28 h 3147"/>
                <a:gd name="T60" fmla="*/ 915 w 2496"/>
                <a:gd name="T61" fmla="*/ 16 h 3147"/>
                <a:gd name="T62" fmla="*/ 915 w 2496"/>
                <a:gd name="T63" fmla="*/ 16 h 3147"/>
                <a:gd name="T64" fmla="*/ 915 w 2496"/>
                <a:gd name="T65" fmla="*/ 16 h 3147"/>
                <a:gd name="T66" fmla="*/ 1065 w 2496"/>
                <a:gd name="T67" fmla="*/ 127 h 3147"/>
                <a:gd name="T68" fmla="*/ 1117 w 2496"/>
                <a:gd name="T69" fmla="*/ 185 h 3147"/>
                <a:gd name="T70" fmla="*/ 1131 w 2496"/>
                <a:gd name="T71" fmla="*/ 188 h 3147"/>
                <a:gd name="T72" fmla="*/ 1131 w 2496"/>
                <a:gd name="T73" fmla="*/ 188 h 3147"/>
                <a:gd name="T74" fmla="*/ 1326 w 2496"/>
                <a:gd name="T75" fmla="*/ 589 h 3147"/>
                <a:gd name="T76" fmla="*/ 1429 w 2496"/>
                <a:gd name="T77" fmla="*/ 793 h 3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496" h="3147">
                  <a:moveTo>
                    <a:pt x="1429" y="793"/>
                  </a:moveTo>
                  <a:cubicBezTo>
                    <a:pt x="1429" y="793"/>
                    <a:pt x="1445" y="1062"/>
                    <a:pt x="1534" y="1167"/>
                  </a:cubicBezTo>
                  <a:cubicBezTo>
                    <a:pt x="1623" y="1271"/>
                    <a:pt x="1555" y="1292"/>
                    <a:pt x="1644" y="1345"/>
                  </a:cubicBezTo>
                  <a:cubicBezTo>
                    <a:pt x="1733" y="1397"/>
                    <a:pt x="1696" y="1449"/>
                    <a:pt x="1759" y="1554"/>
                  </a:cubicBezTo>
                  <a:cubicBezTo>
                    <a:pt x="1822" y="1658"/>
                    <a:pt x="1884" y="1794"/>
                    <a:pt x="1958" y="1794"/>
                  </a:cubicBezTo>
                  <a:cubicBezTo>
                    <a:pt x="2031" y="1794"/>
                    <a:pt x="2114" y="1778"/>
                    <a:pt x="2203" y="1831"/>
                  </a:cubicBezTo>
                  <a:cubicBezTo>
                    <a:pt x="2292" y="1883"/>
                    <a:pt x="2292" y="1878"/>
                    <a:pt x="2323" y="1993"/>
                  </a:cubicBezTo>
                  <a:cubicBezTo>
                    <a:pt x="2355" y="2108"/>
                    <a:pt x="2464" y="2191"/>
                    <a:pt x="2428" y="2275"/>
                  </a:cubicBezTo>
                  <a:cubicBezTo>
                    <a:pt x="2391" y="2358"/>
                    <a:pt x="2444" y="2400"/>
                    <a:pt x="2470" y="2468"/>
                  </a:cubicBezTo>
                  <a:cubicBezTo>
                    <a:pt x="2496" y="2536"/>
                    <a:pt x="2428" y="2661"/>
                    <a:pt x="2360" y="2719"/>
                  </a:cubicBezTo>
                  <a:cubicBezTo>
                    <a:pt x="2292" y="2776"/>
                    <a:pt x="2276" y="2787"/>
                    <a:pt x="2240" y="2803"/>
                  </a:cubicBezTo>
                  <a:cubicBezTo>
                    <a:pt x="2203" y="2818"/>
                    <a:pt x="1968" y="2808"/>
                    <a:pt x="1895" y="2917"/>
                  </a:cubicBezTo>
                  <a:cubicBezTo>
                    <a:pt x="1822" y="3027"/>
                    <a:pt x="1749" y="3147"/>
                    <a:pt x="1749" y="3147"/>
                  </a:cubicBezTo>
                  <a:cubicBezTo>
                    <a:pt x="1749" y="3147"/>
                    <a:pt x="1670" y="3017"/>
                    <a:pt x="1566" y="2923"/>
                  </a:cubicBezTo>
                  <a:cubicBezTo>
                    <a:pt x="1461" y="2829"/>
                    <a:pt x="1571" y="2771"/>
                    <a:pt x="1472" y="2635"/>
                  </a:cubicBezTo>
                  <a:cubicBezTo>
                    <a:pt x="1372" y="2499"/>
                    <a:pt x="1304" y="2447"/>
                    <a:pt x="1231" y="2348"/>
                  </a:cubicBezTo>
                  <a:cubicBezTo>
                    <a:pt x="1158" y="2249"/>
                    <a:pt x="1163" y="2155"/>
                    <a:pt x="1048" y="2055"/>
                  </a:cubicBezTo>
                  <a:cubicBezTo>
                    <a:pt x="933" y="1956"/>
                    <a:pt x="912" y="1972"/>
                    <a:pt x="886" y="1925"/>
                  </a:cubicBezTo>
                  <a:cubicBezTo>
                    <a:pt x="860" y="1878"/>
                    <a:pt x="839" y="1893"/>
                    <a:pt x="813" y="1784"/>
                  </a:cubicBezTo>
                  <a:cubicBezTo>
                    <a:pt x="787" y="1674"/>
                    <a:pt x="750" y="1590"/>
                    <a:pt x="677" y="1413"/>
                  </a:cubicBezTo>
                  <a:cubicBezTo>
                    <a:pt x="604" y="1235"/>
                    <a:pt x="536" y="1204"/>
                    <a:pt x="432" y="1151"/>
                  </a:cubicBezTo>
                  <a:cubicBezTo>
                    <a:pt x="327" y="1099"/>
                    <a:pt x="233" y="1125"/>
                    <a:pt x="254" y="1036"/>
                  </a:cubicBezTo>
                  <a:cubicBezTo>
                    <a:pt x="275" y="947"/>
                    <a:pt x="312" y="979"/>
                    <a:pt x="270" y="822"/>
                  </a:cubicBezTo>
                  <a:cubicBezTo>
                    <a:pt x="228" y="665"/>
                    <a:pt x="0" y="363"/>
                    <a:pt x="0" y="363"/>
                  </a:cubicBezTo>
                  <a:cubicBezTo>
                    <a:pt x="0" y="363"/>
                    <a:pt x="32" y="206"/>
                    <a:pt x="81" y="88"/>
                  </a:cubicBezTo>
                  <a:cubicBezTo>
                    <a:pt x="91" y="82"/>
                    <a:pt x="102" y="78"/>
                    <a:pt x="115" y="76"/>
                  </a:cubicBezTo>
                  <a:cubicBezTo>
                    <a:pt x="251" y="54"/>
                    <a:pt x="201" y="162"/>
                    <a:pt x="158" y="212"/>
                  </a:cubicBezTo>
                  <a:cubicBezTo>
                    <a:pt x="115" y="263"/>
                    <a:pt x="273" y="270"/>
                    <a:pt x="301" y="334"/>
                  </a:cubicBezTo>
                  <a:cubicBezTo>
                    <a:pt x="330" y="399"/>
                    <a:pt x="352" y="578"/>
                    <a:pt x="553" y="327"/>
                  </a:cubicBezTo>
                  <a:cubicBezTo>
                    <a:pt x="710" y="131"/>
                    <a:pt x="840" y="53"/>
                    <a:pt x="890" y="28"/>
                  </a:cubicBezTo>
                  <a:cubicBezTo>
                    <a:pt x="899" y="27"/>
                    <a:pt x="907" y="24"/>
                    <a:pt x="915" y="16"/>
                  </a:cubicBezTo>
                  <a:lnTo>
                    <a:pt x="915" y="16"/>
                  </a:lnTo>
                  <a:lnTo>
                    <a:pt x="915" y="16"/>
                  </a:lnTo>
                  <a:cubicBezTo>
                    <a:pt x="942" y="0"/>
                    <a:pt x="1013" y="26"/>
                    <a:pt x="1065" y="127"/>
                  </a:cubicBezTo>
                  <a:cubicBezTo>
                    <a:pt x="1083" y="161"/>
                    <a:pt x="1100" y="178"/>
                    <a:pt x="1117" y="185"/>
                  </a:cubicBezTo>
                  <a:cubicBezTo>
                    <a:pt x="1121" y="189"/>
                    <a:pt x="1125" y="190"/>
                    <a:pt x="1131" y="188"/>
                  </a:cubicBezTo>
                  <a:lnTo>
                    <a:pt x="1131" y="188"/>
                  </a:lnTo>
                  <a:cubicBezTo>
                    <a:pt x="1131" y="188"/>
                    <a:pt x="1323" y="462"/>
                    <a:pt x="1326" y="589"/>
                  </a:cubicBezTo>
                  <a:cubicBezTo>
                    <a:pt x="1330" y="716"/>
                    <a:pt x="1365" y="723"/>
                    <a:pt x="1429" y="79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0A35209C-3071-ABFC-BFC8-B0F7A259EF5F}"/>
                </a:ext>
              </a:extLst>
            </p:cNvPr>
            <p:cNvSpPr>
              <a:spLocks/>
            </p:cNvSpPr>
            <p:nvPr/>
          </p:nvSpPr>
          <p:spPr bwMode="auto">
            <a:xfrm>
              <a:off x="9104415" y="4007322"/>
              <a:ext cx="1220120" cy="1064628"/>
            </a:xfrm>
            <a:custGeom>
              <a:avLst/>
              <a:gdLst>
                <a:gd name="T0" fmla="*/ 1780 w 3774"/>
                <a:gd name="T1" fmla="*/ 0 h 3575"/>
                <a:gd name="T2" fmla="*/ 1774 w 3774"/>
                <a:gd name="T3" fmla="*/ 1114 h 3575"/>
                <a:gd name="T4" fmla="*/ 1947 w 3774"/>
                <a:gd name="T5" fmla="*/ 1154 h 3575"/>
                <a:gd name="T6" fmla="*/ 2454 w 3774"/>
                <a:gd name="T7" fmla="*/ 1054 h 3575"/>
                <a:gd name="T8" fmla="*/ 2907 w 3774"/>
                <a:gd name="T9" fmla="*/ 1148 h 3575"/>
                <a:gd name="T10" fmla="*/ 3767 w 3774"/>
                <a:gd name="T11" fmla="*/ 2681 h 3575"/>
                <a:gd name="T12" fmla="*/ 3440 w 3774"/>
                <a:gd name="T13" fmla="*/ 3055 h 3575"/>
                <a:gd name="T14" fmla="*/ 2747 w 3774"/>
                <a:gd name="T15" fmla="*/ 3535 h 3575"/>
                <a:gd name="T16" fmla="*/ 1974 w 3774"/>
                <a:gd name="T17" fmla="*/ 3161 h 3575"/>
                <a:gd name="T18" fmla="*/ 1820 w 3774"/>
                <a:gd name="T19" fmla="*/ 3248 h 3575"/>
                <a:gd name="T20" fmla="*/ 1640 w 3774"/>
                <a:gd name="T21" fmla="*/ 3268 h 3575"/>
                <a:gd name="T22" fmla="*/ 1267 w 3774"/>
                <a:gd name="T23" fmla="*/ 3168 h 3575"/>
                <a:gd name="T24" fmla="*/ 960 w 3774"/>
                <a:gd name="T25" fmla="*/ 3055 h 3575"/>
                <a:gd name="T26" fmla="*/ 613 w 3774"/>
                <a:gd name="T27" fmla="*/ 2995 h 3575"/>
                <a:gd name="T28" fmla="*/ 453 w 3774"/>
                <a:gd name="T29" fmla="*/ 2755 h 3575"/>
                <a:gd name="T30" fmla="*/ 280 w 3774"/>
                <a:gd name="T31" fmla="*/ 2441 h 3575"/>
                <a:gd name="T32" fmla="*/ 107 w 3774"/>
                <a:gd name="T33" fmla="*/ 2174 h 3575"/>
                <a:gd name="T34" fmla="*/ 40 w 3774"/>
                <a:gd name="T35" fmla="*/ 1708 h 3575"/>
                <a:gd name="T36" fmla="*/ 113 w 3774"/>
                <a:gd name="T37" fmla="*/ 1614 h 3575"/>
                <a:gd name="T38" fmla="*/ 154 w 3774"/>
                <a:gd name="T39" fmla="*/ 1427 h 3575"/>
                <a:gd name="T40" fmla="*/ 253 w 3774"/>
                <a:gd name="T41" fmla="*/ 1136 h 3575"/>
                <a:gd name="T42" fmla="*/ 289 w 3774"/>
                <a:gd name="T43" fmla="*/ 1016 h 3575"/>
                <a:gd name="T44" fmla="*/ 700 w 3774"/>
                <a:gd name="T45" fmla="*/ 1001 h 3575"/>
                <a:gd name="T46" fmla="*/ 1176 w 3774"/>
                <a:gd name="T47" fmla="*/ 732 h 3575"/>
                <a:gd name="T48" fmla="*/ 1552 w 3774"/>
                <a:gd name="T49" fmla="*/ 270 h 3575"/>
                <a:gd name="T50" fmla="*/ 1780 w 3774"/>
                <a:gd name="T51" fmla="*/ 0 h 3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774" h="3575">
                  <a:moveTo>
                    <a:pt x="1780" y="0"/>
                  </a:moveTo>
                  <a:lnTo>
                    <a:pt x="1774" y="1114"/>
                  </a:lnTo>
                  <a:cubicBezTo>
                    <a:pt x="1774" y="1114"/>
                    <a:pt x="1854" y="1048"/>
                    <a:pt x="1947" y="1154"/>
                  </a:cubicBezTo>
                  <a:cubicBezTo>
                    <a:pt x="2040" y="1261"/>
                    <a:pt x="2300" y="1081"/>
                    <a:pt x="2454" y="1054"/>
                  </a:cubicBezTo>
                  <a:cubicBezTo>
                    <a:pt x="2607" y="1028"/>
                    <a:pt x="2800" y="968"/>
                    <a:pt x="2907" y="1148"/>
                  </a:cubicBezTo>
                  <a:cubicBezTo>
                    <a:pt x="3014" y="1328"/>
                    <a:pt x="3760" y="2548"/>
                    <a:pt x="3767" y="2681"/>
                  </a:cubicBezTo>
                  <a:cubicBezTo>
                    <a:pt x="3774" y="2815"/>
                    <a:pt x="3440" y="2961"/>
                    <a:pt x="3440" y="3055"/>
                  </a:cubicBezTo>
                  <a:cubicBezTo>
                    <a:pt x="3440" y="3148"/>
                    <a:pt x="2840" y="3575"/>
                    <a:pt x="2747" y="3535"/>
                  </a:cubicBezTo>
                  <a:cubicBezTo>
                    <a:pt x="2654" y="3495"/>
                    <a:pt x="1974" y="3161"/>
                    <a:pt x="1974" y="3161"/>
                  </a:cubicBezTo>
                  <a:cubicBezTo>
                    <a:pt x="1974" y="3161"/>
                    <a:pt x="1807" y="3188"/>
                    <a:pt x="1820" y="3248"/>
                  </a:cubicBezTo>
                  <a:cubicBezTo>
                    <a:pt x="1834" y="3308"/>
                    <a:pt x="1780" y="3268"/>
                    <a:pt x="1640" y="3268"/>
                  </a:cubicBezTo>
                  <a:cubicBezTo>
                    <a:pt x="1500" y="3268"/>
                    <a:pt x="1334" y="3281"/>
                    <a:pt x="1267" y="3168"/>
                  </a:cubicBezTo>
                  <a:cubicBezTo>
                    <a:pt x="1200" y="3055"/>
                    <a:pt x="1087" y="3161"/>
                    <a:pt x="960" y="3055"/>
                  </a:cubicBezTo>
                  <a:cubicBezTo>
                    <a:pt x="833" y="2948"/>
                    <a:pt x="713" y="3035"/>
                    <a:pt x="613" y="2995"/>
                  </a:cubicBezTo>
                  <a:cubicBezTo>
                    <a:pt x="513" y="2955"/>
                    <a:pt x="480" y="2948"/>
                    <a:pt x="453" y="2755"/>
                  </a:cubicBezTo>
                  <a:cubicBezTo>
                    <a:pt x="427" y="2561"/>
                    <a:pt x="387" y="2481"/>
                    <a:pt x="280" y="2441"/>
                  </a:cubicBezTo>
                  <a:cubicBezTo>
                    <a:pt x="173" y="2401"/>
                    <a:pt x="213" y="2294"/>
                    <a:pt x="107" y="2174"/>
                  </a:cubicBezTo>
                  <a:cubicBezTo>
                    <a:pt x="0" y="2054"/>
                    <a:pt x="40" y="1708"/>
                    <a:pt x="40" y="1708"/>
                  </a:cubicBezTo>
                  <a:cubicBezTo>
                    <a:pt x="40" y="1708"/>
                    <a:pt x="27" y="1748"/>
                    <a:pt x="113" y="1614"/>
                  </a:cubicBezTo>
                  <a:cubicBezTo>
                    <a:pt x="200" y="1481"/>
                    <a:pt x="154" y="1427"/>
                    <a:pt x="154" y="1427"/>
                  </a:cubicBezTo>
                  <a:cubicBezTo>
                    <a:pt x="154" y="1427"/>
                    <a:pt x="310" y="1236"/>
                    <a:pt x="253" y="1136"/>
                  </a:cubicBezTo>
                  <a:cubicBezTo>
                    <a:pt x="196" y="1037"/>
                    <a:pt x="218" y="945"/>
                    <a:pt x="289" y="1016"/>
                  </a:cubicBezTo>
                  <a:cubicBezTo>
                    <a:pt x="360" y="1087"/>
                    <a:pt x="629" y="1143"/>
                    <a:pt x="700" y="1001"/>
                  </a:cubicBezTo>
                  <a:cubicBezTo>
                    <a:pt x="771" y="859"/>
                    <a:pt x="1006" y="867"/>
                    <a:pt x="1176" y="732"/>
                  </a:cubicBezTo>
                  <a:cubicBezTo>
                    <a:pt x="1347" y="597"/>
                    <a:pt x="1517" y="533"/>
                    <a:pt x="1552" y="270"/>
                  </a:cubicBezTo>
                  <a:cubicBezTo>
                    <a:pt x="1588" y="8"/>
                    <a:pt x="1737" y="71"/>
                    <a:pt x="1780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id="{A32A1E29-A217-9428-3245-7297BD42FAA5}"/>
                </a:ext>
              </a:extLst>
            </p:cNvPr>
            <p:cNvSpPr>
              <a:spLocks/>
            </p:cNvSpPr>
            <p:nvPr/>
          </p:nvSpPr>
          <p:spPr bwMode="auto">
            <a:xfrm>
              <a:off x="9497777" y="4916191"/>
              <a:ext cx="776282" cy="1371331"/>
            </a:xfrm>
            <a:custGeom>
              <a:avLst/>
              <a:gdLst>
                <a:gd name="T0" fmla="*/ 121 w 2402"/>
                <a:gd name="T1" fmla="*/ 2503 h 4604"/>
                <a:gd name="T2" fmla="*/ 188 w 2402"/>
                <a:gd name="T3" fmla="*/ 2815 h 4604"/>
                <a:gd name="T4" fmla="*/ 364 w 2402"/>
                <a:gd name="T5" fmla="*/ 3245 h 4604"/>
                <a:gd name="T6" fmla="*/ 577 w 2402"/>
                <a:gd name="T7" fmla="*/ 3250 h 4604"/>
                <a:gd name="T8" fmla="*/ 762 w 2402"/>
                <a:gd name="T9" fmla="*/ 3372 h 4604"/>
                <a:gd name="T10" fmla="*/ 826 w 2402"/>
                <a:gd name="T11" fmla="*/ 3601 h 4604"/>
                <a:gd name="T12" fmla="*/ 921 w 2402"/>
                <a:gd name="T13" fmla="*/ 3814 h 4604"/>
                <a:gd name="T14" fmla="*/ 1110 w 2402"/>
                <a:gd name="T15" fmla="*/ 3936 h 4604"/>
                <a:gd name="T16" fmla="*/ 982 w 2402"/>
                <a:gd name="T17" fmla="*/ 4115 h 4604"/>
                <a:gd name="T18" fmla="*/ 1296 w 2402"/>
                <a:gd name="T19" fmla="*/ 4516 h 4604"/>
                <a:gd name="T20" fmla="*/ 1545 w 2402"/>
                <a:gd name="T21" fmla="*/ 4547 h 4604"/>
                <a:gd name="T22" fmla="*/ 1761 w 2402"/>
                <a:gd name="T23" fmla="*/ 4307 h 4604"/>
                <a:gd name="T24" fmla="*/ 2139 w 2402"/>
                <a:gd name="T25" fmla="*/ 3936 h 4604"/>
                <a:gd name="T26" fmla="*/ 2079 w 2402"/>
                <a:gd name="T27" fmla="*/ 3716 h 4604"/>
                <a:gd name="T28" fmla="*/ 2082 w 2402"/>
                <a:gd name="T29" fmla="*/ 3527 h 4604"/>
                <a:gd name="T30" fmla="*/ 1812 w 2402"/>
                <a:gd name="T31" fmla="*/ 3456 h 4604"/>
                <a:gd name="T32" fmla="*/ 1704 w 2402"/>
                <a:gd name="T33" fmla="*/ 3365 h 4604"/>
                <a:gd name="T34" fmla="*/ 1626 w 2402"/>
                <a:gd name="T35" fmla="*/ 3196 h 4604"/>
                <a:gd name="T36" fmla="*/ 1512 w 2402"/>
                <a:gd name="T37" fmla="*/ 3149 h 4604"/>
                <a:gd name="T38" fmla="*/ 1434 w 2402"/>
                <a:gd name="T39" fmla="*/ 3068 h 4604"/>
                <a:gd name="T40" fmla="*/ 1326 w 2402"/>
                <a:gd name="T41" fmla="*/ 3082 h 4604"/>
                <a:gd name="T42" fmla="*/ 1252 w 2402"/>
                <a:gd name="T43" fmla="*/ 3109 h 4604"/>
                <a:gd name="T44" fmla="*/ 1177 w 2402"/>
                <a:gd name="T45" fmla="*/ 2920 h 4604"/>
                <a:gd name="T46" fmla="*/ 1309 w 2402"/>
                <a:gd name="T47" fmla="*/ 2849 h 4604"/>
                <a:gd name="T48" fmla="*/ 1390 w 2402"/>
                <a:gd name="T49" fmla="*/ 2879 h 4604"/>
                <a:gd name="T50" fmla="*/ 1234 w 2402"/>
                <a:gd name="T51" fmla="*/ 2611 h 4604"/>
                <a:gd name="T52" fmla="*/ 1293 w 2402"/>
                <a:gd name="T53" fmla="*/ 2533 h 4604"/>
                <a:gd name="T54" fmla="*/ 1435 w 2402"/>
                <a:gd name="T55" fmla="*/ 2460 h 4604"/>
                <a:gd name="T56" fmla="*/ 1595 w 2402"/>
                <a:gd name="T57" fmla="*/ 2579 h 4604"/>
                <a:gd name="T58" fmla="*/ 1832 w 2402"/>
                <a:gd name="T59" fmla="*/ 2679 h 4604"/>
                <a:gd name="T60" fmla="*/ 1964 w 2402"/>
                <a:gd name="T61" fmla="*/ 2492 h 4604"/>
                <a:gd name="T62" fmla="*/ 1946 w 2402"/>
                <a:gd name="T63" fmla="*/ 2346 h 4604"/>
                <a:gd name="T64" fmla="*/ 1877 w 2402"/>
                <a:gd name="T65" fmla="*/ 1954 h 4604"/>
                <a:gd name="T66" fmla="*/ 1992 w 2402"/>
                <a:gd name="T67" fmla="*/ 1721 h 4604"/>
                <a:gd name="T68" fmla="*/ 2165 w 2402"/>
                <a:gd name="T69" fmla="*/ 1520 h 4604"/>
                <a:gd name="T70" fmla="*/ 2302 w 2402"/>
                <a:gd name="T71" fmla="*/ 1351 h 4604"/>
                <a:gd name="T72" fmla="*/ 2206 w 2402"/>
                <a:gd name="T73" fmla="*/ 1114 h 4604"/>
                <a:gd name="T74" fmla="*/ 2174 w 2402"/>
                <a:gd name="T75" fmla="*/ 927 h 4604"/>
                <a:gd name="T76" fmla="*/ 2142 w 2402"/>
                <a:gd name="T77" fmla="*/ 762 h 4604"/>
                <a:gd name="T78" fmla="*/ 2202 w 2402"/>
                <a:gd name="T79" fmla="*/ 616 h 4604"/>
                <a:gd name="T80" fmla="*/ 2226 w 2402"/>
                <a:gd name="T81" fmla="*/ 4 h 4604"/>
                <a:gd name="T82" fmla="*/ 2226 w 2402"/>
                <a:gd name="T83" fmla="*/ 4 h 4604"/>
                <a:gd name="T84" fmla="*/ 1533 w 2402"/>
                <a:gd name="T85" fmla="*/ 484 h 4604"/>
                <a:gd name="T86" fmla="*/ 801 w 2402"/>
                <a:gd name="T87" fmla="*/ 130 h 4604"/>
                <a:gd name="T88" fmla="*/ 752 w 2402"/>
                <a:gd name="T89" fmla="*/ 467 h 4604"/>
                <a:gd name="T90" fmla="*/ 532 w 2402"/>
                <a:gd name="T91" fmla="*/ 772 h 4604"/>
                <a:gd name="T92" fmla="*/ 325 w 2402"/>
                <a:gd name="T93" fmla="*/ 940 h 4604"/>
                <a:gd name="T94" fmla="*/ 338 w 2402"/>
                <a:gd name="T95" fmla="*/ 1200 h 4604"/>
                <a:gd name="T96" fmla="*/ 227 w 2402"/>
                <a:gd name="T97" fmla="*/ 1589 h 4604"/>
                <a:gd name="T98" fmla="*/ 26 w 2402"/>
                <a:gd name="T99" fmla="*/ 1854 h 4604"/>
                <a:gd name="T100" fmla="*/ 169 w 2402"/>
                <a:gd name="T101" fmla="*/ 2127 h 4604"/>
                <a:gd name="T102" fmla="*/ 169 w 2402"/>
                <a:gd name="T103" fmla="*/ 2341 h 4604"/>
                <a:gd name="T104" fmla="*/ 121 w 2402"/>
                <a:gd name="T105" fmla="*/ 2503 h 4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402" h="4604">
                  <a:moveTo>
                    <a:pt x="121" y="2503"/>
                  </a:moveTo>
                  <a:cubicBezTo>
                    <a:pt x="121" y="2503"/>
                    <a:pt x="124" y="2702"/>
                    <a:pt x="188" y="2815"/>
                  </a:cubicBezTo>
                  <a:cubicBezTo>
                    <a:pt x="251" y="2927"/>
                    <a:pt x="322" y="3209"/>
                    <a:pt x="364" y="3245"/>
                  </a:cubicBezTo>
                  <a:cubicBezTo>
                    <a:pt x="406" y="3280"/>
                    <a:pt x="479" y="3267"/>
                    <a:pt x="577" y="3250"/>
                  </a:cubicBezTo>
                  <a:cubicBezTo>
                    <a:pt x="674" y="3233"/>
                    <a:pt x="728" y="3301"/>
                    <a:pt x="762" y="3372"/>
                  </a:cubicBezTo>
                  <a:cubicBezTo>
                    <a:pt x="796" y="3443"/>
                    <a:pt x="840" y="3534"/>
                    <a:pt x="826" y="3601"/>
                  </a:cubicBezTo>
                  <a:cubicBezTo>
                    <a:pt x="813" y="3669"/>
                    <a:pt x="820" y="3753"/>
                    <a:pt x="921" y="3814"/>
                  </a:cubicBezTo>
                  <a:cubicBezTo>
                    <a:pt x="1022" y="3875"/>
                    <a:pt x="1167" y="3861"/>
                    <a:pt x="1110" y="3936"/>
                  </a:cubicBezTo>
                  <a:cubicBezTo>
                    <a:pt x="1052" y="4010"/>
                    <a:pt x="934" y="3993"/>
                    <a:pt x="982" y="4115"/>
                  </a:cubicBezTo>
                  <a:cubicBezTo>
                    <a:pt x="1029" y="4236"/>
                    <a:pt x="1201" y="4516"/>
                    <a:pt x="1296" y="4516"/>
                  </a:cubicBezTo>
                  <a:cubicBezTo>
                    <a:pt x="1390" y="4516"/>
                    <a:pt x="1485" y="4604"/>
                    <a:pt x="1545" y="4547"/>
                  </a:cubicBezTo>
                  <a:cubicBezTo>
                    <a:pt x="1606" y="4489"/>
                    <a:pt x="1714" y="4422"/>
                    <a:pt x="1761" y="4307"/>
                  </a:cubicBezTo>
                  <a:cubicBezTo>
                    <a:pt x="1809" y="4192"/>
                    <a:pt x="2156" y="4003"/>
                    <a:pt x="2139" y="3936"/>
                  </a:cubicBezTo>
                  <a:cubicBezTo>
                    <a:pt x="2123" y="3868"/>
                    <a:pt x="2035" y="3784"/>
                    <a:pt x="2079" y="3716"/>
                  </a:cubicBezTo>
                  <a:cubicBezTo>
                    <a:pt x="2123" y="3649"/>
                    <a:pt x="2204" y="3534"/>
                    <a:pt x="2082" y="3527"/>
                  </a:cubicBezTo>
                  <a:cubicBezTo>
                    <a:pt x="1961" y="3520"/>
                    <a:pt x="1863" y="3531"/>
                    <a:pt x="1812" y="3456"/>
                  </a:cubicBezTo>
                  <a:cubicBezTo>
                    <a:pt x="1761" y="3382"/>
                    <a:pt x="1670" y="3517"/>
                    <a:pt x="1704" y="3365"/>
                  </a:cubicBezTo>
                  <a:cubicBezTo>
                    <a:pt x="1738" y="3213"/>
                    <a:pt x="1691" y="3186"/>
                    <a:pt x="1626" y="3196"/>
                  </a:cubicBezTo>
                  <a:cubicBezTo>
                    <a:pt x="1562" y="3206"/>
                    <a:pt x="1572" y="3210"/>
                    <a:pt x="1512" y="3149"/>
                  </a:cubicBezTo>
                  <a:cubicBezTo>
                    <a:pt x="1451" y="3088"/>
                    <a:pt x="1488" y="3139"/>
                    <a:pt x="1434" y="3068"/>
                  </a:cubicBezTo>
                  <a:cubicBezTo>
                    <a:pt x="1380" y="2997"/>
                    <a:pt x="1306" y="3034"/>
                    <a:pt x="1326" y="3082"/>
                  </a:cubicBezTo>
                  <a:cubicBezTo>
                    <a:pt x="1346" y="3129"/>
                    <a:pt x="1329" y="3210"/>
                    <a:pt x="1252" y="3109"/>
                  </a:cubicBezTo>
                  <a:cubicBezTo>
                    <a:pt x="1174" y="3007"/>
                    <a:pt x="1073" y="2936"/>
                    <a:pt x="1177" y="2920"/>
                  </a:cubicBezTo>
                  <a:cubicBezTo>
                    <a:pt x="1282" y="2903"/>
                    <a:pt x="1269" y="2808"/>
                    <a:pt x="1309" y="2849"/>
                  </a:cubicBezTo>
                  <a:cubicBezTo>
                    <a:pt x="1350" y="2889"/>
                    <a:pt x="1444" y="2984"/>
                    <a:pt x="1390" y="2879"/>
                  </a:cubicBezTo>
                  <a:cubicBezTo>
                    <a:pt x="1336" y="2774"/>
                    <a:pt x="1234" y="2611"/>
                    <a:pt x="1234" y="2611"/>
                  </a:cubicBezTo>
                  <a:cubicBezTo>
                    <a:pt x="1234" y="2611"/>
                    <a:pt x="1248" y="2593"/>
                    <a:pt x="1293" y="2533"/>
                  </a:cubicBezTo>
                  <a:cubicBezTo>
                    <a:pt x="1339" y="2474"/>
                    <a:pt x="1403" y="2483"/>
                    <a:pt x="1435" y="2460"/>
                  </a:cubicBezTo>
                  <a:cubicBezTo>
                    <a:pt x="1467" y="2437"/>
                    <a:pt x="1480" y="2478"/>
                    <a:pt x="1595" y="2579"/>
                  </a:cubicBezTo>
                  <a:cubicBezTo>
                    <a:pt x="1709" y="2679"/>
                    <a:pt x="1795" y="2757"/>
                    <a:pt x="1832" y="2679"/>
                  </a:cubicBezTo>
                  <a:cubicBezTo>
                    <a:pt x="1868" y="2602"/>
                    <a:pt x="1887" y="2538"/>
                    <a:pt x="1964" y="2492"/>
                  </a:cubicBezTo>
                  <a:cubicBezTo>
                    <a:pt x="2042" y="2447"/>
                    <a:pt x="2033" y="2465"/>
                    <a:pt x="1946" y="2346"/>
                  </a:cubicBezTo>
                  <a:cubicBezTo>
                    <a:pt x="1859" y="2227"/>
                    <a:pt x="1718" y="2072"/>
                    <a:pt x="1877" y="1954"/>
                  </a:cubicBezTo>
                  <a:cubicBezTo>
                    <a:pt x="2037" y="1835"/>
                    <a:pt x="1855" y="1826"/>
                    <a:pt x="1992" y="1721"/>
                  </a:cubicBezTo>
                  <a:cubicBezTo>
                    <a:pt x="2129" y="1616"/>
                    <a:pt x="2183" y="1657"/>
                    <a:pt x="2165" y="1520"/>
                  </a:cubicBezTo>
                  <a:cubicBezTo>
                    <a:pt x="2147" y="1383"/>
                    <a:pt x="2288" y="1470"/>
                    <a:pt x="2302" y="1351"/>
                  </a:cubicBezTo>
                  <a:cubicBezTo>
                    <a:pt x="2316" y="1232"/>
                    <a:pt x="2238" y="1251"/>
                    <a:pt x="2206" y="1114"/>
                  </a:cubicBezTo>
                  <a:cubicBezTo>
                    <a:pt x="2174" y="977"/>
                    <a:pt x="2224" y="1000"/>
                    <a:pt x="2174" y="927"/>
                  </a:cubicBezTo>
                  <a:cubicBezTo>
                    <a:pt x="2124" y="854"/>
                    <a:pt x="2097" y="813"/>
                    <a:pt x="2142" y="762"/>
                  </a:cubicBezTo>
                  <a:cubicBezTo>
                    <a:pt x="2188" y="712"/>
                    <a:pt x="2192" y="680"/>
                    <a:pt x="2202" y="616"/>
                  </a:cubicBezTo>
                  <a:cubicBezTo>
                    <a:pt x="2211" y="552"/>
                    <a:pt x="2402" y="0"/>
                    <a:pt x="2226" y="4"/>
                  </a:cubicBezTo>
                  <a:lnTo>
                    <a:pt x="2226" y="4"/>
                  </a:lnTo>
                  <a:cubicBezTo>
                    <a:pt x="2223" y="100"/>
                    <a:pt x="1626" y="523"/>
                    <a:pt x="1533" y="484"/>
                  </a:cubicBezTo>
                  <a:cubicBezTo>
                    <a:pt x="1454" y="450"/>
                    <a:pt x="949" y="203"/>
                    <a:pt x="801" y="130"/>
                  </a:cubicBezTo>
                  <a:cubicBezTo>
                    <a:pt x="789" y="245"/>
                    <a:pt x="769" y="420"/>
                    <a:pt x="752" y="467"/>
                  </a:cubicBezTo>
                  <a:cubicBezTo>
                    <a:pt x="726" y="539"/>
                    <a:pt x="571" y="571"/>
                    <a:pt x="532" y="772"/>
                  </a:cubicBezTo>
                  <a:cubicBezTo>
                    <a:pt x="493" y="973"/>
                    <a:pt x="383" y="921"/>
                    <a:pt x="325" y="940"/>
                  </a:cubicBezTo>
                  <a:cubicBezTo>
                    <a:pt x="266" y="960"/>
                    <a:pt x="312" y="1051"/>
                    <a:pt x="338" y="1200"/>
                  </a:cubicBezTo>
                  <a:cubicBezTo>
                    <a:pt x="363" y="1349"/>
                    <a:pt x="292" y="1427"/>
                    <a:pt x="227" y="1589"/>
                  </a:cubicBezTo>
                  <a:cubicBezTo>
                    <a:pt x="162" y="1751"/>
                    <a:pt x="0" y="1744"/>
                    <a:pt x="26" y="1854"/>
                  </a:cubicBezTo>
                  <a:cubicBezTo>
                    <a:pt x="52" y="1965"/>
                    <a:pt x="221" y="1997"/>
                    <a:pt x="169" y="2127"/>
                  </a:cubicBezTo>
                  <a:cubicBezTo>
                    <a:pt x="117" y="2256"/>
                    <a:pt x="169" y="2224"/>
                    <a:pt x="169" y="2341"/>
                  </a:cubicBezTo>
                  <a:cubicBezTo>
                    <a:pt x="169" y="2410"/>
                    <a:pt x="148" y="2480"/>
                    <a:pt x="121" y="250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6" name="Forma libre 1">
              <a:extLst>
                <a:ext uri="{FF2B5EF4-FFF2-40B4-BE49-F238E27FC236}">
                  <a16:creationId xmlns:a16="http://schemas.microsoft.com/office/drawing/2014/main" id="{C3E12471-9B7F-B84F-59DA-AF0339C5715A}"/>
                </a:ext>
              </a:extLst>
            </p:cNvPr>
            <p:cNvSpPr/>
            <p:nvPr/>
          </p:nvSpPr>
          <p:spPr>
            <a:xfrm>
              <a:off x="9840663" y="5626985"/>
              <a:ext cx="516502" cy="423133"/>
            </a:xfrm>
            <a:custGeom>
              <a:avLst/>
              <a:gdLst>
                <a:gd name="connsiteX0" fmla="*/ 210584 w 480164"/>
                <a:gd name="connsiteY0" fmla="*/ 79468 h 428882"/>
                <a:gd name="connsiteX1" fmla="*/ 222491 w 480164"/>
                <a:gd name="connsiteY1" fmla="*/ 86612 h 428882"/>
                <a:gd name="connsiteX2" fmla="*/ 229634 w 480164"/>
                <a:gd name="connsiteY2" fmla="*/ 91375 h 428882"/>
                <a:gd name="connsiteX3" fmla="*/ 236778 w 480164"/>
                <a:gd name="connsiteY3" fmla="*/ 93756 h 428882"/>
                <a:gd name="connsiteX4" fmla="*/ 243922 w 480164"/>
                <a:gd name="connsiteY4" fmla="*/ 100900 h 428882"/>
                <a:gd name="connsiteX5" fmla="*/ 248684 w 480164"/>
                <a:gd name="connsiteY5" fmla="*/ 115187 h 428882"/>
                <a:gd name="connsiteX6" fmla="*/ 251066 w 480164"/>
                <a:gd name="connsiteY6" fmla="*/ 122331 h 428882"/>
                <a:gd name="connsiteX7" fmla="*/ 258209 w 480164"/>
                <a:gd name="connsiteY7" fmla="*/ 127093 h 428882"/>
                <a:gd name="connsiteX8" fmla="*/ 265353 w 480164"/>
                <a:gd name="connsiteY8" fmla="*/ 129475 h 428882"/>
                <a:gd name="connsiteX9" fmla="*/ 277259 w 480164"/>
                <a:gd name="connsiteY9" fmla="*/ 131856 h 428882"/>
                <a:gd name="connsiteX10" fmla="*/ 296309 w 480164"/>
                <a:gd name="connsiteY10" fmla="*/ 134237 h 428882"/>
                <a:gd name="connsiteX11" fmla="*/ 339172 w 480164"/>
                <a:gd name="connsiteY11" fmla="*/ 146143 h 428882"/>
                <a:gd name="connsiteX12" fmla="*/ 362984 w 480164"/>
                <a:gd name="connsiteY12" fmla="*/ 160431 h 428882"/>
                <a:gd name="connsiteX13" fmla="*/ 365366 w 480164"/>
                <a:gd name="connsiteY13" fmla="*/ 167575 h 428882"/>
                <a:gd name="connsiteX14" fmla="*/ 370128 w 480164"/>
                <a:gd name="connsiteY14" fmla="*/ 186625 h 428882"/>
                <a:gd name="connsiteX15" fmla="*/ 372509 w 480164"/>
                <a:gd name="connsiteY15" fmla="*/ 203293 h 428882"/>
                <a:gd name="connsiteX16" fmla="*/ 384416 w 480164"/>
                <a:gd name="connsiteY16" fmla="*/ 215200 h 428882"/>
                <a:gd name="connsiteX17" fmla="*/ 391559 w 480164"/>
                <a:gd name="connsiteY17" fmla="*/ 217581 h 428882"/>
                <a:gd name="connsiteX18" fmla="*/ 398703 w 480164"/>
                <a:gd name="connsiteY18" fmla="*/ 222343 h 428882"/>
                <a:gd name="connsiteX19" fmla="*/ 396322 w 480164"/>
                <a:gd name="connsiteY19" fmla="*/ 229487 h 428882"/>
                <a:gd name="connsiteX20" fmla="*/ 389178 w 480164"/>
                <a:gd name="connsiteY20" fmla="*/ 234250 h 428882"/>
                <a:gd name="connsiteX21" fmla="*/ 384416 w 480164"/>
                <a:gd name="connsiteY21" fmla="*/ 241393 h 428882"/>
                <a:gd name="connsiteX22" fmla="*/ 382034 w 480164"/>
                <a:gd name="connsiteY22" fmla="*/ 250918 h 428882"/>
                <a:gd name="connsiteX23" fmla="*/ 379653 w 480164"/>
                <a:gd name="connsiteY23" fmla="*/ 258062 h 428882"/>
                <a:gd name="connsiteX24" fmla="*/ 382034 w 480164"/>
                <a:gd name="connsiteY24" fmla="*/ 265206 h 428882"/>
                <a:gd name="connsiteX25" fmla="*/ 408228 w 480164"/>
                <a:gd name="connsiteY25" fmla="*/ 269968 h 428882"/>
                <a:gd name="connsiteX26" fmla="*/ 424897 w 480164"/>
                <a:gd name="connsiteY26" fmla="*/ 274731 h 428882"/>
                <a:gd name="connsiteX27" fmla="*/ 427278 w 480164"/>
                <a:gd name="connsiteY27" fmla="*/ 284256 h 428882"/>
                <a:gd name="connsiteX28" fmla="*/ 429659 w 480164"/>
                <a:gd name="connsiteY28" fmla="*/ 303306 h 428882"/>
                <a:gd name="connsiteX29" fmla="*/ 439184 w 480164"/>
                <a:gd name="connsiteY29" fmla="*/ 317593 h 428882"/>
                <a:gd name="connsiteX30" fmla="*/ 453472 w 480164"/>
                <a:gd name="connsiteY30" fmla="*/ 331881 h 428882"/>
                <a:gd name="connsiteX31" fmla="*/ 479666 w 480164"/>
                <a:gd name="connsiteY31" fmla="*/ 329500 h 428882"/>
                <a:gd name="connsiteX32" fmla="*/ 472522 w 480164"/>
                <a:gd name="connsiteY32" fmla="*/ 331881 h 428882"/>
                <a:gd name="connsiteX33" fmla="*/ 467759 w 480164"/>
                <a:gd name="connsiteY33" fmla="*/ 339025 h 428882"/>
                <a:gd name="connsiteX34" fmla="*/ 470141 w 480164"/>
                <a:gd name="connsiteY34" fmla="*/ 360456 h 428882"/>
                <a:gd name="connsiteX35" fmla="*/ 477284 w 480164"/>
                <a:gd name="connsiteY35" fmla="*/ 365218 h 428882"/>
                <a:gd name="connsiteX36" fmla="*/ 474903 w 480164"/>
                <a:gd name="connsiteY36" fmla="*/ 389031 h 428882"/>
                <a:gd name="connsiteX37" fmla="*/ 384416 w 480164"/>
                <a:gd name="connsiteY37" fmla="*/ 405700 h 428882"/>
                <a:gd name="connsiteX38" fmla="*/ 382034 w 480164"/>
                <a:gd name="connsiteY38" fmla="*/ 424750 h 428882"/>
                <a:gd name="connsiteX39" fmla="*/ 339172 w 480164"/>
                <a:gd name="connsiteY39" fmla="*/ 417606 h 428882"/>
                <a:gd name="connsiteX40" fmla="*/ 334409 w 480164"/>
                <a:gd name="connsiteY40" fmla="*/ 410462 h 428882"/>
                <a:gd name="connsiteX41" fmla="*/ 332028 w 480164"/>
                <a:gd name="connsiteY41" fmla="*/ 417606 h 428882"/>
                <a:gd name="connsiteX42" fmla="*/ 329647 w 480164"/>
                <a:gd name="connsiteY42" fmla="*/ 360456 h 428882"/>
                <a:gd name="connsiteX43" fmla="*/ 324884 w 480164"/>
                <a:gd name="connsiteY43" fmla="*/ 346168 h 428882"/>
                <a:gd name="connsiteX44" fmla="*/ 305834 w 480164"/>
                <a:gd name="connsiteY44" fmla="*/ 343787 h 428882"/>
                <a:gd name="connsiteX45" fmla="*/ 301072 w 480164"/>
                <a:gd name="connsiteY45" fmla="*/ 336643 h 428882"/>
                <a:gd name="connsiteX46" fmla="*/ 258209 w 480164"/>
                <a:gd name="connsiteY46" fmla="*/ 334262 h 428882"/>
                <a:gd name="connsiteX47" fmla="*/ 248684 w 480164"/>
                <a:gd name="connsiteY47" fmla="*/ 331881 h 428882"/>
                <a:gd name="connsiteX48" fmla="*/ 241541 w 480164"/>
                <a:gd name="connsiteY48" fmla="*/ 324737 h 428882"/>
                <a:gd name="connsiteX49" fmla="*/ 234397 w 480164"/>
                <a:gd name="connsiteY49" fmla="*/ 322356 h 428882"/>
                <a:gd name="connsiteX50" fmla="*/ 186772 w 480164"/>
                <a:gd name="connsiteY50" fmla="*/ 317593 h 428882"/>
                <a:gd name="connsiteX51" fmla="*/ 182009 w 480164"/>
                <a:gd name="connsiteY51" fmla="*/ 310450 h 428882"/>
                <a:gd name="connsiteX52" fmla="*/ 177247 w 480164"/>
                <a:gd name="connsiteY52" fmla="*/ 293781 h 428882"/>
                <a:gd name="connsiteX53" fmla="*/ 179628 w 480164"/>
                <a:gd name="connsiteY53" fmla="*/ 277112 h 428882"/>
                <a:gd name="connsiteX54" fmla="*/ 179628 w 480164"/>
                <a:gd name="connsiteY54" fmla="*/ 258062 h 428882"/>
                <a:gd name="connsiteX55" fmla="*/ 174866 w 480164"/>
                <a:gd name="connsiteY55" fmla="*/ 250918 h 428882"/>
                <a:gd name="connsiteX56" fmla="*/ 162959 w 480164"/>
                <a:gd name="connsiteY56" fmla="*/ 248537 h 428882"/>
                <a:gd name="connsiteX57" fmla="*/ 143909 w 480164"/>
                <a:gd name="connsiteY57" fmla="*/ 246156 h 428882"/>
                <a:gd name="connsiteX58" fmla="*/ 122478 w 480164"/>
                <a:gd name="connsiteY58" fmla="*/ 236631 h 428882"/>
                <a:gd name="connsiteX59" fmla="*/ 105809 w 480164"/>
                <a:gd name="connsiteY59" fmla="*/ 219962 h 428882"/>
                <a:gd name="connsiteX60" fmla="*/ 101047 w 480164"/>
                <a:gd name="connsiteY60" fmla="*/ 212818 h 428882"/>
                <a:gd name="connsiteX61" fmla="*/ 93903 w 480164"/>
                <a:gd name="connsiteY61" fmla="*/ 200912 h 428882"/>
                <a:gd name="connsiteX62" fmla="*/ 86759 w 480164"/>
                <a:gd name="connsiteY62" fmla="*/ 198531 h 428882"/>
                <a:gd name="connsiteX63" fmla="*/ 74853 w 480164"/>
                <a:gd name="connsiteY63" fmla="*/ 200912 h 428882"/>
                <a:gd name="connsiteX64" fmla="*/ 79616 w 480164"/>
                <a:gd name="connsiteY64" fmla="*/ 217581 h 428882"/>
                <a:gd name="connsiteX65" fmla="*/ 39134 w 480164"/>
                <a:gd name="connsiteY65" fmla="*/ 231868 h 428882"/>
                <a:gd name="connsiteX66" fmla="*/ 34372 w 480164"/>
                <a:gd name="connsiteY66" fmla="*/ 222343 h 428882"/>
                <a:gd name="connsiteX67" fmla="*/ 27228 w 480164"/>
                <a:gd name="connsiteY67" fmla="*/ 208056 h 428882"/>
                <a:gd name="connsiteX68" fmla="*/ 17703 w 480164"/>
                <a:gd name="connsiteY68" fmla="*/ 193768 h 428882"/>
                <a:gd name="connsiteX69" fmla="*/ 5797 w 480164"/>
                <a:gd name="connsiteY69" fmla="*/ 179481 h 428882"/>
                <a:gd name="connsiteX70" fmla="*/ 3416 w 480164"/>
                <a:gd name="connsiteY70" fmla="*/ 172337 h 428882"/>
                <a:gd name="connsiteX71" fmla="*/ 3416 w 480164"/>
                <a:gd name="connsiteY71" fmla="*/ 131856 h 428882"/>
                <a:gd name="connsiteX72" fmla="*/ 10559 w 480164"/>
                <a:gd name="connsiteY72" fmla="*/ 127093 h 428882"/>
                <a:gd name="connsiteX73" fmla="*/ 31991 w 480164"/>
                <a:gd name="connsiteY73" fmla="*/ 124712 h 428882"/>
                <a:gd name="connsiteX74" fmla="*/ 46278 w 480164"/>
                <a:gd name="connsiteY74" fmla="*/ 117568 h 428882"/>
                <a:gd name="connsiteX75" fmla="*/ 53422 w 480164"/>
                <a:gd name="connsiteY75" fmla="*/ 119950 h 428882"/>
                <a:gd name="connsiteX76" fmla="*/ 43897 w 480164"/>
                <a:gd name="connsiteY76" fmla="*/ 100900 h 428882"/>
                <a:gd name="connsiteX77" fmla="*/ 34372 w 480164"/>
                <a:gd name="connsiteY77" fmla="*/ 86612 h 428882"/>
                <a:gd name="connsiteX78" fmla="*/ 31991 w 480164"/>
                <a:gd name="connsiteY78" fmla="*/ 77087 h 428882"/>
                <a:gd name="connsiteX79" fmla="*/ 27228 w 480164"/>
                <a:gd name="connsiteY79" fmla="*/ 62800 h 428882"/>
                <a:gd name="connsiteX80" fmla="*/ 29609 w 480164"/>
                <a:gd name="connsiteY80" fmla="*/ 46131 h 428882"/>
                <a:gd name="connsiteX81" fmla="*/ 51041 w 480164"/>
                <a:gd name="connsiteY81" fmla="*/ 27081 h 428882"/>
                <a:gd name="connsiteX82" fmla="*/ 62947 w 480164"/>
                <a:gd name="connsiteY82" fmla="*/ 12793 h 428882"/>
                <a:gd name="connsiteX83" fmla="*/ 65328 w 480164"/>
                <a:gd name="connsiteY83" fmla="*/ 5650 h 428882"/>
                <a:gd name="connsiteX84" fmla="*/ 101047 w 480164"/>
                <a:gd name="connsiteY84" fmla="*/ 3268 h 428882"/>
                <a:gd name="connsiteX85" fmla="*/ 108191 w 480164"/>
                <a:gd name="connsiteY85" fmla="*/ 8031 h 428882"/>
                <a:gd name="connsiteX86" fmla="*/ 122478 w 480164"/>
                <a:gd name="connsiteY86" fmla="*/ 12793 h 428882"/>
                <a:gd name="connsiteX87" fmla="*/ 129622 w 480164"/>
                <a:gd name="connsiteY87" fmla="*/ 15175 h 428882"/>
                <a:gd name="connsiteX88" fmla="*/ 151053 w 480164"/>
                <a:gd name="connsiteY88" fmla="*/ 17556 h 428882"/>
                <a:gd name="connsiteX89" fmla="*/ 170103 w 480164"/>
                <a:gd name="connsiteY89" fmla="*/ 41368 h 428882"/>
                <a:gd name="connsiteX90" fmla="*/ 179628 w 480164"/>
                <a:gd name="connsiteY90" fmla="*/ 43750 h 428882"/>
                <a:gd name="connsiteX91" fmla="*/ 184391 w 480164"/>
                <a:gd name="connsiteY91" fmla="*/ 50893 h 428882"/>
                <a:gd name="connsiteX92" fmla="*/ 198678 w 480164"/>
                <a:gd name="connsiteY92" fmla="*/ 60418 h 428882"/>
                <a:gd name="connsiteX93" fmla="*/ 210584 w 480164"/>
                <a:gd name="connsiteY93" fmla="*/ 72325 h 428882"/>
                <a:gd name="connsiteX94" fmla="*/ 210584 w 480164"/>
                <a:gd name="connsiteY94" fmla="*/ 79468 h 42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480164" h="428882">
                  <a:moveTo>
                    <a:pt x="210584" y="79468"/>
                  </a:moveTo>
                  <a:cubicBezTo>
                    <a:pt x="212568" y="81849"/>
                    <a:pt x="218566" y="84159"/>
                    <a:pt x="222491" y="86612"/>
                  </a:cubicBezTo>
                  <a:cubicBezTo>
                    <a:pt x="224918" y="88129"/>
                    <a:pt x="227074" y="90095"/>
                    <a:pt x="229634" y="91375"/>
                  </a:cubicBezTo>
                  <a:cubicBezTo>
                    <a:pt x="231879" y="92498"/>
                    <a:pt x="234397" y="92962"/>
                    <a:pt x="236778" y="93756"/>
                  </a:cubicBezTo>
                  <a:cubicBezTo>
                    <a:pt x="239159" y="96137"/>
                    <a:pt x="242287" y="97956"/>
                    <a:pt x="243922" y="100900"/>
                  </a:cubicBezTo>
                  <a:cubicBezTo>
                    <a:pt x="246360" y="105288"/>
                    <a:pt x="247097" y="110425"/>
                    <a:pt x="248684" y="115187"/>
                  </a:cubicBezTo>
                  <a:cubicBezTo>
                    <a:pt x="249478" y="117568"/>
                    <a:pt x="248977" y="120939"/>
                    <a:pt x="251066" y="122331"/>
                  </a:cubicBezTo>
                  <a:cubicBezTo>
                    <a:pt x="253447" y="123918"/>
                    <a:pt x="255650" y="125813"/>
                    <a:pt x="258209" y="127093"/>
                  </a:cubicBezTo>
                  <a:cubicBezTo>
                    <a:pt x="260454" y="128216"/>
                    <a:pt x="262918" y="128866"/>
                    <a:pt x="265353" y="129475"/>
                  </a:cubicBezTo>
                  <a:cubicBezTo>
                    <a:pt x="269279" y="130457"/>
                    <a:pt x="273259" y="131241"/>
                    <a:pt x="277259" y="131856"/>
                  </a:cubicBezTo>
                  <a:cubicBezTo>
                    <a:pt x="283584" y="132829"/>
                    <a:pt x="289959" y="133443"/>
                    <a:pt x="296309" y="134237"/>
                  </a:cubicBezTo>
                  <a:cubicBezTo>
                    <a:pt x="318550" y="149064"/>
                    <a:pt x="304893" y="143287"/>
                    <a:pt x="339172" y="146143"/>
                  </a:cubicBezTo>
                  <a:cubicBezTo>
                    <a:pt x="354568" y="171804"/>
                    <a:pt x="335229" y="146553"/>
                    <a:pt x="362984" y="160431"/>
                  </a:cubicBezTo>
                  <a:cubicBezTo>
                    <a:pt x="365229" y="161554"/>
                    <a:pt x="364757" y="165140"/>
                    <a:pt x="365366" y="167575"/>
                  </a:cubicBezTo>
                  <a:cubicBezTo>
                    <a:pt x="371117" y="190578"/>
                    <a:pt x="364682" y="170286"/>
                    <a:pt x="370128" y="186625"/>
                  </a:cubicBezTo>
                  <a:cubicBezTo>
                    <a:pt x="370922" y="192181"/>
                    <a:pt x="370896" y="197917"/>
                    <a:pt x="372509" y="203293"/>
                  </a:cubicBezTo>
                  <a:cubicBezTo>
                    <a:pt x="374190" y="208896"/>
                    <a:pt x="379560" y="212772"/>
                    <a:pt x="384416" y="215200"/>
                  </a:cubicBezTo>
                  <a:cubicBezTo>
                    <a:pt x="386661" y="216322"/>
                    <a:pt x="389314" y="216459"/>
                    <a:pt x="391559" y="217581"/>
                  </a:cubicBezTo>
                  <a:cubicBezTo>
                    <a:pt x="394119" y="218861"/>
                    <a:pt x="396322" y="220756"/>
                    <a:pt x="398703" y="222343"/>
                  </a:cubicBezTo>
                  <a:cubicBezTo>
                    <a:pt x="397909" y="224724"/>
                    <a:pt x="397890" y="227527"/>
                    <a:pt x="396322" y="229487"/>
                  </a:cubicBezTo>
                  <a:cubicBezTo>
                    <a:pt x="394534" y="231722"/>
                    <a:pt x="391202" y="232226"/>
                    <a:pt x="389178" y="234250"/>
                  </a:cubicBezTo>
                  <a:cubicBezTo>
                    <a:pt x="387155" y="236273"/>
                    <a:pt x="386003" y="239012"/>
                    <a:pt x="384416" y="241393"/>
                  </a:cubicBezTo>
                  <a:cubicBezTo>
                    <a:pt x="383622" y="244568"/>
                    <a:pt x="382933" y="247771"/>
                    <a:pt x="382034" y="250918"/>
                  </a:cubicBezTo>
                  <a:cubicBezTo>
                    <a:pt x="381344" y="253332"/>
                    <a:pt x="379653" y="255552"/>
                    <a:pt x="379653" y="258062"/>
                  </a:cubicBezTo>
                  <a:cubicBezTo>
                    <a:pt x="379653" y="260572"/>
                    <a:pt x="379717" y="264241"/>
                    <a:pt x="382034" y="265206"/>
                  </a:cubicBezTo>
                  <a:cubicBezTo>
                    <a:pt x="390226" y="268619"/>
                    <a:pt x="399526" y="268228"/>
                    <a:pt x="408228" y="269968"/>
                  </a:cubicBezTo>
                  <a:cubicBezTo>
                    <a:pt x="415695" y="271461"/>
                    <a:pt x="418094" y="272464"/>
                    <a:pt x="424897" y="274731"/>
                  </a:cubicBezTo>
                  <a:cubicBezTo>
                    <a:pt x="425691" y="277906"/>
                    <a:pt x="426740" y="281028"/>
                    <a:pt x="427278" y="284256"/>
                  </a:cubicBezTo>
                  <a:cubicBezTo>
                    <a:pt x="428330" y="290568"/>
                    <a:pt x="427507" y="297279"/>
                    <a:pt x="429659" y="303306"/>
                  </a:cubicBezTo>
                  <a:cubicBezTo>
                    <a:pt x="431584" y="308696"/>
                    <a:pt x="435137" y="313546"/>
                    <a:pt x="439184" y="317593"/>
                  </a:cubicBezTo>
                  <a:lnTo>
                    <a:pt x="453472" y="331881"/>
                  </a:lnTo>
                  <a:cubicBezTo>
                    <a:pt x="462203" y="331087"/>
                    <a:pt x="470899" y="329500"/>
                    <a:pt x="479666" y="329500"/>
                  </a:cubicBezTo>
                  <a:cubicBezTo>
                    <a:pt x="482176" y="329500"/>
                    <a:pt x="474482" y="330313"/>
                    <a:pt x="472522" y="331881"/>
                  </a:cubicBezTo>
                  <a:cubicBezTo>
                    <a:pt x="470287" y="333669"/>
                    <a:pt x="469347" y="336644"/>
                    <a:pt x="467759" y="339025"/>
                  </a:cubicBezTo>
                  <a:cubicBezTo>
                    <a:pt x="468553" y="346169"/>
                    <a:pt x="467685" y="353701"/>
                    <a:pt x="470141" y="360456"/>
                  </a:cubicBezTo>
                  <a:cubicBezTo>
                    <a:pt x="471119" y="363145"/>
                    <a:pt x="476814" y="362395"/>
                    <a:pt x="477284" y="365218"/>
                  </a:cubicBezTo>
                  <a:cubicBezTo>
                    <a:pt x="478595" y="373087"/>
                    <a:pt x="476116" y="381146"/>
                    <a:pt x="474903" y="389031"/>
                  </a:cubicBezTo>
                  <a:cubicBezTo>
                    <a:pt x="469429" y="424614"/>
                    <a:pt x="386416" y="405641"/>
                    <a:pt x="384416" y="405700"/>
                  </a:cubicBezTo>
                  <a:cubicBezTo>
                    <a:pt x="383622" y="412050"/>
                    <a:pt x="387897" y="422185"/>
                    <a:pt x="382034" y="424750"/>
                  </a:cubicBezTo>
                  <a:cubicBezTo>
                    <a:pt x="361075" y="433919"/>
                    <a:pt x="352020" y="426170"/>
                    <a:pt x="339172" y="417606"/>
                  </a:cubicBezTo>
                  <a:cubicBezTo>
                    <a:pt x="337584" y="415225"/>
                    <a:pt x="337271" y="410462"/>
                    <a:pt x="334409" y="410462"/>
                  </a:cubicBezTo>
                  <a:cubicBezTo>
                    <a:pt x="331899" y="410462"/>
                    <a:pt x="332266" y="420105"/>
                    <a:pt x="332028" y="417606"/>
                  </a:cubicBezTo>
                  <a:cubicBezTo>
                    <a:pt x="330220" y="398625"/>
                    <a:pt x="331544" y="379428"/>
                    <a:pt x="329647" y="360456"/>
                  </a:cubicBezTo>
                  <a:cubicBezTo>
                    <a:pt x="329147" y="355461"/>
                    <a:pt x="328997" y="349047"/>
                    <a:pt x="324884" y="346168"/>
                  </a:cubicBezTo>
                  <a:cubicBezTo>
                    <a:pt x="319641" y="342498"/>
                    <a:pt x="312184" y="344581"/>
                    <a:pt x="305834" y="343787"/>
                  </a:cubicBezTo>
                  <a:cubicBezTo>
                    <a:pt x="304247" y="341406"/>
                    <a:pt x="303878" y="337204"/>
                    <a:pt x="301072" y="336643"/>
                  </a:cubicBezTo>
                  <a:cubicBezTo>
                    <a:pt x="287040" y="333837"/>
                    <a:pt x="272460" y="335557"/>
                    <a:pt x="258209" y="334262"/>
                  </a:cubicBezTo>
                  <a:cubicBezTo>
                    <a:pt x="254950" y="333966"/>
                    <a:pt x="251859" y="332675"/>
                    <a:pt x="248684" y="331881"/>
                  </a:cubicBezTo>
                  <a:cubicBezTo>
                    <a:pt x="246303" y="329500"/>
                    <a:pt x="244343" y="326605"/>
                    <a:pt x="241541" y="324737"/>
                  </a:cubicBezTo>
                  <a:cubicBezTo>
                    <a:pt x="239452" y="323345"/>
                    <a:pt x="236847" y="322900"/>
                    <a:pt x="234397" y="322356"/>
                  </a:cubicBezTo>
                  <a:cubicBezTo>
                    <a:pt x="218435" y="318809"/>
                    <a:pt x="203433" y="318783"/>
                    <a:pt x="186772" y="317593"/>
                  </a:cubicBezTo>
                  <a:cubicBezTo>
                    <a:pt x="185184" y="315212"/>
                    <a:pt x="183289" y="313010"/>
                    <a:pt x="182009" y="310450"/>
                  </a:cubicBezTo>
                  <a:cubicBezTo>
                    <a:pt x="180302" y="307035"/>
                    <a:pt x="178009" y="296831"/>
                    <a:pt x="177247" y="293781"/>
                  </a:cubicBezTo>
                  <a:cubicBezTo>
                    <a:pt x="178041" y="288225"/>
                    <a:pt x="178527" y="282616"/>
                    <a:pt x="179628" y="277112"/>
                  </a:cubicBezTo>
                  <a:cubicBezTo>
                    <a:pt x="181791" y="266293"/>
                    <a:pt x="184915" y="272163"/>
                    <a:pt x="179628" y="258062"/>
                  </a:cubicBezTo>
                  <a:cubicBezTo>
                    <a:pt x="178623" y="255382"/>
                    <a:pt x="177351" y="252338"/>
                    <a:pt x="174866" y="250918"/>
                  </a:cubicBezTo>
                  <a:cubicBezTo>
                    <a:pt x="171352" y="248910"/>
                    <a:pt x="166960" y="249152"/>
                    <a:pt x="162959" y="248537"/>
                  </a:cubicBezTo>
                  <a:cubicBezTo>
                    <a:pt x="156634" y="247564"/>
                    <a:pt x="150259" y="246950"/>
                    <a:pt x="143909" y="246156"/>
                  </a:cubicBezTo>
                  <a:cubicBezTo>
                    <a:pt x="126907" y="240488"/>
                    <a:pt x="133799" y="244177"/>
                    <a:pt x="122478" y="236631"/>
                  </a:cubicBezTo>
                  <a:cubicBezTo>
                    <a:pt x="111561" y="220254"/>
                    <a:pt x="118383" y="224153"/>
                    <a:pt x="105809" y="219962"/>
                  </a:cubicBezTo>
                  <a:cubicBezTo>
                    <a:pt x="104222" y="217581"/>
                    <a:pt x="102564" y="215245"/>
                    <a:pt x="101047" y="212818"/>
                  </a:cubicBezTo>
                  <a:cubicBezTo>
                    <a:pt x="98594" y="208893"/>
                    <a:pt x="97176" y="204185"/>
                    <a:pt x="93903" y="200912"/>
                  </a:cubicBezTo>
                  <a:cubicBezTo>
                    <a:pt x="92128" y="199137"/>
                    <a:pt x="89140" y="199325"/>
                    <a:pt x="86759" y="198531"/>
                  </a:cubicBezTo>
                  <a:cubicBezTo>
                    <a:pt x="82790" y="199325"/>
                    <a:pt x="77381" y="197752"/>
                    <a:pt x="74853" y="200912"/>
                  </a:cubicBezTo>
                  <a:cubicBezTo>
                    <a:pt x="74148" y="201793"/>
                    <a:pt x="79032" y="215831"/>
                    <a:pt x="79616" y="217581"/>
                  </a:cubicBezTo>
                  <a:cubicBezTo>
                    <a:pt x="76004" y="242855"/>
                    <a:pt x="81543" y="243649"/>
                    <a:pt x="39134" y="231868"/>
                  </a:cubicBezTo>
                  <a:cubicBezTo>
                    <a:pt x="35714" y="230918"/>
                    <a:pt x="35770" y="225606"/>
                    <a:pt x="34372" y="222343"/>
                  </a:cubicBezTo>
                  <a:cubicBezTo>
                    <a:pt x="28458" y="208544"/>
                    <a:pt x="36380" y="221782"/>
                    <a:pt x="27228" y="208056"/>
                  </a:cubicBezTo>
                  <a:cubicBezTo>
                    <a:pt x="23044" y="195502"/>
                    <a:pt x="27613" y="205659"/>
                    <a:pt x="17703" y="193768"/>
                  </a:cubicBezTo>
                  <a:cubicBezTo>
                    <a:pt x="1126" y="173876"/>
                    <a:pt x="26670" y="200354"/>
                    <a:pt x="5797" y="179481"/>
                  </a:cubicBezTo>
                  <a:cubicBezTo>
                    <a:pt x="5003" y="177100"/>
                    <a:pt x="4106" y="174751"/>
                    <a:pt x="3416" y="172337"/>
                  </a:cubicBezTo>
                  <a:cubicBezTo>
                    <a:pt x="-752" y="157752"/>
                    <a:pt x="-1510" y="150329"/>
                    <a:pt x="3416" y="131856"/>
                  </a:cubicBezTo>
                  <a:cubicBezTo>
                    <a:pt x="4153" y="129091"/>
                    <a:pt x="7783" y="127787"/>
                    <a:pt x="10559" y="127093"/>
                  </a:cubicBezTo>
                  <a:cubicBezTo>
                    <a:pt x="17532" y="125350"/>
                    <a:pt x="24847" y="125506"/>
                    <a:pt x="31991" y="124712"/>
                  </a:cubicBezTo>
                  <a:cubicBezTo>
                    <a:pt x="35602" y="122305"/>
                    <a:pt x="41350" y="117568"/>
                    <a:pt x="46278" y="117568"/>
                  </a:cubicBezTo>
                  <a:cubicBezTo>
                    <a:pt x="48788" y="117568"/>
                    <a:pt x="51041" y="119156"/>
                    <a:pt x="53422" y="119950"/>
                  </a:cubicBezTo>
                  <a:cubicBezTo>
                    <a:pt x="48724" y="91761"/>
                    <a:pt x="56153" y="114906"/>
                    <a:pt x="43897" y="100900"/>
                  </a:cubicBezTo>
                  <a:cubicBezTo>
                    <a:pt x="40128" y="96592"/>
                    <a:pt x="34372" y="86612"/>
                    <a:pt x="34372" y="86612"/>
                  </a:cubicBezTo>
                  <a:cubicBezTo>
                    <a:pt x="33578" y="83437"/>
                    <a:pt x="32931" y="80222"/>
                    <a:pt x="31991" y="77087"/>
                  </a:cubicBezTo>
                  <a:cubicBezTo>
                    <a:pt x="30548" y="72279"/>
                    <a:pt x="27228" y="62800"/>
                    <a:pt x="27228" y="62800"/>
                  </a:cubicBezTo>
                  <a:cubicBezTo>
                    <a:pt x="28022" y="57244"/>
                    <a:pt x="26948" y="51073"/>
                    <a:pt x="29609" y="46131"/>
                  </a:cubicBezTo>
                  <a:cubicBezTo>
                    <a:pt x="37152" y="32123"/>
                    <a:pt x="42019" y="34600"/>
                    <a:pt x="51041" y="27081"/>
                  </a:cubicBezTo>
                  <a:cubicBezTo>
                    <a:pt x="57914" y="21354"/>
                    <a:pt x="58266" y="19815"/>
                    <a:pt x="62947" y="12793"/>
                  </a:cubicBezTo>
                  <a:cubicBezTo>
                    <a:pt x="63741" y="10412"/>
                    <a:pt x="63760" y="7610"/>
                    <a:pt x="65328" y="5650"/>
                  </a:cubicBezTo>
                  <a:cubicBezTo>
                    <a:pt x="73820" y="-4965"/>
                    <a:pt x="91675" y="2487"/>
                    <a:pt x="101047" y="3268"/>
                  </a:cubicBezTo>
                  <a:cubicBezTo>
                    <a:pt x="103428" y="4856"/>
                    <a:pt x="105576" y="6869"/>
                    <a:pt x="108191" y="8031"/>
                  </a:cubicBezTo>
                  <a:cubicBezTo>
                    <a:pt x="112778" y="10070"/>
                    <a:pt x="117716" y="11206"/>
                    <a:pt x="122478" y="12793"/>
                  </a:cubicBezTo>
                  <a:cubicBezTo>
                    <a:pt x="124859" y="13587"/>
                    <a:pt x="127127" y="14898"/>
                    <a:pt x="129622" y="15175"/>
                  </a:cubicBezTo>
                  <a:lnTo>
                    <a:pt x="151053" y="17556"/>
                  </a:lnTo>
                  <a:cubicBezTo>
                    <a:pt x="155034" y="25517"/>
                    <a:pt x="160505" y="38968"/>
                    <a:pt x="170103" y="41368"/>
                  </a:cubicBezTo>
                  <a:lnTo>
                    <a:pt x="179628" y="43750"/>
                  </a:lnTo>
                  <a:cubicBezTo>
                    <a:pt x="181216" y="46131"/>
                    <a:pt x="182237" y="49009"/>
                    <a:pt x="184391" y="50893"/>
                  </a:cubicBezTo>
                  <a:cubicBezTo>
                    <a:pt x="188699" y="54662"/>
                    <a:pt x="198678" y="60418"/>
                    <a:pt x="198678" y="60418"/>
                  </a:cubicBezTo>
                  <a:cubicBezTo>
                    <a:pt x="202718" y="66478"/>
                    <a:pt x="203370" y="69439"/>
                    <a:pt x="210584" y="72325"/>
                  </a:cubicBezTo>
                  <a:cubicBezTo>
                    <a:pt x="212058" y="72915"/>
                    <a:pt x="208600" y="77087"/>
                    <a:pt x="210584" y="79468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6E7E31FE-9AC0-2B0A-A8C5-013B02DF991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6386" y="2006529"/>
              <a:ext cx="316779" cy="250500"/>
            </a:xfrm>
            <a:custGeom>
              <a:avLst/>
              <a:gdLst>
                <a:gd name="T0" fmla="*/ 600 w 976"/>
                <a:gd name="T1" fmla="*/ 713 h 839"/>
                <a:gd name="T2" fmla="*/ 778 w 976"/>
                <a:gd name="T3" fmla="*/ 625 h 839"/>
                <a:gd name="T4" fmla="*/ 922 w 976"/>
                <a:gd name="T5" fmla="*/ 417 h 839"/>
                <a:gd name="T6" fmla="*/ 914 w 976"/>
                <a:gd name="T7" fmla="*/ 128 h 839"/>
                <a:gd name="T8" fmla="*/ 783 w 976"/>
                <a:gd name="T9" fmla="*/ 0 h 839"/>
                <a:gd name="T10" fmla="*/ 489 w 976"/>
                <a:gd name="T11" fmla="*/ 245 h 839"/>
                <a:gd name="T12" fmla="*/ 139 w 976"/>
                <a:gd name="T13" fmla="*/ 566 h 839"/>
                <a:gd name="T14" fmla="*/ 0 w 976"/>
                <a:gd name="T15" fmla="*/ 762 h 839"/>
                <a:gd name="T16" fmla="*/ 18 w 976"/>
                <a:gd name="T17" fmla="*/ 759 h 839"/>
                <a:gd name="T18" fmla="*/ 337 w 976"/>
                <a:gd name="T19" fmla="*/ 816 h 839"/>
                <a:gd name="T20" fmla="*/ 502 w 976"/>
                <a:gd name="T21" fmla="*/ 771 h 839"/>
                <a:gd name="T22" fmla="*/ 600 w 976"/>
                <a:gd name="T23" fmla="*/ 713 h 8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6" h="839">
                  <a:moveTo>
                    <a:pt x="600" y="713"/>
                  </a:moveTo>
                  <a:cubicBezTo>
                    <a:pt x="600" y="713"/>
                    <a:pt x="652" y="636"/>
                    <a:pt x="778" y="625"/>
                  </a:cubicBezTo>
                  <a:cubicBezTo>
                    <a:pt x="903" y="614"/>
                    <a:pt x="976" y="526"/>
                    <a:pt x="922" y="417"/>
                  </a:cubicBezTo>
                  <a:cubicBezTo>
                    <a:pt x="869" y="307"/>
                    <a:pt x="952" y="221"/>
                    <a:pt x="914" y="128"/>
                  </a:cubicBezTo>
                  <a:cubicBezTo>
                    <a:pt x="877" y="34"/>
                    <a:pt x="783" y="0"/>
                    <a:pt x="783" y="0"/>
                  </a:cubicBezTo>
                  <a:cubicBezTo>
                    <a:pt x="783" y="0"/>
                    <a:pt x="700" y="139"/>
                    <a:pt x="489" y="245"/>
                  </a:cubicBezTo>
                  <a:cubicBezTo>
                    <a:pt x="278" y="352"/>
                    <a:pt x="233" y="449"/>
                    <a:pt x="139" y="566"/>
                  </a:cubicBezTo>
                  <a:cubicBezTo>
                    <a:pt x="69" y="654"/>
                    <a:pt x="17" y="724"/>
                    <a:pt x="0" y="762"/>
                  </a:cubicBezTo>
                  <a:cubicBezTo>
                    <a:pt x="6" y="761"/>
                    <a:pt x="12" y="759"/>
                    <a:pt x="18" y="759"/>
                  </a:cubicBezTo>
                  <a:cubicBezTo>
                    <a:pt x="81" y="759"/>
                    <a:pt x="246" y="816"/>
                    <a:pt x="337" y="816"/>
                  </a:cubicBezTo>
                  <a:cubicBezTo>
                    <a:pt x="428" y="816"/>
                    <a:pt x="451" y="839"/>
                    <a:pt x="502" y="771"/>
                  </a:cubicBezTo>
                  <a:cubicBezTo>
                    <a:pt x="543" y="716"/>
                    <a:pt x="581" y="687"/>
                    <a:pt x="600" y="71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4D85AF23-0D50-FCDB-34EE-E8A54EF9B7B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0548" y="3432455"/>
              <a:ext cx="692734" cy="868724"/>
            </a:xfrm>
            <a:custGeom>
              <a:avLst/>
              <a:gdLst>
                <a:gd name="T0" fmla="*/ 0 w 2148"/>
                <a:gd name="T1" fmla="*/ 953 h 2915"/>
                <a:gd name="T2" fmla="*/ 132 w 2148"/>
                <a:gd name="T3" fmla="*/ 1250 h 2915"/>
                <a:gd name="T4" fmla="*/ 290 w 2148"/>
                <a:gd name="T5" fmla="*/ 1595 h 2915"/>
                <a:gd name="T6" fmla="*/ 462 w 2148"/>
                <a:gd name="T7" fmla="*/ 1997 h 2915"/>
                <a:gd name="T8" fmla="*/ 835 w 2148"/>
                <a:gd name="T9" fmla="*/ 2700 h 2915"/>
                <a:gd name="T10" fmla="*/ 950 w 2148"/>
                <a:gd name="T11" fmla="*/ 2413 h 2915"/>
                <a:gd name="T12" fmla="*/ 993 w 2148"/>
                <a:gd name="T13" fmla="*/ 2549 h 2915"/>
                <a:gd name="T14" fmla="*/ 1136 w 2148"/>
                <a:gd name="T15" fmla="*/ 2671 h 2915"/>
                <a:gd name="T16" fmla="*/ 1388 w 2148"/>
                <a:gd name="T17" fmla="*/ 2664 h 2915"/>
                <a:gd name="T18" fmla="*/ 1747 w 2148"/>
                <a:gd name="T19" fmla="*/ 2356 h 2915"/>
                <a:gd name="T20" fmla="*/ 1790 w 2148"/>
                <a:gd name="T21" fmla="*/ 2104 h 2915"/>
                <a:gd name="T22" fmla="*/ 1639 w 2148"/>
                <a:gd name="T23" fmla="*/ 1774 h 2915"/>
                <a:gd name="T24" fmla="*/ 1840 w 2148"/>
                <a:gd name="T25" fmla="*/ 1430 h 2915"/>
                <a:gd name="T26" fmla="*/ 1919 w 2148"/>
                <a:gd name="T27" fmla="*/ 1107 h 2915"/>
                <a:gd name="T28" fmla="*/ 1538 w 2148"/>
                <a:gd name="T29" fmla="*/ 827 h 2915"/>
                <a:gd name="T30" fmla="*/ 1395 w 2148"/>
                <a:gd name="T31" fmla="*/ 529 h 2915"/>
                <a:gd name="T32" fmla="*/ 1285 w 2148"/>
                <a:gd name="T33" fmla="*/ 372 h 2915"/>
                <a:gd name="T34" fmla="*/ 1109 w 2148"/>
                <a:gd name="T35" fmla="*/ 119 h 2915"/>
                <a:gd name="T36" fmla="*/ 981 w 2148"/>
                <a:gd name="T37" fmla="*/ 38 h 2915"/>
                <a:gd name="T38" fmla="*/ 776 w 2148"/>
                <a:gd name="T39" fmla="*/ 62 h 2915"/>
                <a:gd name="T40" fmla="*/ 495 w 2148"/>
                <a:gd name="T41" fmla="*/ 381 h 2915"/>
                <a:gd name="T42" fmla="*/ 281 w 2148"/>
                <a:gd name="T43" fmla="*/ 724 h 2915"/>
                <a:gd name="T44" fmla="*/ 0 w 2148"/>
                <a:gd name="T45" fmla="*/ 953 h 29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48" h="2915">
                  <a:moveTo>
                    <a:pt x="0" y="953"/>
                  </a:moveTo>
                  <a:cubicBezTo>
                    <a:pt x="0" y="953"/>
                    <a:pt x="38" y="1107"/>
                    <a:pt x="132" y="1250"/>
                  </a:cubicBezTo>
                  <a:cubicBezTo>
                    <a:pt x="225" y="1394"/>
                    <a:pt x="225" y="1430"/>
                    <a:pt x="290" y="1595"/>
                  </a:cubicBezTo>
                  <a:cubicBezTo>
                    <a:pt x="354" y="1760"/>
                    <a:pt x="354" y="1717"/>
                    <a:pt x="462" y="1997"/>
                  </a:cubicBezTo>
                  <a:cubicBezTo>
                    <a:pt x="570" y="2277"/>
                    <a:pt x="835" y="2700"/>
                    <a:pt x="835" y="2700"/>
                  </a:cubicBezTo>
                  <a:cubicBezTo>
                    <a:pt x="835" y="2700"/>
                    <a:pt x="814" y="2434"/>
                    <a:pt x="950" y="2413"/>
                  </a:cubicBezTo>
                  <a:cubicBezTo>
                    <a:pt x="1086" y="2391"/>
                    <a:pt x="1036" y="2499"/>
                    <a:pt x="993" y="2549"/>
                  </a:cubicBezTo>
                  <a:cubicBezTo>
                    <a:pt x="950" y="2600"/>
                    <a:pt x="1108" y="2607"/>
                    <a:pt x="1136" y="2671"/>
                  </a:cubicBezTo>
                  <a:cubicBezTo>
                    <a:pt x="1165" y="2736"/>
                    <a:pt x="1187" y="2915"/>
                    <a:pt x="1388" y="2664"/>
                  </a:cubicBezTo>
                  <a:cubicBezTo>
                    <a:pt x="1589" y="2413"/>
                    <a:pt x="1747" y="2356"/>
                    <a:pt x="1747" y="2356"/>
                  </a:cubicBezTo>
                  <a:cubicBezTo>
                    <a:pt x="1747" y="2356"/>
                    <a:pt x="1890" y="2262"/>
                    <a:pt x="1790" y="2104"/>
                  </a:cubicBezTo>
                  <a:cubicBezTo>
                    <a:pt x="1689" y="1946"/>
                    <a:pt x="1639" y="1774"/>
                    <a:pt x="1639" y="1774"/>
                  </a:cubicBezTo>
                  <a:cubicBezTo>
                    <a:pt x="1639" y="1774"/>
                    <a:pt x="1847" y="1645"/>
                    <a:pt x="1840" y="1430"/>
                  </a:cubicBezTo>
                  <a:cubicBezTo>
                    <a:pt x="1833" y="1214"/>
                    <a:pt x="2148" y="1200"/>
                    <a:pt x="1919" y="1107"/>
                  </a:cubicBezTo>
                  <a:cubicBezTo>
                    <a:pt x="1689" y="1013"/>
                    <a:pt x="1682" y="1125"/>
                    <a:pt x="1538" y="827"/>
                  </a:cubicBezTo>
                  <a:cubicBezTo>
                    <a:pt x="1395" y="529"/>
                    <a:pt x="1395" y="529"/>
                    <a:pt x="1395" y="529"/>
                  </a:cubicBezTo>
                  <a:cubicBezTo>
                    <a:pt x="1366" y="529"/>
                    <a:pt x="1328" y="419"/>
                    <a:pt x="1285" y="372"/>
                  </a:cubicBezTo>
                  <a:cubicBezTo>
                    <a:pt x="1243" y="324"/>
                    <a:pt x="1162" y="210"/>
                    <a:pt x="1109" y="119"/>
                  </a:cubicBezTo>
                  <a:cubicBezTo>
                    <a:pt x="1057" y="29"/>
                    <a:pt x="1028" y="15"/>
                    <a:pt x="981" y="38"/>
                  </a:cubicBezTo>
                  <a:cubicBezTo>
                    <a:pt x="933" y="62"/>
                    <a:pt x="833" y="0"/>
                    <a:pt x="776" y="62"/>
                  </a:cubicBezTo>
                  <a:cubicBezTo>
                    <a:pt x="719" y="124"/>
                    <a:pt x="638" y="224"/>
                    <a:pt x="495" y="381"/>
                  </a:cubicBezTo>
                  <a:cubicBezTo>
                    <a:pt x="352" y="539"/>
                    <a:pt x="457" y="629"/>
                    <a:pt x="281" y="724"/>
                  </a:cubicBezTo>
                  <a:cubicBezTo>
                    <a:pt x="104" y="820"/>
                    <a:pt x="23" y="924"/>
                    <a:pt x="0" y="95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9" name="Freeform 47">
              <a:extLst>
                <a:ext uri="{FF2B5EF4-FFF2-40B4-BE49-F238E27FC236}">
                  <a16:creationId xmlns:a16="http://schemas.microsoft.com/office/drawing/2014/main" id="{3A8929BF-7D7A-1160-4BC4-7CD0B7ABAB1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8698" y="2645626"/>
              <a:ext cx="476909" cy="542751"/>
            </a:xfrm>
            <a:custGeom>
              <a:avLst/>
              <a:gdLst>
                <a:gd name="T0" fmla="*/ 0 w 1479"/>
                <a:gd name="T1" fmla="*/ 956 h 1821"/>
                <a:gd name="T2" fmla="*/ 473 w 1479"/>
                <a:gd name="T3" fmla="*/ 1218 h 1821"/>
                <a:gd name="T4" fmla="*/ 973 w 1479"/>
                <a:gd name="T5" fmla="*/ 1787 h 1821"/>
                <a:gd name="T6" fmla="*/ 1280 w 1479"/>
                <a:gd name="T7" fmla="*/ 1582 h 1821"/>
                <a:gd name="T8" fmla="*/ 1360 w 1479"/>
                <a:gd name="T9" fmla="*/ 1514 h 1821"/>
                <a:gd name="T10" fmla="*/ 1354 w 1479"/>
                <a:gd name="T11" fmla="*/ 1297 h 1821"/>
                <a:gd name="T12" fmla="*/ 1229 w 1479"/>
                <a:gd name="T13" fmla="*/ 1127 h 1821"/>
                <a:gd name="T14" fmla="*/ 1315 w 1479"/>
                <a:gd name="T15" fmla="*/ 848 h 1821"/>
                <a:gd name="T16" fmla="*/ 1388 w 1479"/>
                <a:gd name="T17" fmla="*/ 638 h 1821"/>
                <a:gd name="T18" fmla="*/ 1206 w 1479"/>
                <a:gd name="T19" fmla="*/ 530 h 1821"/>
                <a:gd name="T20" fmla="*/ 1047 w 1479"/>
                <a:gd name="T21" fmla="*/ 490 h 1821"/>
                <a:gd name="T22" fmla="*/ 871 w 1479"/>
                <a:gd name="T23" fmla="*/ 296 h 1821"/>
                <a:gd name="T24" fmla="*/ 643 w 1479"/>
                <a:gd name="T25" fmla="*/ 131 h 1821"/>
                <a:gd name="T26" fmla="*/ 592 w 1479"/>
                <a:gd name="T27" fmla="*/ 410 h 1821"/>
                <a:gd name="T28" fmla="*/ 217 w 1479"/>
                <a:gd name="T29" fmla="*/ 581 h 1821"/>
                <a:gd name="T30" fmla="*/ 0 w 1479"/>
                <a:gd name="T31" fmla="*/ 956 h 1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79" h="1821">
                  <a:moveTo>
                    <a:pt x="0" y="956"/>
                  </a:moveTo>
                  <a:cubicBezTo>
                    <a:pt x="0" y="956"/>
                    <a:pt x="234" y="1036"/>
                    <a:pt x="473" y="1218"/>
                  </a:cubicBezTo>
                  <a:cubicBezTo>
                    <a:pt x="712" y="1400"/>
                    <a:pt x="905" y="1821"/>
                    <a:pt x="973" y="1787"/>
                  </a:cubicBezTo>
                  <a:cubicBezTo>
                    <a:pt x="1041" y="1753"/>
                    <a:pt x="1063" y="1548"/>
                    <a:pt x="1280" y="1582"/>
                  </a:cubicBezTo>
                  <a:cubicBezTo>
                    <a:pt x="1300" y="1569"/>
                    <a:pt x="1336" y="1558"/>
                    <a:pt x="1360" y="1514"/>
                  </a:cubicBezTo>
                  <a:cubicBezTo>
                    <a:pt x="1406" y="1428"/>
                    <a:pt x="1388" y="1315"/>
                    <a:pt x="1354" y="1297"/>
                  </a:cubicBezTo>
                  <a:cubicBezTo>
                    <a:pt x="1320" y="1280"/>
                    <a:pt x="1292" y="1241"/>
                    <a:pt x="1229" y="1127"/>
                  </a:cubicBezTo>
                  <a:cubicBezTo>
                    <a:pt x="1167" y="1013"/>
                    <a:pt x="1201" y="911"/>
                    <a:pt x="1315" y="848"/>
                  </a:cubicBezTo>
                  <a:cubicBezTo>
                    <a:pt x="1428" y="786"/>
                    <a:pt x="1297" y="774"/>
                    <a:pt x="1388" y="638"/>
                  </a:cubicBezTo>
                  <a:cubicBezTo>
                    <a:pt x="1479" y="501"/>
                    <a:pt x="1206" y="530"/>
                    <a:pt x="1206" y="530"/>
                  </a:cubicBezTo>
                  <a:cubicBezTo>
                    <a:pt x="1206" y="530"/>
                    <a:pt x="1121" y="535"/>
                    <a:pt x="1047" y="490"/>
                  </a:cubicBezTo>
                  <a:cubicBezTo>
                    <a:pt x="973" y="444"/>
                    <a:pt x="916" y="416"/>
                    <a:pt x="871" y="296"/>
                  </a:cubicBezTo>
                  <a:cubicBezTo>
                    <a:pt x="825" y="177"/>
                    <a:pt x="621" y="0"/>
                    <a:pt x="643" y="131"/>
                  </a:cubicBezTo>
                  <a:cubicBezTo>
                    <a:pt x="666" y="262"/>
                    <a:pt x="740" y="330"/>
                    <a:pt x="592" y="410"/>
                  </a:cubicBezTo>
                  <a:cubicBezTo>
                    <a:pt x="444" y="490"/>
                    <a:pt x="347" y="404"/>
                    <a:pt x="217" y="581"/>
                  </a:cubicBezTo>
                  <a:cubicBezTo>
                    <a:pt x="86" y="757"/>
                    <a:pt x="0" y="956"/>
                    <a:pt x="0" y="95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279CA4A8-511D-D857-294B-305BB382AF1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7778" y="3180349"/>
              <a:ext cx="1853675" cy="1302283"/>
            </a:xfrm>
            <a:custGeom>
              <a:avLst/>
              <a:gdLst>
                <a:gd name="T0" fmla="*/ 28 w 5736"/>
                <a:gd name="T1" fmla="*/ 1444 h 4372"/>
                <a:gd name="T2" fmla="*/ 71 w 5736"/>
                <a:gd name="T3" fmla="*/ 1617 h 4372"/>
                <a:gd name="T4" fmla="*/ 199 w 5736"/>
                <a:gd name="T5" fmla="*/ 1887 h 4372"/>
                <a:gd name="T6" fmla="*/ 270 w 5736"/>
                <a:gd name="T7" fmla="*/ 2114 h 4372"/>
                <a:gd name="T8" fmla="*/ 475 w 5736"/>
                <a:gd name="T9" fmla="*/ 2199 h 4372"/>
                <a:gd name="T10" fmla="*/ 788 w 5736"/>
                <a:gd name="T11" fmla="*/ 1937 h 4372"/>
                <a:gd name="T12" fmla="*/ 1221 w 5736"/>
                <a:gd name="T13" fmla="*/ 1468 h 4372"/>
                <a:gd name="T14" fmla="*/ 1512 w 5736"/>
                <a:gd name="T15" fmla="*/ 1560 h 4372"/>
                <a:gd name="T16" fmla="*/ 1384 w 5736"/>
                <a:gd name="T17" fmla="*/ 1958 h 4372"/>
                <a:gd name="T18" fmla="*/ 1384 w 5736"/>
                <a:gd name="T19" fmla="*/ 2313 h 4372"/>
                <a:gd name="T20" fmla="*/ 1682 w 5736"/>
                <a:gd name="T21" fmla="*/ 3002 h 4372"/>
                <a:gd name="T22" fmla="*/ 1895 w 5736"/>
                <a:gd name="T23" fmla="*/ 3420 h 4372"/>
                <a:gd name="T24" fmla="*/ 1640 w 5736"/>
                <a:gd name="T25" fmla="*/ 3655 h 4372"/>
                <a:gd name="T26" fmla="*/ 1633 w 5736"/>
                <a:gd name="T27" fmla="*/ 3932 h 4372"/>
                <a:gd name="T28" fmla="*/ 1910 w 5736"/>
                <a:gd name="T29" fmla="*/ 3854 h 4372"/>
                <a:gd name="T30" fmla="*/ 2222 w 5736"/>
                <a:gd name="T31" fmla="*/ 3719 h 4372"/>
                <a:gd name="T32" fmla="*/ 2556 w 5736"/>
                <a:gd name="T33" fmla="*/ 3797 h 4372"/>
                <a:gd name="T34" fmla="*/ 2634 w 5736"/>
                <a:gd name="T35" fmla="*/ 4201 h 4372"/>
                <a:gd name="T36" fmla="*/ 2861 w 5736"/>
                <a:gd name="T37" fmla="*/ 4201 h 4372"/>
                <a:gd name="T38" fmla="*/ 3188 w 5736"/>
                <a:gd name="T39" fmla="*/ 4180 h 4372"/>
                <a:gd name="T40" fmla="*/ 3422 w 5736"/>
                <a:gd name="T41" fmla="*/ 4280 h 4372"/>
                <a:gd name="T42" fmla="*/ 3734 w 5736"/>
                <a:gd name="T43" fmla="*/ 4180 h 4372"/>
                <a:gd name="T44" fmla="*/ 3919 w 5736"/>
                <a:gd name="T45" fmla="*/ 4201 h 4372"/>
                <a:gd name="T46" fmla="*/ 4018 w 5736"/>
                <a:gd name="T47" fmla="*/ 3910 h 4372"/>
                <a:gd name="T48" fmla="*/ 4054 w 5736"/>
                <a:gd name="T49" fmla="*/ 3790 h 4372"/>
                <a:gd name="T50" fmla="*/ 4465 w 5736"/>
                <a:gd name="T51" fmla="*/ 3775 h 4372"/>
                <a:gd name="T52" fmla="*/ 4941 w 5736"/>
                <a:gd name="T53" fmla="*/ 3506 h 4372"/>
                <a:gd name="T54" fmla="*/ 5317 w 5736"/>
                <a:gd name="T55" fmla="*/ 3044 h 4372"/>
                <a:gd name="T56" fmla="*/ 5545 w 5736"/>
                <a:gd name="T57" fmla="*/ 2774 h 4372"/>
                <a:gd name="T58" fmla="*/ 5573 w 5736"/>
                <a:gd name="T59" fmla="*/ 2455 h 4372"/>
                <a:gd name="T60" fmla="*/ 5587 w 5736"/>
                <a:gd name="T61" fmla="*/ 2256 h 4372"/>
                <a:gd name="T62" fmla="*/ 5332 w 5736"/>
                <a:gd name="T63" fmla="*/ 2533 h 4372"/>
                <a:gd name="T64" fmla="*/ 5033 w 5736"/>
                <a:gd name="T65" fmla="*/ 2732 h 4372"/>
                <a:gd name="T66" fmla="*/ 4544 w 5736"/>
                <a:gd name="T67" fmla="*/ 2838 h 4372"/>
                <a:gd name="T68" fmla="*/ 3976 w 5736"/>
                <a:gd name="T69" fmla="*/ 2753 h 4372"/>
                <a:gd name="T70" fmla="*/ 3848 w 5736"/>
                <a:gd name="T71" fmla="*/ 2498 h 4372"/>
                <a:gd name="T72" fmla="*/ 3606 w 5736"/>
                <a:gd name="T73" fmla="*/ 2292 h 4372"/>
                <a:gd name="T74" fmla="*/ 3216 w 5736"/>
                <a:gd name="T75" fmla="*/ 2185 h 4372"/>
                <a:gd name="T76" fmla="*/ 2967 w 5736"/>
                <a:gd name="T77" fmla="*/ 2128 h 4372"/>
                <a:gd name="T78" fmla="*/ 3088 w 5736"/>
                <a:gd name="T79" fmla="*/ 1738 h 4372"/>
                <a:gd name="T80" fmla="*/ 2797 w 5736"/>
                <a:gd name="T81" fmla="*/ 1433 h 4372"/>
                <a:gd name="T82" fmla="*/ 2662 w 5736"/>
                <a:gd name="T83" fmla="*/ 1163 h 4372"/>
                <a:gd name="T84" fmla="*/ 2485 w 5736"/>
                <a:gd name="T85" fmla="*/ 936 h 4372"/>
                <a:gd name="T86" fmla="*/ 2300 w 5736"/>
                <a:gd name="T87" fmla="*/ 687 h 4372"/>
                <a:gd name="T88" fmla="*/ 2279 w 5736"/>
                <a:gd name="T89" fmla="*/ 510 h 4372"/>
                <a:gd name="T90" fmla="*/ 2039 w 5736"/>
                <a:gd name="T91" fmla="*/ 248 h 4372"/>
                <a:gd name="T92" fmla="*/ 1680 w 5736"/>
                <a:gd name="T93" fmla="*/ 147 h 4372"/>
                <a:gd name="T94" fmla="*/ 1422 w 5736"/>
                <a:gd name="T95" fmla="*/ 106 h 4372"/>
                <a:gd name="T96" fmla="*/ 1437 w 5736"/>
                <a:gd name="T97" fmla="*/ 577 h 4372"/>
                <a:gd name="T98" fmla="*/ 1275 w 5736"/>
                <a:gd name="T99" fmla="*/ 739 h 4372"/>
                <a:gd name="T100" fmla="*/ 907 w 5736"/>
                <a:gd name="T101" fmla="*/ 900 h 4372"/>
                <a:gd name="T102" fmla="*/ 619 w 5736"/>
                <a:gd name="T103" fmla="*/ 942 h 4372"/>
                <a:gd name="T104" fmla="*/ 533 w 5736"/>
                <a:gd name="T105" fmla="*/ 1130 h 4372"/>
                <a:gd name="T106" fmla="*/ 539 w 5736"/>
                <a:gd name="T107" fmla="*/ 1255 h 4372"/>
                <a:gd name="T108" fmla="*/ 419 w 5736"/>
                <a:gd name="T109" fmla="*/ 1157 h 4372"/>
                <a:gd name="T110" fmla="*/ 31 w 5736"/>
                <a:gd name="T111" fmla="*/ 1450 h 4372"/>
                <a:gd name="T112" fmla="*/ 28 w 5736"/>
                <a:gd name="T113" fmla="*/ 1444 h 4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736" h="4372">
                  <a:moveTo>
                    <a:pt x="28" y="1444"/>
                  </a:moveTo>
                  <a:cubicBezTo>
                    <a:pt x="28" y="1445"/>
                    <a:pt x="0" y="1568"/>
                    <a:pt x="71" y="1617"/>
                  </a:cubicBezTo>
                  <a:cubicBezTo>
                    <a:pt x="142" y="1667"/>
                    <a:pt x="113" y="1816"/>
                    <a:pt x="199" y="1887"/>
                  </a:cubicBezTo>
                  <a:cubicBezTo>
                    <a:pt x="284" y="1958"/>
                    <a:pt x="156" y="2064"/>
                    <a:pt x="270" y="2114"/>
                  </a:cubicBezTo>
                  <a:cubicBezTo>
                    <a:pt x="383" y="2164"/>
                    <a:pt x="397" y="2320"/>
                    <a:pt x="475" y="2199"/>
                  </a:cubicBezTo>
                  <a:cubicBezTo>
                    <a:pt x="554" y="2079"/>
                    <a:pt x="639" y="2199"/>
                    <a:pt x="788" y="1937"/>
                  </a:cubicBezTo>
                  <a:cubicBezTo>
                    <a:pt x="937" y="1674"/>
                    <a:pt x="1086" y="1504"/>
                    <a:pt x="1221" y="1468"/>
                  </a:cubicBezTo>
                  <a:cubicBezTo>
                    <a:pt x="1356" y="1433"/>
                    <a:pt x="1654" y="1347"/>
                    <a:pt x="1512" y="1560"/>
                  </a:cubicBezTo>
                  <a:cubicBezTo>
                    <a:pt x="1370" y="1773"/>
                    <a:pt x="1384" y="1709"/>
                    <a:pt x="1384" y="1958"/>
                  </a:cubicBezTo>
                  <a:cubicBezTo>
                    <a:pt x="1384" y="2206"/>
                    <a:pt x="1200" y="2150"/>
                    <a:pt x="1384" y="2313"/>
                  </a:cubicBezTo>
                  <a:cubicBezTo>
                    <a:pt x="1569" y="2476"/>
                    <a:pt x="1661" y="2732"/>
                    <a:pt x="1682" y="3002"/>
                  </a:cubicBezTo>
                  <a:cubicBezTo>
                    <a:pt x="1704" y="3271"/>
                    <a:pt x="1945" y="3328"/>
                    <a:pt x="1895" y="3420"/>
                  </a:cubicBezTo>
                  <a:cubicBezTo>
                    <a:pt x="1846" y="3513"/>
                    <a:pt x="1718" y="3555"/>
                    <a:pt x="1640" y="3655"/>
                  </a:cubicBezTo>
                  <a:cubicBezTo>
                    <a:pt x="1562" y="3754"/>
                    <a:pt x="1498" y="3925"/>
                    <a:pt x="1633" y="3932"/>
                  </a:cubicBezTo>
                  <a:cubicBezTo>
                    <a:pt x="1768" y="3939"/>
                    <a:pt x="1810" y="3868"/>
                    <a:pt x="1910" y="3854"/>
                  </a:cubicBezTo>
                  <a:cubicBezTo>
                    <a:pt x="2009" y="3839"/>
                    <a:pt x="2130" y="3811"/>
                    <a:pt x="2222" y="3719"/>
                  </a:cubicBezTo>
                  <a:cubicBezTo>
                    <a:pt x="2314" y="3626"/>
                    <a:pt x="2478" y="3619"/>
                    <a:pt x="2556" y="3797"/>
                  </a:cubicBezTo>
                  <a:cubicBezTo>
                    <a:pt x="2634" y="3974"/>
                    <a:pt x="2598" y="4152"/>
                    <a:pt x="2634" y="4201"/>
                  </a:cubicBezTo>
                  <a:cubicBezTo>
                    <a:pt x="2669" y="4251"/>
                    <a:pt x="2740" y="4244"/>
                    <a:pt x="2861" y="4201"/>
                  </a:cubicBezTo>
                  <a:cubicBezTo>
                    <a:pt x="2982" y="4159"/>
                    <a:pt x="3131" y="4102"/>
                    <a:pt x="3188" y="4180"/>
                  </a:cubicBezTo>
                  <a:cubicBezTo>
                    <a:pt x="3244" y="4258"/>
                    <a:pt x="3294" y="4187"/>
                    <a:pt x="3422" y="4280"/>
                  </a:cubicBezTo>
                  <a:cubicBezTo>
                    <a:pt x="3550" y="4372"/>
                    <a:pt x="3656" y="4223"/>
                    <a:pt x="3734" y="4180"/>
                  </a:cubicBezTo>
                  <a:cubicBezTo>
                    <a:pt x="3812" y="4138"/>
                    <a:pt x="3919" y="4201"/>
                    <a:pt x="3919" y="4201"/>
                  </a:cubicBezTo>
                  <a:cubicBezTo>
                    <a:pt x="3919" y="4201"/>
                    <a:pt x="4075" y="4010"/>
                    <a:pt x="4018" y="3910"/>
                  </a:cubicBezTo>
                  <a:cubicBezTo>
                    <a:pt x="3961" y="3811"/>
                    <a:pt x="3983" y="3719"/>
                    <a:pt x="4054" y="3790"/>
                  </a:cubicBezTo>
                  <a:cubicBezTo>
                    <a:pt x="4125" y="3861"/>
                    <a:pt x="4394" y="3917"/>
                    <a:pt x="4465" y="3775"/>
                  </a:cubicBezTo>
                  <a:cubicBezTo>
                    <a:pt x="4536" y="3633"/>
                    <a:pt x="4771" y="3641"/>
                    <a:pt x="4941" y="3506"/>
                  </a:cubicBezTo>
                  <a:cubicBezTo>
                    <a:pt x="5112" y="3371"/>
                    <a:pt x="5282" y="3307"/>
                    <a:pt x="5317" y="3044"/>
                  </a:cubicBezTo>
                  <a:cubicBezTo>
                    <a:pt x="5353" y="2782"/>
                    <a:pt x="5502" y="2845"/>
                    <a:pt x="5545" y="2774"/>
                  </a:cubicBezTo>
                  <a:cubicBezTo>
                    <a:pt x="5587" y="2703"/>
                    <a:pt x="5616" y="2554"/>
                    <a:pt x="5573" y="2455"/>
                  </a:cubicBezTo>
                  <a:cubicBezTo>
                    <a:pt x="5530" y="2356"/>
                    <a:pt x="5736" y="2206"/>
                    <a:pt x="5587" y="2256"/>
                  </a:cubicBezTo>
                  <a:cubicBezTo>
                    <a:pt x="5438" y="2306"/>
                    <a:pt x="5481" y="2462"/>
                    <a:pt x="5332" y="2533"/>
                  </a:cubicBezTo>
                  <a:cubicBezTo>
                    <a:pt x="5183" y="2604"/>
                    <a:pt x="5126" y="2668"/>
                    <a:pt x="5033" y="2732"/>
                  </a:cubicBezTo>
                  <a:cubicBezTo>
                    <a:pt x="4941" y="2796"/>
                    <a:pt x="4806" y="2867"/>
                    <a:pt x="4544" y="2838"/>
                  </a:cubicBezTo>
                  <a:cubicBezTo>
                    <a:pt x="4281" y="2810"/>
                    <a:pt x="4018" y="2916"/>
                    <a:pt x="3976" y="2753"/>
                  </a:cubicBezTo>
                  <a:cubicBezTo>
                    <a:pt x="3933" y="2590"/>
                    <a:pt x="3897" y="2696"/>
                    <a:pt x="3848" y="2498"/>
                  </a:cubicBezTo>
                  <a:cubicBezTo>
                    <a:pt x="3798" y="2299"/>
                    <a:pt x="3798" y="2277"/>
                    <a:pt x="3606" y="2292"/>
                  </a:cubicBezTo>
                  <a:cubicBezTo>
                    <a:pt x="3415" y="2306"/>
                    <a:pt x="3393" y="2150"/>
                    <a:pt x="3216" y="2185"/>
                  </a:cubicBezTo>
                  <a:cubicBezTo>
                    <a:pt x="3038" y="2221"/>
                    <a:pt x="2811" y="2320"/>
                    <a:pt x="2967" y="2128"/>
                  </a:cubicBezTo>
                  <a:cubicBezTo>
                    <a:pt x="3124" y="1937"/>
                    <a:pt x="3251" y="1922"/>
                    <a:pt x="3088" y="1738"/>
                  </a:cubicBezTo>
                  <a:cubicBezTo>
                    <a:pt x="2925" y="1553"/>
                    <a:pt x="2868" y="1539"/>
                    <a:pt x="2797" y="1433"/>
                  </a:cubicBezTo>
                  <a:cubicBezTo>
                    <a:pt x="2726" y="1326"/>
                    <a:pt x="2762" y="1241"/>
                    <a:pt x="2662" y="1163"/>
                  </a:cubicBezTo>
                  <a:cubicBezTo>
                    <a:pt x="2563" y="1085"/>
                    <a:pt x="2541" y="1141"/>
                    <a:pt x="2485" y="936"/>
                  </a:cubicBezTo>
                  <a:cubicBezTo>
                    <a:pt x="2428" y="730"/>
                    <a:pt x="2208" y="787"/>
                    <a:pt x="2300" y="687"/>
                  </a:cubicBezTo>
                  <a:cubicBezTo>
                    <a:pt x="2392" y="588"/>
                    <a:pt x="2414" y="602"/>
                    <a:pt x="2279" y="510"/>
                  </a:cubicBezTo>
                  <a:cubicBezTo>
                    <a:pt x="2144" y="417"/>
                    <a:pt x="2289" y="519"/>
                    <a:pt x="2039" y="248"/>
                  </a:cubicBezTo>
                  <a:cubicBezTo>
                    <a:pt x="1877" y="177"/>
                    <a:pt x="1781" y="162"/>
                    <a:pt x="1680" y="147"/>
                  </a:cubicBezTo>
                  <a:cubicBezTo>
                    <a:pt x="1579" y="131"/>
                    <a:pt x="1396" y="0"/>
                    <a:pt x="1422" y="106"/>
                  </a:cubicBezTo>
                  <a:cubicBezTo>
                    <a:pt x="1447" y="212"/>
                    <a:pt x="1518" y="557"/>
                    <a:pt x="1437" y="577"/>
                  </a:cubicBezTo>
                  <a:cubicBezTo>
                    <a:pt x="1356" y="597"/>
                    <a:pt x="1396" y="718"/>
                    <a:pt x="1275" y="739"/>
                  </a:cubicBezTo>
                  <a:cubicBezTo>
                    <a:pt x="1154" y="759"/>
                    <a:pt x="975" y="897"/>
                    <a:pt x="907" y="900"/>
                  </a:cubicBezTo>
                  <a:cubicBezTo>
                    <a:pt x="838" y="903"/>
                    <a:pt x="649" y="873"/>
                    <a:pt x="619" y="942"/>
                  </a:cubicBezTo>
                  <a:cubicBezTo>
                    <a:pt x="590" y="1010"/>
                    <a:pt x="464" y="1034"/>
                    <a:pt x="533" y="1130"/>
                  </a:cubicBezTo>
                  <a:cubicBezTo>
                    <a:pt x="602" y="1226"/>
                    <a:pt x="581" y="1306"/>
                    <a:pt x="539" y="1255"/>
                  </a:cubicBezTo>
                  <a:cubicBezTo>
                    <a:pt x="497" y="1205"/>
                    <a:pt x="512" y="1085"/>
                    <a:pt x="419" y="1157"/>
                  </a:cubicBezTo>
                  <a:cubicBezTo>
                    <a:pt x="326" y="1229"/>
                    <a:pt x="60" y="1507"/>
                    <a:pt x="31" y="1450"/>
                  </a:cubicBezTo>
                  <a:cubicBezTo>
                    <a:pt x="30" y="1448"/>
                    <a:pt x="29" y="1446"/>
                    <a:pt x="28" y="1444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s-PE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     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s-PE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         </a:t>
              </a:r>
            </a:p>
          </p:txBody>
        </p:sp>
        <p:sp>
          <p:nvSpPr>
            <p:cNvPr id="21" name="Freeform 25">
              <a:extLst>
                <a:ext uri="{FF2B5EF4-FFF2-40B4-BE49-F238E27FC236}">
                  <a16:creationId xmlns:a16="http://schemas.microsoft.com/office/drawing/2014/main" id="{F3D0C93B-B525-7FE5-99DE-ADD4840715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9422" y="4962756"/>
              <a:ext cx="593526" cy="732233"/>
            </a:xfrm>
            <a:custGeom>
              <a:avLst/>
              <a:gdLst>
                <a:gd name="T0" fmla="*/ 1408 w 1833"/>
                <a:gd name="T1" fmla="*/ 2456 h 2456"/>
                <a:gd name="T2" fmla="*/ 1285 w 1833"/>
                <a:gd name="T3" fmla="*/ 2260 h 2456"/>
                <a:gd name="T4" fmla="*/ 1036 w 1833"/>
                <a:gd name="T5" fmla="*/ 2043 h 2456"/>
                <a:gd name="T6" fmla="*/ 873 w 1833"/>
                <a:gd name="T7" fmla="*/ 1924 h 2456"/>
                <a:gd name="T8" fmla="*/ 493 w 1833"/>
                <a:gd name="T9" fmla="*/ 1550 h 2456"/>
                <a:gd name="T10" fmla="*/ 374 w 1833"/>
                <a:gd name="T11" fmla="*/ 1322 h 2456"/>
                <a:gd name="T12" fmla="*/ 200 w 1833"/>
                <a:gd name="T13" fmla="*/ 1176 h 2456"/>
                <a:gd name="T14" fmla="*/ 130 w 1833"/>
                <a:gd name="T15" fmla="*/ 872 h 2456"/>
                <a:gd name="T16" fmla="*/ 276 w 1833"/>
                <a:gd name="T17" fmla="*/ 655 h 2456"/>
                <a:gd name="T18" fmla="*/ 221 w 1833"/>
                <a:gd name="T19" fmla="*/ 327 h 2456"/>
                <a:gd name="T20" fmla="*/ 232 w 1833"/>
                <a:gd name="T21" fmla="*/ 344 h 2456"/>
                <a:gd name="T22" fmla="*/ 378 w 1833"/>
                <a:gd name="T23" fmla="*/ 114 h 2456"/>
                <a:gd name="T24" fmla="*/ 723 w 1833"/>
                <a:gd name="T25" fmla="*/ 0 h 2456"/>
                <a:gd name="T26" fmla="*/ 699 w 1833"/>
                <a:gd name="T27" fmla="*/ 297 h 2456"/>
                <a:gd name="T28" fmla="*/ 835 w 1833"/>
                <a:gd name="T29" fmla="*/ 460 h 2456"/>
                <a:gd name="T30" fmla="*/ 933 w 1833"/>
                <a:gd name="T31" fmla="*/ 671 h 2456"/>
                <a:gd name="T32" fmla="*/ 1014 w 1833"/>
                <a:gd name="T33" fmla="*/ 980 h 2456"/>
                <a:gd name="T34" fmla="*/ 1318 w 1833"/>
                <a:gd name="T35" fmla="*/ 1138 h 2456"/>
                <a:gd name="T36" fmla="*/ 1411 w 1833"/>
                <a:gd name="T37" fmla="*/ 1186 h 2456"/>
                <a:gd name="T38" fmla="*/ 1394 w 1833"/>
                <a:gd name="T39" fmla="*/ 1284 h 2456"/>
                <a:gd name="T40" fmla="*/ 1432 w 1833"/>
                <a:gd name="T41" fmla="*/ 1571 h 2456"/>
                <a:gd name="T42" fmla="*/ 1594 w 1833"/>
                <a:gd name="T43" fmla="*/ 1604 h 2456"/>
                <a:gd name="T44" fmla="*/ 1708 w 1833"/>
                <a:gd name="T45" fmla="*/ 1805 h 2456"/>
                <a:gd name="T46" fmla="*/ 1784 w 1833"/>
                <a:gd name="T47" fmla="*/ 2108 h 2456"/>
                <a:gd name="T48" fmla="*/ 1773 w 1833"/>
                <a:gd name="T49" fmla="*/ 2135 h 2456"/>
                <a:gd name="T50" fmla="*/ 1773 w 1833"/>
                <a:gd name="T51" fmla="*/ 2135 h 2456"/>
                <a:gd name="T52" fmla="*/ 1773 w 1833"/>
                <a:gd name="T53" fmla="*/ 2135 h 2456"/>
                <a:gd name="T54" fmla="*/ 1582 w 1833"/>
                <a:gd name="T55" fmla="*/ 2246 h 2456"/>
                <a:gd name="T56" fmla="*/ 1408 w 1833"/>
                <a:gd name="T57" fmla="*/ 2456 h 2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833" h="2456">
                  <a:moveTo>
                    <a:pt x="1408" y="2456"/>
                  </a:moveTo>
                  <a:cubicBezTo>
                    <a:pt x="1408" y="2456"/>
                    <a:pt x="1372" y="2385"/>
                    <a:pt x="1285" y="2260"/>
                  </a:cubicBezTo>
                  <a:cubicBezTo>
                    <a:pt x="1198" y="2136"/>
                    <a:pt x="1085" y="2179"/>
                    <a:pt x="1036" y="2043"/>
                  </a:cubicBezTo>
                  <a:cubicBezTo>
                    <a:pt x="987" y="1908"/>
                    <a:pt x="987" y="1957"/>
                    <a:pt x="873" y="1924"/>
                  </a:cubicBezTo>
                  <a:cubicBezTo>
                    <a:pt x="759" y="1891"/>
                    <a:pt x="591" y="1756"/>
                    <a:pt x="493" y="1550"/>
                  </a:cubicBezTo>
                  <a:cubicBezTo>
                    <a:pt x="396" y="1344"/>
                    <a:pt x="412" y="1474"/>
                    <a:pt x="374" y="1322"/>
                  </a:cubicBezTo>
                  <a:cubicBezTo>
                    <a:pt x="336" y="1170"/>
                    <a:pt x="141" y="1311"/>
                    <a:pt x="200" y="1176"/>
                  </a:cubicBezTo>
                  <a:cubicBezTo>
                    <a:pt x="260" y="1040"/>
                    <a:pt x="0" y="866"/>
                    <a:pt x="130" y="872"/>
                  </a:cubicBezTo>
                  <a:cubicBezTo>
                    <a:pt x="260" y="877"/>
                    <a:pt x="244" y="801"/>
                    <a:pt x="276" y="655"/>
                  </a:cubicBezTo>
                  <a:cubicBezTo>
                    <a:pt x="296" y="566"/>
                    <a:pt x="250" y="429"/>
                    <a:pt x="221" y="327"/>
                  </a:cubicBezTo>
                  <a:cubicBezTo>
                    <a:pt x="228" y="338"/>
                    <a:pt x="232" y="344"/>
                    <a:pt x="232" y="344"/>
                  </a:cubicBezTo>
                  <a:cubicBezTo>
                    <a:pt x="232" y="344"/>
                    <a:pt x="305" y="224"/>
                    <a:pt x="378" y="114"/>
                  </a:cubicBezTo>
                  <a:cubicBezTo>
                    <a:pt x="451" y="5"/>
                    <a:pt x="686" y="15"/>
                    <a:pt x="723" y="0"/>
                  </a:cubicBezTo>
                  <a:cubicBezTo>
                    <a:pt x="723" y="0"/>
                    <a:pt x="716" y="172"/>
                    <a:pt x="699" y="297"/>
                  </a:cubicBezTo>
                  <a:cubicBezTo>
                    <a:pt x="683" y="422"/>
                    <a:pt x="716" y="443"/>
                    <a:pt x="835" y="460"/>
                  </a:cubicBezTo>
                  <a:cubicBezTo>
                    <a:pt x="954" y="476"/>
                    <a:pt x="933" y="530"/>
                    <a:pt x="933" y="671"/>
                  </a:cubicBezTo>
                  <a:cubicBezTo>
                    <a:pt x="933" y="812"/>
                    <a:pt x="889" y="942"/>
                    <a:pt x="1014" y="980"/>
                  </a:cubicBezTo>
                  <a:cubicBezTo>
                    <a:pt x="1139" y="1018"/>
                    <a:pt x="1223" y="1091"/>
                    <a:pt x="1318" y="1138"/>
                  </a:cubicBezTo>
                  <a:cubicBezTo>
                    <a:pt x="1340" y="1149"/>
                    <a:pt x="1373" y="1167"/>
                    <a:pt x="1411" y="1186"/>
                  </a:cubicBezTo>
                  <a:cubicBezTo>
                    <a:pt x="1400" y="1210"/>
                    <a:pt x="1394" y="1241"/>
                    <a:pt x="1394" y="1284"/>
                  </a:cubicBezTo>
                  <a:cubicBezTo>
                    <a:pt x="1394" y="1463"/>
                    <a:pt x="1334" y="1436"/>
                    <a:pt x="1432" y="1571"/>
                  </a:cubicBezTo>
                  <a:cubicBezTo>
                    <a:pt x="1529" y="1707"/>
                    <a:pt x="1535" y="1631"/>
                    <a:pt x="1594" y="1604"/>
                  </a:cubicBezTo>
                  <a:cubicBezTo>
                    <a:pt x="1654" y="1577"/>
                    <a:pt x="1627" y="1691"/>
                    <a:pt x="1708" y="1805"/>
                  </a:cubicBezTo>
                  <a:cubicBezTo>
                    <a:pt x="1790" y="1919"/>
                    <a:pt x="1833" y="2011"/>
                    <a:pt x="1784" y="2108"/>
                  </a:cubicBezTo>
                  <a:cubicBezTo>
                    <a:pt x="1780" y="2117"/>
                    <a:pt x="1776" y="2126"/>
                    <a:pt x="1773" y="2135"/>
                  </a:cubicBezTo>
                  <a:lnTo>
                    <a:pt x="1773" y="2135"/>
                  </a:lnTo>
                  <a:lnTo>
                    <a:pt x="1773" y="2135"/>
                  </a:lnTo>
                  <a:cubicBezTo>
                    <a:pt x="1720" y="2121"/>
                    <a:pt x="1661" y="2163"/>
                    <a:pt x="1582" y="2246"/>
                  </a:cubicBezTo>
                  <a:cubicBezTo>
                    <a:pt x="1491" y="2342"/>
                    <a:pt x="1408" y="2456"/>
                    <a:pt x="1408" y="245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20A443BB-CBA6-D9BB-AF83-CCD11FDD6AA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0654" y="2207251"/>
              <a:ext cx="725805" cy="724204"/>
            </a:xfrm>
            <a:custGeom>
              <a:avLst/>
              <a:gdLst>
                <a:gd name="T0" fmla="*/ 2036 w 2247"/>
                <a:gd name="T1" fmla="*/ 2003 h 2429"/>
                <a:gd name="T2" fmla="*/ 1877 w 2247"/>
                <a:gd name="T3" fmla="*/ 1963 h 2429"/>
                <a:gd name="T4" fmla="*/ 1701 w 2247"/>
                <a:gd name="T5" fmla="*/ 1769 h 2429"/>
                <a:gd name="T6" fmla="*/ 1473 w 2247"/>
                <a:gd name="T7" fmla="*/ 1604 h 2429"/>
                <a:gd name="T8" fmla="*/ 1422 w 2247"/>
                <a:gd name="T9" fmla="*/ 1883 h 2429"/>
                <a:gd name="T10" fmla="*/ 1047 w 2247"/>
                <a:gd name="T11" fmla="*/ 2054 h 2429"/>
                <a:gd name="T12" fmla="*/ 830 w 2247"/>
                <a:gd name="T13" fmla="*/ 2429 h 2429"/>
                <a:gd name="T14" fmla="*/ 279 w 2247"/>
                <a:gd name="T15" fmla="*/ 2196 h 2429"/>
                <a:gd name="T16" fmla="*/ 398 w 2247"/>
                <a:gd name="T17" fmla="*/ 1934 h 2429"/>
                <a:gd name="T18" fmla="*/ 489 w 2247"/>
                <a:gd name="T19" fmla="*/ 1547 h 2429"/>
                <a:gd name="T20" fmla="*/ 210 w 2247"/>
                <a:gd name="T21" fmla="*/ 1132 h 2429"/>
                <a:gd name="T22" fmla="*/ 222 w 2247"/>
                <a:gd name="T23" fmla="*/ 888 h 2429"/>
                <a:gd name="T24" fmla="*/ 34 w 2247"/>
                <a:gd name="T25" fmla="*/ 643 h 2429"/>
                <a:gd name="T26" fmla="*/ 131 w 2247"/>
                <a:gd name="T27" fmla="*/ 307 h 2429"/>
                <a:gd name="T28" fmla="*/ 318 w 2247"/>
                <a:gd name="T29" fmla="*/ 85 h 2429"/>
                <a:gd name="T30" fmla="*/ 637 w 2247"/>
                <a:gd name="T31" fmla="*/ 142 h 2429"/>
                <a:gd name="T32" fmla="*/ 802 w 2247"/>
                <a:gd name="T33" fmla="*/ 97 h 2429"/>
                <a:gd name="T34" fmla="*/ 910 w 2247"/>
                <a:gd name="T35" fmla="*/ 68 h 2429"/>
                <a:gd name="T36" fmla="*/ 1052 w 2247"/>
                <a:gd name="T37" fmla="*/ 245 h 2429"/>
                <a:gd name="T38" fmla="*/ 1035 w 2247"/>
                <a:gd name="T39" fmla="*/ 467 h 2429"/>
                <a:gd name="T40" fmla="*/ 1325 w 2247"/>
                <a:gd name="T41" fmla="*/ 273 h 2429"/>
                <a:gd name="T42" fmla="*/ 1638 w 2247"/>
                <a:gd name="T43" fmla="*/ 438 h 2429"/>
                <a:gd name="T44" fmla="*/ 1906 w 2247"/>
                <a:gd name="T45" fmla="*/ 461 h 2429"/>
                <a:gd name="T46" fmla="*/ 2019 w 2247"/>
                <a:gd name="T47" fmla="*/ 654 h 2429"/>
                <a:gd name="T48" fmla="*/ 2247 w 2247"/>
                <a:gd name="T49" fmla="*/ 967 h 2429"/>
                <a:gd name="T50" fmla="*/ 2122 w 2247"/>
                <a:gd name="T51" fmla="*/ 1269 h 2429"/>
                <a:gd name="T52" fmla="*/ 2116 w 2247"/>
                <a:gd name="T53" fmla="*/ 1519 h 2429"/>
                <a:gd name="T54" fmla="*/ 2071 w 2247"/>
                <a:gd name="T55" fmla="*/ 1832 h 2429"/>
                <a:gd name="T56" fmla="*/ 2036 w 2247"/>
                <a:gd name="T57" fmla="*/ 2003 h 2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47" h="2429">
                  <a:moveTo>
                    <a:pt x="2036" y="2003"/>
                  </a:moveTo>
                  <a:cubicBezTo>
                    <a:pt x="2036" y="2003"/>
                    <a:pt x="1951" y="2008"/>
                    <a:pt x="1877" y="1963"/>
                  </a:cubicBezTo>
                  <a:cubicBezTo>
                    <a:pt x="1803" y="1917"/>
                    <a:pt x="1746" y="1889"/>
                    <a:pt x="1701" y="1769"/>
                  </a:cubicBezTo>
                  <a:cubicBezTo>
                    <a:pt x="1655" y="1650"/>
                    <a:pt x="1451" y="1473"/>
                    <a:pt x="1473" y="1604"/>
                  </a:cubicBezTo>
                  <a:cubicBezTo>
                    <a:pt x="1496" y="1735"/>
                    <a:pt x="1570" y="1803"/>
                    <a:pt x="1422" y="1883"/>
                  </a:cubicBezTo>
                  <a:cubicBezTo>
                    <a:pt x="1274" y="1963"/>
                    <a:pt x="1177" y="1877"/>
                    <a:pt x="1047" y="2054"/>
                  </a:cubicBezTo>
                  <a:cubicBezTo>
                    <a:pt x="916" y="2230"/>
                    <a:pt x="830" y="2429"/>
                    <a:pt x="830" y="2429"/>
                  </a:cubicBezTo>
                  <a:cubicBezTo>
                    <a:pt x="830" y="2429"/>
                    <a:pt x="364" y="2247"/>
                    <a:pt x="279" y="2196"/>
                  </a:cubicBezTo>
                  <a:cubicBezTo>
                    <a:pt x="193" y="2145"/>
                    <a:pt x="193" y="1929"/>
                    <a:pt x="398" y="1934"/>
                  </a:cubicBezTo>
                  <a:cubicBezTo>
                    <a:pt x="603" y="1940"/>
                    <a:pt x="552" y="1684"/>
                    <a:pt x="489" y="1547"/>
                  </a:cubicBezTo>
                  <a:cubicBezTo>
                    <a:pt x="427" y="1411"/>
                    <a:pt x="97" y="1320"/>
                    <a:pt x="210" y="1132"/>
                  </a:cubicBezTo>
                  <a:cubicBezTo>
                    <a:pt x="324" y="944"/>
                    <a:pt x="353" y="1001"/>
                    <a:pt x="222" y="888"/>
                  </a:cubicBezTo>
                  <a:cubicBezTo>
                    <a:pt x="91" y="774"/>
                    <a:pt x="0" y="774"/>
                    <a:pt x="34" y="643"/>
                  </a:cubicBezTo>
                  <a:cubicBezTo>
                    <a:pt x="68" y="512"/>
                    <a:pt x="28" y="438"/>
                    <a:pt x="131" y="307"/>
                  </a:cubicBezTo>
                  <a:cubicBezTo>
                    <a:pt x="233" y="176"/>
                    <a:pt x="256" y="85"/>
                    <a:pt x="318" y="85"/>
                  </a:cubicBezTo>
                  <a:cubicBezTo>
                    <a:pt x="381" y="85"/>
                    <a:pt x="546" y="142"/>
                    <a:pt x="637" y="142"/>
                  </a:cubicBezTo>
                  <a:cubicBezTo>
                    <a:pt x="728" y="142"/>
                    <a:pt x="751" y="165"/>
                    <a:pt x="802" y="97"/>
                  </a:cubicBezTo>
                  <a:cubicBezTo>
                    <a:pt x="853" y="29"/>
                    <a:pt x="899" y="0"/>
                    <a:pt x="910" y="68"/>
                  </a:cubicBezTo>
                  <a:cubicBezTo>
                    <a:pt x="921" y="137"/>
                    <a:pt x="1115" y="194"/>
                    <a:pt x="1052" y="245"/>
                  </a:cubicBezTo>
                  <a:cubicBezTo>
                    <a:pt x="990" y="296"/>
                    <a:pt x="882" y="461"/>
                    <a:pt x="1035" y="467"/>
                  </a:cubicBezTo>
                  <a:cubicBezTo>
                    <a:pt x="1189" y="472"/>
                    <a:pt x="1149" y="194"/>
                    <a:pt x="1325" y="273"/>
                  </a:cubicBezTo>
                  <a:cubicBezTo>
                    <a:pt x="1502" y="353"/>
                    <a:pt x="1553" y="444"/>
                    <a:pt x="1638" y="438"/>
                  </a:cubicBezTo>
                  <a:cubicBezTo>
                    <a:pt x="1724" y="432"/>
                    <a:pt x="1849" y="404"/>
                    <a:pt x="1906" y="461"/>
                  </a:cubicBezTo>
                  <a:cubicBezTo>
                    <a:pt x="1962" y="518"/>
                    <a:pt x="1980" y="529"/>
                    <a:pt x="2019" y="654"/>
                  </a:cubicBezTo>
                  <a:cubicBezTo>
                    <a:pt x="2059" y="779"/>
                    <a:pt x="2150" y="853"/>
                    <a:pt x="2247" y="967"/>
                  </a:cubicBezTo>
                  <a:cubicBezTo>
                    <a:pt x="2247" y="967"/>
                    <a:pt x="2002" y="1138"/>
                    <a:pt x="2122" y="1269"/>
                  </a:cubicBezTo>
                  <a:cubicBezTo>
                    <a:pt x="2241" y="1400"/>
                    <a:pt x="2179" y="1388"/>
                    <a:pt x="2116" y="1519"/>
                  </a:cubicBezTo>
                  <a:cubicBezTo>
                    <a:pt x="2054" y="1650"/>
                    <a:pt x="2088" y="1718"/>
                    <a:pt x="2071" y="1832"/>
                  </a:cubicBezTo>
                  <a:cubicBezTo>
                    <a:pt x="2054" y="1946"/>
                    <a:pt x="2036" y="2003"/>
                    <a:pt x="2036" y="200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6BA77C13-A2C4-4605-87F0-1C65A453B92C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5443" y="5430038"/>
              <a:ext cx="1385470" cy="846243"/>
            </a:xfrm>
            <a:custGeom>
              <a:avLst/>
              <a:gdLst>
                <a:gd name="T0" fmla="*/ 4271 w 4291"/>
                <a:gd name="T1" fmla="*/ 1445 h 2843"/>
                <a:gd name="T2" fmla="*/ 4222 w 4291"/>
                <a:gd name="T3" fmla="*/ 1620 h 2843"/>
                <a:gd name="T4" fmla="*/ 4181 w 4291"/>
                <a:gd name="T5" fmla="*/ 1798 h 2843"/>
                <a:gd name="T6" fmla="*/ 4117 w 4291"/>
                <a:gd name="T7" fmla="*/ 1990 h 2843"/>
                <a:gd name="T8" fmla="*/ 3775 w 4291"/>
                <a:gd name="T9" fmla="*/ 2118 h 2843"/>
                <a:gd name="T10" fmla="*/ 3684 w 4291"/>
                <a:gd name="T11" fmla="*/ 2455 h 2843"/>
                <a:gd name="T12" fmla="*/ 3720 w 4291"/>
                <a:gd name="T13" fmla="*/ 2661 h 2843"/>
                <a:gd name="T14" fmla="*/ 3592 w 4291"/>
                <a:gd name="T15" fmla="*/ 2807 h 2843"/>
                <a:gd name="T16" fmla="*/ 3200 w 4291"/>
                <a:gd name="T17" fmla="*/ 2602 h 2843"/>
                <a:gd name="T18" fmla="*/ 2949 w 4291"/>
                <a:gd name="T19" fmla="*/ 2446 h 2843"/>
                <a:gd name="T20" fmla="*/ 2826 w 4291"/>
                <a:gd name="T21" fmla="*/ 2323 h 2843"/>
                <a:gd name="T22" fmla="*/ 2091 w 4291"/>
                <a:gd name="T23" fmla="*/ 2013 h 2843"/>
                <a:gd name="T24" fmla="*/ 1607 w 4291"/>
                <a:gd name="T25" fmla="*/ 1748 h 2843"/>
                <a:gd name="T26" fmla="*/ 1132 w 4291"/>
                <a:gd name="T27" fmla="*/ 1502 h 2843"/>
                <a:gd name="T28" fmla="*/ 722 w 4291"/>
                <a:gd name="T29" fmla="*/ 1301 h 2843"/>
                <a:gd name="T30" fmla="*/ 165 w 4291"/>
                <a:gd name="T31" fmla="*/ 995 h 2843"/>
                <a:gd name="T32" fmla="*/ 0 w 4291"/>
                <a:gd name="T33" fmla="*/ 890 h 2843"/>
                <a:gd name="T34" fmla="*/ 174 w 4291"/>
                <a:gd name="T35" fmla="*/ 680 h 2843"/>
                <a:gd name="T36" fmla="*/ 388 w 4291"/>
                <a:gd name="T37" fmla="*/ 580 h 2843"/>
                <a:gd name="T38" fmla="*/ 621 w 4291"/>
                <a:gd name="T39" fmla="*/ 671 h 2843"/>
                <a:gd name="T40" fmla="*/ 918 w 4291"/>
                <a:gd name="T41" fmla="*/ 922 h 2843"/>
                <a:gd name="T42" fmla="*/ 1119 w 4291"/>
                <a:gd name="T43" fmla="*/ 1013 h 2843"/>
                <a:gd name="T44" fmla="*/ 1406 w 4291"/>
                <a:gd name="T45" fmla="*/ 895 h 2843"/>
                <a:gd name="T46" fmla="*/ 1707 w 4291"/>
                <a:gd name="T47" fmla="*/ 844 h 2843"/>
                <a:gd name="T48" fmla="*/ 1890 w 4291"/>
                <a:gd name="T49" fmla="*/ 744 h 2843"/>
                <a:gd name="T50" fmla="*/ 2045 w 4291"/>
                <a:gd name="T51" fmla="*/ 488 h 2843"/>
                <a:gd name="T52" fmla="*/ 2177 w 4291"/>
                <a:gd name="T53" fmla="*/ 228 h 2843"/>
                <a:gd name="T54" fmla="*/ 2365 w 4291"/>
                <a:gd name="T55" fmla="*/ 87 h 2843"/>
                <a:gd name="T56" fmla="*/ 2605 w 4291"/>
                <a:gd name="T57" fmla="*/ 73 h 2843"/>
                <a:gd name="T58" fmla="*/ 2740 w 4291"/>
                <a:gd name="T59" fmla="*/ 265 h 2843"/>
                <a:gd name="T60" fmla="*/ 2980 w 4291"/>
                <a:gd name="T61" fmla="*/ 265 h 2843"/>
                <a:gd name="T62" fmla="*/ 3064 w 4291"/>
                <a:gd name="T63" fmla="*/ 84 h 2843"/>
                <a:gd name="T64" fmla="*/ 3272 w 4291"/>
                <a:gd name="T65" fmla="*/ 389 h 2843"/>
                <a:gd name="T66" fmla="*/ 3557 w 4291"/>
                <a:gd name="T67" fmla="*/ 486 h 2843"/>
                <a:gd name="T68" fmla="*/ 3764 w 4291"/>
                <a:gd name="T69" fmla="*/ 518 h 2843"/>
                <a:gd name="T70" fmla="*/ 3991 w 4291"/>
                <a:gd name="T71" fmla="*/ 713 h 2843"/>
                <a:gd name="T72" fmla="*/ 4053 w 4291"/>
                <a:gd name="T73" fmla="*/ 745 h 2843"/>
                <a:gd name="T74" fmla="*/ 4053 w 4291"/>
                <a:gd name="T75" fmla="*/ 745 h 2843"/>
                <a:gd name="T76" fmla="*/ 4120 w 4291"/>
                <a:gd name="T77" fmla="*/ 1057 h 2843"/>
                <a:gd name="T78" fmla="*/ 4271 w 4291"/>
                <a:gd name="T79" fmla="*/ 1445 h 2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291" h="2843">
                  <a:moveTo>
                    <a:pt x="4271" y="1445"/>
                  </a:moveTo>
                  <a:cubicBezTo>
                    <a:pt x="4271" y="1445"/>
                    <a:pt x="4195" y="1529"/>
                    <a:pt x="4222" y="1620"/>
                  </a:cubicBezTo>
                  <a:cubicBezTo>
                    <a:pt x="4250" y="1712"/>
                    <a:pt x="4190" y="1721"/>
                    <a:pt x="4181" y="1798"/>
                  </a:cubicBezTo>
                  <a:cubicBezTo>
                    <a:pt x="4172" y="1876"/>
                    <a:pt x="4291" y="1990"/>
                    <a:pt x="4117" y="1990"/>
                  </a:cubicBezTo>
                  <a:cubicBezTo>
                    <a:pt x="3944" y="1990"/>
                    <a:pt x="3903" y="1926"/>
                    <a:pt x="3775" y="2118"/>
                  </a:cubicBezTo>
                  <a:cubicBezTo>
                    <a:pt x="3647" y="2309"/>
                    <a:pt x="3597" y="2364"/>
                    <a:pt x="3684" y="2455"/>
                  </a:cubicBezTo>
                  <a:cubicBezTo>
                    <a:pt x="3770" y="2547"/>
                    <a:pt x="3757" y="2624"/>
                    <a:pt x="3720" y="2661"/>
                  </a:cubicBezTo>
                  <a:cubicBezTo>
                    <a:pt x="3684" y="2697"/>
                    <a:pt x="3702" y="2843"/>
                    <a:pt x="3592" y="2807"/>
                  </a:cubicBezTo>
                  <a:cubicBezTo>
                    <a:pt x="3483" y="2770"/>
                    <a:pt x="3364" y="2647"/>
                    <a:pt x="3200" y="2602"/>
                  </a:cubicBezTo>
                  <a:cubicBezTo>
                    <a:pt x="3036" y="2556"/>
                    <a:pt x="3008" y="2538"/>
                    <a:pt x="2949" y="2446"/>
                  </a:cubicBezTo>
                  <a:cubicBezTo>
                    <a:pt x="2889" y="2355"/>
                    <a:pt x="2931" y="2451"/>
                    <a:pt x="2826" y="2323"/>
                  </a:cubicBezTo>
                  <a:cubicBezTo>
                    <a:pt x="2721" y="2195"/>
                    <a:pt x="2314" y="2118"/>
                    <a:pt x="2091" y="2013"/>
                  </a:cubicBezTo>
                  <a:cubicBezTo>
                    <a:pt x="1867" y="1908"/>
                    <a:pt x="1835" y="1803"/>
                    <a:pt x="1607" y="1748"/>
                  </a:cubicBezTo>
                  <a:cubicBezTo>
                    <a:pt x="1379" y="1693"/>
                    <a:pt x="1297" y="1680"/>
                    <a:pt x="1132" y="1502"/>
                  </a:cubicBezTo>
                  <a:cubicBezTo>
                    <a:pt x="968" y="1324"/>
                    <a:pt x="877" y="1438"/>
                    <a:pt x="722" y="1301"/>
                  </a:cubicBezTo>
                  <a:cubicBezTo>
                    <a:pt x="566" y="1164"/>
                    <a:pt x="320" y="1077"/>
                    <a:pt x="165" y="995"/>
                  </a:cubicBezTo>
                  <a:cubicBezTo>
                    <a:pt x="10" y="913"/>
                    <a:pt x="0" y="890"/>
                    <a:pt x="0" y="890"/>
                  </a:cubicBezTo>
                  <a:cubicBezTo>
                    <a:pt x="0" y="890"/>
                    <a:pt x="83" y="776"/>
                    <a:pt x="174" y="680"/>
                  </a:cubicBezTo>
                  <a:cubicBezTo>
                    <a:pt x="265" y="584"/>
                    <a:pt x="329" y="543"/>
                    <a:pt x="388" y="580"/>
                  </a:cubicBezTo>
                  <a:cubicBezTo>
                    <a:pt x="448" y="616"/>
                    <a:pt x="566" y="552"/>
                    <a:pt x="621" y="671"/>
                  </a:cubicBezTo>
                  <a:cubicBezTo>
                    <a:pt x="676" y="790"/>
                    <a:pt x="758" y="1000"/>
                    <a:pt x="918" y="922"/>
                  </a:cubicBezTo>
                  <a:cubicBezTo>
                    <a:pt x="1078" y="844"/>
                    <a:pt x="1009" y="1187"/>
                    <a:pt x="1119" y="1013"/>
                  </a:cubicBezTo>
                  <a:cubicBezTo>
                    <a:pt x="1228" y="840"/>
                    <a:pt x="1288" y="904"/>
                    <a:pt x="1406" y="895"/>
                  </a:cubicBezTo>
                  <a:cubicBezTo>
                    <a:pt x="1525" y="885"/>
                    <a:pt x="1593" y="840"/>
                    <a:pt x="1707" y="844"/>
                  </a:cubicBezTo>
                  <a:cubicBezTo>
                    <a:pt x="1822" y="849"/>
                    <a:pt x="1730" y="826"/>
                    <a:pt x="1890" y="744"/>
                  </a:cubicBezTo>
                  <a:cubicBezTo>
                    <a:pt x="2050" y="662"/>
                    <a:pt x="1977" y="671"/>
                    <a:pt x="2045" y="488"/>
                  </a:cubicBezTo>
                  <a:cubicBezTo>
                    <a:pt x="2114" y="306"/>
                    <a:pt x="2068" y="224"/>
                    <a:pt x="2177" y="228"/>
                  </a:cubicBezTo>
                  <a:cubicBezTo>
                    <a:pt x="2287" y="233"/>
                    <a:pt x="2251" y="64"/>
                    <a:pt x="2365" y="87"/>
                  </a:cubicBezTo>
                  <a:cubicBezTo>
                    <a:pt x="2463" y="106"/>
                    <a:pt x="2477" y="113"/>
                    <a:pt x="2605" y="73"/>
                  </a:cubicBezTo>
                  <a:cubicBezTo>
                    <a:pt x="2647" y="153"/>
                    <a:pt x="2629" y="288"/>
                    <a:pt x="2740" y="265"/>
                  </a:cubicBezTo>
                  <a:cubicBezTo>
                    <a:pt x="2870" y="240"/>
                    <a:pt x="2902" y="214"/>
                    <a:pt x="2980" y="265"/>
                  </a:cubicBezTo>
                  <a:cubicBezTo>
                    <a:pt x="3058" y="317"/>
                    <a:pt x="3058" y="168"/>
                    <a:pt x="3064" y="84"/>
                  </a:cubicBezTo>
                  <a:cubicBezTo>
                    <a:pt x="3071" y="0"/>
                    <a:pt x="3246" y="233"/>
                    <a:pt x="3272" y="389"/>
                  </a:cubicBezTo>
                  <a:cubicBezTo>
                    <a:pt x="3298" y="544"/>
                    <a:pt x="3466" y="557"/>
                    <a:pt x="3557" y="486"/>
                  </a:cubicBezTo>
                  <a:cubicBezTo>
                    <a:pt x="3648" y="415"/>
                    <a:pt x="3680" y="538"/>
                    <a:pt x="3764" y="518"/>
                  </a:cubicBezTo>
                  <a:cubicBezTo>
                    <a:pt x="3849" y="499"/>
                    <a:pt x="3939" y="609"/>
                    <a:pt x="3991" y="713"/>
                  </a:cubicBezTo>
                  <a:cubicBezTo>
                    <a:pt x="4012" y="755"/>
                    <a:pt x="4034" y="761"/>
                    <a:pt x="4053" y="745"/>
                  </a:cubicBezTo>
                  <a:lnTo>
                    <a:pt x="4053" y="745"/>
                  </a:lnTo>
                  <a:cubicBezTo>
                    <a:pt x="4053" y="745"/>
                    <a:pt x="4057" y="944"/>
                    <a:pt x="4120" y="1057"/>
                  </a:cubicBezTo>
                  <a:cubicBezTo>
                    <a:pt x="4172" y="1149"/>
                    <a:pt x="4229" y="1354"/>
                    <a:pt x="4271" y="144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24" name="Freeform 22">
              <a:extLst>
                <a:ext uri="{FF2B5EF4-FFF2-40B4-BE49-F238E27FC236}">
                  <a16:creationId xmlns:a16="http://schemas.microsoft.com/office/drawing/2014/main" id="{A02494C5-CAA1-D9BC-1298-4BCF04E90D11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1076" y="4694592"/>
              <a:ext cx="744951" cy="1098349"/>
            </a:xfrm>
            <a:custGeom>
              <a:avLst/>
              <a:gdLst>
                <a:gd name="T0" fmla="*/ 732 w 2307"/>
                <a:gd name="T1" fmla="*/ 0 h 3684"/>
                <a:gd name="T2" fmla="*/ 618 w 2307"/>
                <a:gd name="T3" fmla="*/ 328 h 3684"/>
                <a:gd name="T4" fmla="*/ 803 w 2307"/>
                <a:gd name="T5" fmla="*/ 621 h 3684"/>
                <a:gd name="T6" fmla="*/ 819 w 2307"/>
                <a:gd name="T7" fmla="*/ 898 h 3684"/>
                <a:gd name="T8" fmla="*/ 711 w 2307"/>
                <a:gd name="T9" fmla="*/ 1055 h 3684"/>
                <a:gd name="T10" fmla="*/ 526 w 2307"/>
                <a:gd name="T11" fmla="*/ 1239 h 3684"/>
                <a:gd name="T12" fmla="*/ 282 w 2307"/>
                <a:gd name="T13" fmla="*/ 1342 h 3684"/>
                <a:gd name="T14" fmla="*/ 282 w 2307"/>
                <a:gd name="T15" fmla="*/ 1982 h 3684"/>
                <a:gd name="T16" fmla="*/ 60 w 2307"/>
                <a:gd name="T17" fmla="*/ 2183 h 3684"/>
                <a:gd name="T18" fmla="*/ 98 w 2307"/>
                <a:gd name="T19" fmla="*/ 2470 h 3684"/>
                <a:gd name="T20" fmla="*/ 260 w 2307"/>
                <a:gd name="T21" fmla="*/ 2503 h 3684"/>
                <a:gd name="T22" fmla="*/ 374 w 2307"/>
                <a:gd name="T23" fmla="*/ 2704 h 3684"/>
                <a:gd name="T24" fmla="*/ 450 w 2307"/>
                <a:gd name="T25" fmla="*/ 3007 h 3684"/>
                <a:gd name="T26" fmla="*/ 429 w 2307"/>
                <a:gd name="T27" fmla="*/ 3064 h 3684"/>
                <a:gd name="T28" fmla="*/ 468 w 2307"/>
                <a:gd name="T29" fmla="*/ 3077 h 3684"/>
                <a:gd name="T30" fmla="*/ 701 w 2307"/>
                <a:gd name="T31" fmla="*/ 3168 h 3684"/>
                <a:gd name="T32" fmla="*/ 997 w 2307"/>
                <a:gd name="T33" fmla="*/ 3420 h 3684"/>
                <a:gd name="T34" fmla="*/ 1198 w 2307"/>
                <a:gd name="T35" fmla="*/ 3511 h 3684"/>
                <a:gd name="T36" fmla="*/ 1486 w 2307"/>
                <a:gd name="T37" fmla="*/ 3392 h 3684"/>
                <a:gd name="T38" fmla="*/ 1787 w 2307"/>
                <a:gd name="T39" fmla="*/ 3342 h 3684"/>
                <a:gd name="T40" fmla="*/ 1969 w 2307"/>
                <a:gd name="T41" fmla="*/ 3242 h 3684"/>
                <a:gd name="T42" fmla="*/ 2125 w 2307"/>
                <a:gd name="T43" fmla="*/ 2986 h 3684"/>
                <a:gd name="T44" fmla="*/ 2257 w 2307"/>
                <a:gd name="T45" fmla="*/ 2726 h 3684"/>
                <a:gd name="T46" fmla="*/ 2307 w 2307"/>
                <a:gd name="T47" fmla="*/ 2711 h 3684"/>
                <a:gd name="T48" fmla="*/ 2099 w 2307"/>
                <a:gd name="T49" fmla="*/ 2574 h 3684"/>
                <a:gd name="T50" fmla="*/ 1855 w 2307"/>
                <a:gd name="T51" fmla="*/ 2644 h 3684"/>
                <a:gd name="T52" fmla="*/ 1616 w 2307"/>
                <a:gd name="T53" fmla="*/ 2628 h 3684"/>
                <a:gd name="T54" fmla="*/ 1616 w 2307"/>
                <a:gd name="T55" fmla="*/ 2454 h 3684"/>
                <a:gd name="T56" fmla="*/ 1551 w 2307"/>
                <a:gd name="T57" fmla="*/ 1993 h 3684"/>
                <a:gd name="T58" fmla="*/ 1351 w 2307"/>
                <a:gd name="T59" fmla="*/ 1483 h 3684"/>
                <a:gd name="T60" fmla="*/ 1535 w 2307"/>
                <a:gd name="T61" fmla="*/ 1201 h 3684"/>
                <a:gd name="T62" fmla="*/ 2025 w 2307"/>
                <a:gd name="T63" fmla="*/ 1338 h 3684"/>
                <a:gd name="T64" fmla="*/ 2025 w 2307"/>
                <a:gd name="T65" fmla="*/ 1338 h 3684"/>
                <a:gd name="T66" fmla="*/ 1893 w 2307"/>
                <a:gd name="T67" fmla="*/ 1233 h 3684"/>
                <a:gd name="T68" fmla="*/ 1556 w 2307"/>
                <a:gd name="T69" fmla="*/ 779 h 3684"/>
                <a:gd name="T70" fmla="*/ 1368 w 2307"/>
                <a:gd name="T71" fmla="*/ 507 h 3684"/>
                <a:gd name="T72" fmla="*/ 1213 w 2307"/>
                <a:gd name="T73" fmla="*/ 109 h 3684"/>
                <a:gd name="T74" fmla="*/ 1097 w 2307"/>
                <a:gd name="T75" fmla="*/ 130 h 3684"/>
                <a:gd name="T76" fmla="*/ 732 w 2307"/>
                <a:gd name="T77" fmla="*/ 0 h 3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307" h="3684">
                  <a:moveTo>
                    <a:pt x="732" y="0"/>
                  </a:moveTo>
                  <a:cubicBezTo>
                    <a:pt x="732" y="0"/>
                    <a:pt x="494" y="263"/>
                    <a:pt x="618" y="328"/>
                  </a:cubicBezTo>
                  <a:cubicBezTo>
                    <a:pt x="743" y="393"/>
                    <a:pt x="765" y="458"/>
                    <a:pt x="803" y="621"/>
                  </a:cubicBezTo>
                  <a:cubicBezTo>
                    <a:pt x="841" y="784"/>
                    <a:pt x="862" y="898"/>
                    <a:pt x="819" y="898"/>
                  </a:cubicBezTo>
                  <a:cubicBezTo>
                    <a:pt x="776" y="898"/>
                    <a:pt x="705" y="957"/>
                    <a:pt x="711" y="1055"/>
                  </a:cubicBezTo>
                  <a:cubicBezTo>
                    <a:pt x="716" y="1152"/>
                    <a:pt x="456" y="1098"/>
                    <a:pt x="526" y="1239"/>
                  </a:cubicBezTo>
                  <a:cubicBezTo>
                    <a:pt x="597" y="1380"/>
                    <a:pt x="184" y="1109"/>
                    <a:pt x="282" y="1342"/>
                  </a:cubicBezTo>
                  <a:cubicBezTo>
                    <a:pt x="380" y="1576"/>
                    <a:pt x="391" y="1944"/>
                    <a:pt x="282" y="1982"/>
                  </a:cubicBezTo>
                  <a:cubicBezTo>
                    <a:pt x="174" y="2020"/>
                    <a:pt x="60" y="2004"/>
                    <a:pt x="60" y="2183"/>
                  </a:cubicBezTo>
                  <a:cubicBezTo>
                    <a:pt x="60" y="2362"/>
                    <a:pt x="0" y="2335"/>
                    <a:pt x="98" y="2470"/>
                  </a:cubicBezTo>
                  <a:cubicBezTo>
                    <a:pt x="195" y="2606"/>
                    <a:pt x="201" y="2530"/>
                    <a:pt x="260" y="2503"/>
                  </a:cubicBezTo>
                  <a:cubicBezTo>
                    <a:pt x="320" y="2476"/>
                    <a:pt x="293" y="2590"/>
                    <a:pt x="374" y="2704"/>
                  </a:cubicBezTo>
                  <a:cubicBezTo>
                    <a:pt x="456" y="2818"/>
                    <a:pt x="499" y="2910"/>
                    <a:pt x="450" y="3007"/>
                  </a:cubicBezTo>
                  <a:cubicBezTo>
                    <a:pt x="442" y="3024"/>
                    <a:pt x="435" y="3044"/>
                    <a:pt x="429" y="3064"/>
                  </a:cubicBezTo>
                  <a:cubicBezTo>
                    <a:pt x="442" y="3065"/>
                    <a:pt x="455" y="3069"/>
                    <a:pt x="468" y="3077"/>
                  </a:cubicBezTo>
                  <a:cubicBezTo>
                    <a:pt x="527" y="3114"/>
                    <a:pt x="646" y="3050"/>
                    <a:pt x="701" y="3168"/>
                  </a:cubicBezTo>
                  <a:cubicBezTo>
                    <a:pt x="755" y="3287"/>
                    <a:pt x="837" y="3497"/>
                    <a:pt x="997" y="3420"/>
                  </a:cubicBezTo>
                  <a:cubicBezTo>
                    <a:pt x="1157" y="3342"/>
                    <a:pt x="1089" y="3684"/>
                    <a:pt x="1198" y="3511"/>
                  </a:cubicBezTo>
                  <a:cubicBezTo>
                    <a:pt x="1308" y="3337"/>
                    <a:pt x="1367" y="3401"/>
                    <a:pt x="1486" y="3392"/>
                  </a:cubicBezTo>
                  <a:cubicBezTo>
                    <a:pt x="1604" y="3383"/>
                    <a:pt x="1673" y="3337"/>
                    <a:pt x="1787" y="3342"/>
                  </a:cubicBezTo>
                  <a:cubicBezTo>
                    <a:pt x="1901" y="3346"/>
                    <a:pt x="1810" y="3324"/>
                    <a:pt x="1969" y="3242"/>
                  </a:cubicBezTo>
                  <a:cubicBezTo>
                    <a:pt x="2129" y="3159"/>
                    <a:pt x="2056" y="3168"/>
                    <a:pt x="2125" y="2986"/>
                  </a:cubicBezTo>
                  <a:cubicBezTo>
                    <a:pt x="2193" y="2803"/>
                    <a:pt x="2147" y="2721"/>
                    <a:pt x="2257" y="2726"/>
                  </a:cubicBezTo>
                  <a:cubicBezTo>
                    <a:pt x="2279" y="2727"/>
                    <a:pt x="2295" y="2721"/>
                    <a:pt x="2307" y="2711"/>
                  </a:cubicBezTo>
                  <a:cubicBezTo>
                    <a:pt x="2263" y="2618"/>
                    <a:pt x="2205" y="2519"/>
                    <a:pt x="2099" y="2574"/>
                  </a:cubicBezTo>
                  <a:cubicBezTo>
                    <a:pt x="1953" y="2649"/>
                    <a:pt x="1947" y="2606"/>
                    <a:pt x="1855" y="2644"/>
                  </a:cubicBezTo>
                  <a:cubicBezTo>
                    <a:pt x="1763" y="2682"/>
                    <a:pt x="1535" y="2725"/>
                    <a:pt x="1616" y="2628"/>
                  </a:cubicBezTo>
                  <a:cubicBezTo>
                    <a:pt x="1698" y="2530"/>
                    <a:pt x="1606" y="2568"/>
                    <a:pt x="1616" y="2454"/>
                  </a:cubicBezTo>
                  <a:cubicBezTo>
                    <a:pt x="1627" y="2340"/>
                    <a:pt x="1692" y="2243"/>
                    <a:pt x="1551" y="1993"/>
                  </a:cubicBezTo>
                  <a:cubicBezTo>
                    <a:pt x="1410" y="1744"/>
                    <a:pt x="1437" y="1624"/>
                    <a:pt x="1351" y="1483"/>
                  </a:cubicBezTo>
                  <a:cubicBezTo>
                    <a:pt x="1264" y="1342"/>
                    <a:pt x="1231" y="984"/>
                    <a:pt x="1535" y="1201"/>
                  </a:cubicBezTo>
                  <a:cubicBezTo>
                    <a:pt x="1839" y="1418"/>
                    <a:pt x="1978" y="1431"/>
                    <a:pt x="2025" y="1338"/>
                  </a:cubicBezTo>
                  <a:lnTo>
                    <a:pt x="2025" y="1338"/>
                  </a:lnTo>
                  <a:cubicBezTo>
                    <a:pt x="1978" y="1324"/>
                    <a:pt x="1965" y="1274"/>
                    <a:pt x="1893" y="1233"/>
                  </a:cubicBezTo>
                  <a:cubicBezTo>
                    <a:pt x="1789" y="1175"/>
                    <a:pt x="1640" y="961"/>
                    <a:pt x="1556" y="779"/>
                  </a:cubicBezTo>
                  <a:cubicBezTo>
                    <a:pt x="1471" y="598"/>
                    <a:pt x="1471" y="546"/>
                    <a:pt x="1368" y="507"/>
                  </a:cubicBezTo>
                  <a:cubicBezTo>
                    <a:pt x="1264" y="468"/>
                    <a:pt x="1213" y="109"/>
                    <a:pt x="1213" y="109"/>
                  </a:cubicBezTo>
                  <a:cubicBezTo>
                    <a:pt x="1174" y="113"/>
                    <a:pt x="1135" y="120"/>
                    <a:pt x="1097" y="130"/>
                  </a:cubicBezTo>
                  <a:cubicBezTo>
                    <a:pt x="899" y="188"/>
                    <a:pt x="789" y="57"/>
                    <a:pt x="732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25" name="Freeform 49">
              <a:extLst>
                <a:ext uri="{FF2B5EF4-FFF2-40B4-BE49-F238E27FC236}">
                  <a16:creationId xmlns:a16="http://schemas.microsoft.com/office/drawing/2014/main" id="{E6DC774B-4D80-3894-9E1F-5EBB3D0CCB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1996" y="3111301"/>
              <a:ext cx="983407" cy="613405"/>
            </a:xfrm>
            <a:custGeom>
              <a:avLst/>
              <a:gdLst>
                <a:gd name="T0" fmla="*/ 0 w 3042"/>
                <a:gd name="T1" fmla="*/ 224 h 2056"/>
                <a:gd name="T2" fmla="*/ 110 w 3042"/>
                <a:gd name="T3" fmla="*/ 528 h 2056"/>
                <a:gd name="T4" fmla="*/ 324 w 3042"/>
                <a:gd name="T5" fmla="*/ 871 h 2056"/>
                <a:gd name="T6" fmla="*/ 763 w 3042"/>
                <a:gd name="T7" fmla="*/ 1314 h 2056"/>
                <a:gd name="T8" fmla="*/ 915 w 3042"/>
                <a:gd name="T9" fmla="*/ 1637 h 2056"/>
                <a:gd name="T10" fmla="*/ 991 w 3042"/>
                <a:gd name="T11" fmla="*/ 1918 h 2056"/>
                <a:gd name="T12" fmla="*/ 1106 w 3042"/>
                <a:gd name="T13" fmla="*/ 2028 h 2056"/>
                <a:gd name="T14" fmla="*/ 1387 w 3042"/>
                <a:gd name="T15" fmla="*/ 1799 h 2056"/>
                <a:gd name="T16" fmla="*/ 1601 w 3042"/>
                <a:gd name="T17" fmla="*/ 1456 h 2056"/>
                <a:gd name="T18" fmla="*/ 1882 w 3042"/>
                <a:gd name="T19" fmla="*/ 1137 h 2056"/>
                <a:gd name="T20" fmla="*/ 2087 w 3042"/>
                <a:gd name="T21" fmla="*/ 1113 h 2056"/>
                <a:gd name="T22" fmla="*/ 2215 w 3042"/>
                <a:gd name="T23" fmla="*/ 1194 h 2056"/>
                <a:gd name="T24" fmla="*/ 2391 w 3042"/>
                <a:gd name="T25" fmla="*/ 1447 h 2056"/>
                <a:gd name="T26" fmla="*/ 2501 w 3042"/>
                <a:gd name="T27" fmla="*/ 1604 h 2056"/>
                <a:gd name="T28" fmla="*/ 2715 w 3042"/>
                <a:gd name="T29" fmla="*/ 1571 h 2056"/>
                <a:gd name="T30" fmla="*/ 3002 w 3042"/>
                <a:gd name="T31" fmla="*/ 1611 h 2056"/>
                <a:gd name="T32" fmla="*/ 2974 w 3042"/>
                <a:gd name="T33" fmla="*/ 1607 h 2056"/>
                <a:gd name="T34" fmla="*/ 2826 w 3042"/>
                <a:gd name="T35" fmla="*/ 1216 h 2056"/>
                <a:gd name="T36" fmla="*/ 2401 w 3042"/>
                <a:gd name="T37" fmla="*/ 1081 h 2056"/>
                <a:gd name="T38" fmla="*/ 2300 w 3042"/>
                <a:gd name="T39" fmla="*/ 690 h 2056"/>
                <a:gd name="T40" fmla="*/ 2097 w 3042"/>
                <a:gd name="T41" fmla="*/ 265 h 2056"/>
                <a:gd name="T42" fmla="*/ 2010 w 3042"/>
                <a:gd name="T43" fmla="*/ 17 h 2056"/>
                <a:gd name="T44" fmla="*/ 1768 w 3042"/>
                <a:gd name="T45" fmla="*/ 0 h 2056"/>
                <a:gd name="T46" fmla="*/ 1766 w 3042"/>
                <a:gd name="T47" fmla="*/ 0 h 2056"/>
                <a:gd name="T48" fmla="*/ 1766 w 3042"/>
                <a:gd name="T49" fmla="*/ 0 h 2056"/>
                <a:gd name="T50" fmla="*/ 1759 w 3042"/>
                <a:gd name="T51" fmla="*/ 6 h 2056"/>
                <a:gd name="T52" fmla="*/ 1974 w 3042"/>
                <a:gd name="T53" fmla="*/ 400 h 2056"/>
                <a:gd name="T54" fmla="*/ 1940 w 3042"/>
                <a:gd name="T55" fmla="*/ 508 h 2056"/>
                <a:gd name="T56" fmla="*/ 1803 w 3042"/>
                <a:gd name="T57" fmla="*/ 684 h 2056"/>
                <a:gd name="T58" fmla="*/ 1587 w 3042"/>
                <a:gd name="T59" fmla="*/ 770 h 2056"/>
                <a:gd name="T60" fmla="*/ 1303 w 3042"/>
                <a:gd name="T61" fmla="*/ 707 h 2056"/>
                <a:gd name="T62" fmla="*/ 865 w 3042"/>
                <a:gd name="T63" fmla="*/ 650 h 2056"/>
                <a:gd name="T64" fmla="*/ 654 w 3042"/>
                <a:gd name="T65" fmla="*/ 673 h 2056"/>
                <a:gd name="T66" fmla="*/ 330 w 3042"/>
                <a:gd name="T67" fmla="*/ 372 h 2056"/>
                <a:gd name="T68" fmla="*/ 313 w 3042"/>
                <a:gd name="T69" fmla="*/ 93 h 2056"/>
                <a:gd name="T70" fmla="*/ 304 w 3042"/>
                <a:gd name="T71" fmla="*/ 21 h 2056"/>
                <a:gd name="T72" fmla="*/ 281 w 3042"/>
                <a:gd name="T73" fmla="*/ 16 h 2056"/>
                <a:gd name="T74" fmla="*/ 0 w 3042"/>
                <a:gd name="T75" fmla="*/ 224 h 2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42" h="2056">
                  <a:moveTo>
                    <a:pt x="0" y="224"/>
                  </a:moveTo>
                  <a:cubicBezTo>
                    <a:pt x="0" y="224"/>
                    <a:pt x="82" y="428"/>
                    <a:pt x="110" y="528"/>
                  </a:cubicBezTo>
                  <a:cubicBezTo>
                    <a:pt x="139" y="628"/>
                    <a:pt x="244" y="680"/>
                    <a:pt x="324" y="871"/>
                  </a:cubicBezTo>
                  <a:cubicBezTo>
                    <a:pt x="405" y="1061"/>
                    <a:pt x="686" y="1199"/>
                    <a:pt x="763" y="1314"/>
                  </a:cubicBezTo>
                  <a:cubicBezTo>
                    <a:pt x="839" y="1428"/>
                    <a:pt x="782" y="1552"/>
                    <a:pt x="915" y="1637"/>
                  </a:cubicBezTo>
                  <a:cubicBezTo>
                    <a:pt x="1048" y="1723"/>
                    <a:pt x="958" y="1828"/>
                    <a:pt x="991" y="1918"/>
                  </a:cubicBezTo>
                  <a:cubicBezTo>
                    <a:pt x="1025" y="2009"/>
                    <a:pt x="1082" y="2056"/>
                    <a:pt x="1106" y="2028"/>
                  </a:cubicBezTo>
                  <a:cubicBezTo>
                    <a:pt x="1129" y="1999"/>
                    <a:pt x="1210" y="1895"/>
                    <a:pt x="1387" y="1799"/>
                  </a:cubicBezTo>
                  <a:cubicBezTo>
                    <a:pt x="1563" y="1704"/>
                    <a:pt x="1458" y="1614"/>
                    <a:pt x="1601" y="1456"/>
                  </a:cubicBezTo>
                  <a:cubicBezTo>
                    <a:pt x="1744" y="1299"/>
                    <a:pt x="1825" y="1199"/>
                    <a:pt x="1882" y="1137"/>
                  </a:cubicBezTo>
                  <a:cubicBezTo>
                    <a:pt x="1939" y="1075"/>
                    <a:pt x="2039" y="1137"/>
                    <a:pt x="2087" y="1113"/>
                  </a:cubicBezTo>
                  <a:cubicBezTo>
                    <a:pt x="2134" y="1090"/>
                    <a:pt x="2163" y="1104"/>
                    <a:pt x="2215" y="1194"/>
                  </a:cubicBezTo>
                  <a:cubicBezTo>
                    <a:pt x="2268" y="1285"/>
                    <a:pt x="2349" y="1399"/>
                    <a:pt x="2391" y="1447"/>
                  </a:cubicBezTo>
                  <a:cubicBezTo>
                    <a:pt x="2434" y="1494"/>
                    <a:pt x="2472" y="1604"/>
                    <a:pt x="2501" y="1604"/>
                  </a:cubicBezTo>
                  <a:cubicBezTo>
                    <a:pt x="2530" y="1604"/>
                    <a:pt x="2687" y="1594"/>
                    <a:pt x="2715" y="1571"/>
                  </a:cubicBezTo>
                  <a:cubicBezTo>
                    <a:pt x="2742" y="1548"/>
                    <a:pt x="2842" y="1773"/>
                    <a:pt x="3002" y="1611"/>
                  </a:cubicBezTo>
                  <a:cubicBezTo>
                    <a:pt x="2993" y="1610"/>
                    <a:pt x="2984" y="1608"/>
                    <a:pt x="2974" y="1607"/>
                  </a:cubicBezTo>
                  <a:cubicBezTo>
                    <a:pt x="2813" y="1587"/>
                    <a:pt x="3042" y="1405"/>
                    <a:pt x="2826" y="1216"/>
                  </a:cubicBezTo>
                  <a:cubicBezTo>
                    <a:pt x="2610" y="1027"/>
                    <a:pt x="2374" y="1216"/>
                    <a:pt x="2401" y="1081"/>
                  </a:cubicBezTo>
                  <a:cubicBezTo>
                    <a:pt x="2428" y="946"/>
                    <a:pt x="2259" y="865"/>
                    <a:pt x="2300" y="690"/>
                  </a:cubicBezTo>
                  <a:cubicBezTo>
                    <a:pt x="2340" y="514"/>
                    <a:pt x="2138" y="427"/>
                    <a:pt x="2097" y="265"/>
                  </a:cubicBezTo>
                  <a:cubicBezTo>
                    <a:pt x="2057" y="103"/>
                    <a:pt x="2010" y="17"/>
                    <a:pt x="2010" y="17"/>
                  </a:cubicBezTo>
                  <a:cubicBezTo>
                    <a:pt x="2023" y="62"/>
                    <a:pt x="1836" y="6"/>
                    <a:pt x="1768" y="0"/>
                  </a:cubicBezTo>
                  <a:lnTo>
                    <a:pt x="1766" y="0"/>
                  </a:lnTo>
                  <a:lnTo>
                    <a:pt x="1766" y="0"/>
                  </a:lnTo>
                  <a:lnTo>
                    <a:pt x="1759" y="6"/>
                  </a:lnTo>
                  <a:cubicBezTo>
                    <a:pt x="1780" y="44"/>
                    <a:pt x="1892" y="256"/>
                    <a:pt x="1974" y="400"/>
                  </a:cubicBezTo>
                  <a:cubicBezTo>
                    <a:pt x="2065" y="559"/>
                    <a:pt x="1974" y="480"/>
                    <a:pt x="1940" y="508"/>
                  </a:cubicBezTo>
                  <a:cubicBezTo>
                    <a:pt x="1906" y="537"/>
                    <a:pt x="1838" y="611"/>
                    <a:pt x="1803" y="684"/>
                  </a:cubicBezTo>
                  <a:cubicBezTo>
                    <a:pt x="1769" y="758"/>
                    <a:pt x="1667" y="702"/>
                    <a:pt x="1587" y="770"/>
                  </a:cubicBezTo>
                  <a:cubicBezTo>
                    <a:pt x="1508" y="838"/>
                    <a:pt x="1485" y="758"/>
                    <a:pt x="1303" y="707"/>
                  </a:cubicBezTo>
                  <a:cubicBezTo>
                    <a:pt x="1121" y="656"/>
                    <a:pt x="996" y="576"/>
                    <a:pt x="865" y="650"/>
                  </a:cubicBezTo>
                  <a:cubicBezTo>
                    <a:pt x="734" y="724"/>
                    <a:pt x="683" y="798"/>
                    <a:pt x="654" y="673"/>
                  </a:cubicBezTo>
                  <a:cubicBezTo>
                    <a:pt x="626" y="548"/>
                    <a:pt x="421" y="423"/>
                    <a:pt x="330" y="372"/>
                  </a:cubicBezTo>
                  <a:cubicBezTo>
                    <a:pt x="239" y="320"/>
                    <a:pt x="376" y="190"/>
                    <a:pt x="313" y="93"/>
                  </a:cubicBezTo>
                  <a:cubicBezTo>
                    <a:pt x="285" y="49"/>
                    <a:pt x="288" y="33"/>
                    <a:pt x="304" y="21"/>
                  </a:cubicBezTo>
                  <a:lnTo>
                    <a:pt x="281" y="16"/>
                  </a:lnTo>
                  <a:cubicBezTo>
                    <a:pt x="89" y="2"/>
                    <a:pt x="66" y="191"/>
                    <a:pt x="0" y="224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D12FB5F5-6C35-20A1-E797-2ED705FDFF4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1573" y="4233737"/>
              <a:ext cx="1032141" cy="629463"/>
            </a:xfrm>
            <a:custGeom>
              <a:avLst/>
              <a:gdLst>
                <a:gd name="T0" fmla="*/ 1041 w 3194"/>
                <a:gd name="T1" fmla="*/ 2116 h 2116"/>
                <a:gd name="T2" fmla="*/ 1177 w 3194"/>
                <a:gd name="T3" fmla="*/ 1959 h 2116"/>
                <a:gd name="T4" fmla="*/ 1469 w 3194"/>
                <a:gd name="T5" fmla="*/ 1620 h 2116"/>
                <a:gd name="T6" fmla="*/ 1621 w 3194"/>
                <a:gd name="T7" fmla="*/ 1421 h 2116"/>
                <a:gd name="T8" fmla="*/ 1992 w 3194"/>
                <a:gd name="T9" fmla="*/ 1416 h 2116"/>
                <a:gd name="T10" fmla="*/ 2154 w 3194"/>
                <a:gd name="T11" fmla="*/ 1552 h 2116"/>
                <a:gd name="T12" fmla="*/ 2519 w 3194"/>
                <a:gd name="T13" fmla="*/ 1682 h 2116"/>
                <a:gd name="T14" fmla="*/ 2964 w 3194"/>
                <a:gd name="T15" fmla="*/ 1489 h 2116"/>
                <a:gd name="T16" fmla="*/ 3042 w 3194"/>
                <a:gd name="T17" fmla="*/ 1066 h 2116"/>
                <a:gd name="T18" fmla="*/ 2974 w 3194"/>
                <a:gd name="T19" fmla="*/ 914 h 2116"/>
                <a:gd name="T20" fmla="*/ 3112 w 3194"/>
                <a:gd name="T21" fmla="*/ 690 h 2116"/>
                <a:gd name="T22" fmla="*/ 3112 w 3194"/>
                <a:gd name="T23" fmla="*/ 690 h 2116"/>
                <a:gd name="T24" fmla="*/ 3089 w 3194"/>
                <a:gd name="T25" fmla="*/ 668 h 2116"/>
                <a:gd name="T26" fmla="*/ 3011 w 3194"/>
                <a:gd name="T27" fmla="*/ 264 h 2116"/>
                <a:gd name="T28" fmla="*/ 2677 w 3194"/>
                <a:gd name="T29" fmla="*/ 186 h 2116"/>
                <a:gd name="T30" fmla="*/ 2365 w 3194"/>
                <a:gd name="T31" fmla="*/ 321 h 2116"/>
                <a:gd name="T32" fmla="*/ 2088 w 3194"/>
                <a:gd name="T33" fmla="*/ 399 h 2116"/>
                <a:gd name="T34" fmla="*/ 2035 w 3194"/>
                <a:gd name="T35" fmla="*/ 220 h 2116"/>
                <a:gd name="T36" fmla="*/ 1767 w 3194"/>
                <a:gd name="T37" fmla="*/ 177 h 2116"/>
                <a:gd name="T38" fmla="*/ 1488 w 3194"/>
                <a:gd name="T39" fmla="*/ 32 h 2116"/>
                <a:gd name="T40" fmla="*/ 1227 w 3194"/>
                <a:gd name="T41" fmla="*/ 131 h 2116"/>
                <a:gd name="T42" fmla="*/ 938 w 3194"/>
                <a:gd name="T43" fmla="*/ 209 h 2116"/>
                <a:gd name="T44" fmla="*/ 434 w 3194"/>
                <a:gd name="T45" fmla="*/ 262 h 2116"/>
                <a:gd name="T46" fmla="*/ 254 w 3194"/>
                <a:gd name="T47" fmla="*/ 364 h 2116"/>
                <a:gd name="T48" fmla="*/ 0 w 3194"/>
                <a:gd name="T49" fmla="*/ 441 h 2116"/>
                <a:gd name="T50" fmla="*/ 105 w 3194"/>
                <a:gd name="T51" fmla="*/ 815 h 2116"/>
                <a:gd name="T52" fmla="*/ 215 w 3194"/>
                <a:gd name="T53" fmla="*/ 993 h 2116"/>
                <a:gd name="T54" fmla="*/ 330 w 3194"/>
                <a:gd name="T55" fmla="*/ 1202 h 2116"/>
                <a:gd name="T56" fmla="*/ 529 w 3194"/>
                <a:gd name="T57" fmla="*/ 1442 h 2116"/>
                <a:gd name="T58" fmla="*/ 774 w 3194"/>
                <a:gd name="T59" fmla="*/ 1479 h 2116"/>
                <a:gd name="T60" fmla="*/ 894 w 3194"/>
                <a:gd name="T61" fmla="*/ 1641 h 2116"/>
                <a:gd name="T62" fmla="*/ 999 w 3194"/>
                <a:gd name="T63" fmla="*/ 1923 h 2116"/>
                <a:gd name="T64" fmla="*/ 1041 w 3194"/>
                <a:gd name="T65" fmla="*/ 2116 h 2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194" h="2116">
                  <a:moveTo>
                    <a:pt x="1041" y="2116"/>
                  </a:moveTo>
                  <a:cubicBezTo>
                    <a:pt x="1041" y="2116"/>
                    <a:pt x="1114" y="2038"/>
                    <a:pt x="1177" y="1959"/>
                  </a:cubicBezTo>
                  <a:cubicBezTo>
                    <a:pt x="1239" y="1881"/>
                    <a:pt x="1464" y="1776"/>
                    <a:pt x="1469" y="1620"/>
                  </a:cubicBezTo>
                  <a:cubicBezTo>
                    <a:pt x="1474" y="1463"/>
                    <a:pt x="1506" y="1421"/>
                    <a:pt x="1621" y="1421"/>
                  </a:cubicBezTo>
                  <a:cubicBezTo>
                    <a:pt x="1736" y="1421"/>
                    <a:pt x="1908" y="1369"/>
                    <a:pt x="1992" y="1416"/>
                  </a:cubicBezTo>
                  <a:cubicBezTo>
                    <a:pt x="2075" y="1463"/>
                    <a:pt x="2096" y="1494"/>
                    <a:pt x="2154" y="1552"/>
                  </a:cubicBezTo>
                  <a:cubicBezTo>
                    <a:pt x="2211" y="1609"/>
                    <a:pt x="2321" y="1740"/>
                    <a:pt x="2519" y="1682"/>
                  </a:cubicBezTo>
                  <a:cubicBezTo>
                    <a:pt x="2718" y="1625"/>
                    <a:pt x="2964" y="1698"/>
                    <a:pt x="2964" y="1489"/>
                  </a:cubicBezTo>
                  <a:cubicBezTo>
                    <a:pt x="2964" y="1280"/>
                    <a:pt x="3194" y="1139"/>
                    <a:pt x="3042" y="1066"/>
                  </a:cubicBezTo>
                  <a:cubicBezTo>
                    <a:pt x="2891" y="993"/>
                    <a:pt x="2828" y="1071"/>
                    <a:pt x="2974" y="914"/>
                  </a:cubicBezTo>
                  <a:cubicBezTo>
                    <a:pt x="3120" y="757"/>
                    <a:pt x="3035" y="784"/>
                    <a:pt x="3112" y="690"/>
                  </a:cubicBezTo>
                  <a:lnTo>
                    <a:pt x="3112" y="690"/>
                  </a:lnTo>
                  <a:cubicBezTo>
                    <a:pt x="3103" y="685"/>
                    <a:pt x="3095" y="677"/>
                    <a:pt x="3089" y="668"/>
                  </a:cubicBezTo>
                  <a:cubicBezTo>
                    <a:pt x="3053" y="619"/>
                    <a:pt x="3089" y="441"/>
                    <a:pt x="3011" y="264"/>
                  </a:cubicBezTo>
                  <a:cubicBezTo>
                    <a:pt x="2933" y="86"/>
                    <a:pt x="2769" y="93"/>
                    <a:pt x="2677" y="186"/>
                  </a:cubicBezTo>
                  <a:cubicBezTo>
                    <a:pt x="2585" y="278"/>
                    <a:pt x="2464" y="306"/>
                    <a:pt x="2365" y="321"/>
                  </a:cubicBezTo>
                  <a:cubicBezTo>
                    <a:pt x="2265" y="335"/>
                    <a:pt x="2223" y="406"/>
                    <a:pt x="2088" y="399"/>
                  </a:cubicBezTo>
                  <a:cubicBezTo>
                    <a:pt x="1992" y="394"/>
                    <a:pt x="1996" y="306"/>
                    <a:pt x="2035" y="220"/>
                  </a:cubicBezTo>
                  <a:cubicBezTo>
                    <a:pt x="1946" y="206"/>
                    <a:pt x="1846" y="186"/>
                    <a:pt x="1767" y="177"/>
                  </a:cubicBezTo>
                  <a:cubicBezTo>
                    <a:pt x="1608" y="159"/>
                    <a:pt x="1545" y="64"/>
                    <a:pt x="1488" y="32"/>
                  </a:cubicBezTo>
                  <a:cubicBezTo>
                    <a:pt x="1432" y="0"/>
                    <a:pt x="1358" y="89"/>
                    <a:pt x="1227" y="131"/>
                  </a:cubicBezTo>
                  <a:cubicBezTo>
                    <a:pt x="1097" y="173"/>
                    <a:pt x="1090" y="135"/>
                    <a:pt x="938" y="209"/>
                  </a:cubicBezTo>
                  <a:cubicBezTo>
                    <a:pt x="786" y="283"/>
                    <a:pt x="568" y="240"/>
                    <a:pt x="434" y="262"/>
                  </a:cubicBezTo>
                  <a:cubicBezTo>
                    <a:pt x="299" y="283"/>
                    <a:pt x="268" y="247"/>
                    <a:pt x="254" y="364"/>
                  </a:cubicBezTo>
                  <a:cubicBezTo>
                    <a:pt x="239" y="480"/>
                    <a:pt x="63" y="512"/>
                    <a:pt x="0" y="441"/>
                  </a:cubicBezTo>
                  <a:cubicBezTo>
                    <a:pt x="0" y="441"/>
                    <a:pt x="16" y="710"/>
                    <a:pt x="105" y="815"/>
                  </a:cubicBezTo>
                  <a:cubicBezTo>
                    <a:pt x="194" y="919"/>
                    <a:pt x="126" y="940"/>
                    <a:pt x="215" y="993"/>
                  </a:cubicBezTo>
                  <a:cubicBezTo>
                    <a:pt x="304" y="1045"/>
                    <a:pt x="267" y="1097"/>
                    <a:pt x="330" y="1202"/>
                  </a:cubicBezTo>
                  <a:cubicBezTo>
                    <a:pt x="393" y="1306"/>
                    <a:pt x="455" y="1442"/>
                    <a:pt x="529" y="1442"/>
                  </a:cubicBezTo>
                  <a:cubicBezTo>
                    <a:pt x="602" y="1442"/>
                    <a:pt x="685" y="1426"/>
                    <a:pt x="774" y="1479"/>
                  </a:cubicBezTo>
                  <a:cubicBezTo>
                    <a:pt x="863" y="1531"/>
                    <a:pt x="863" y="1526"/>
                    <a:pt x="894" y="1641"/>
                  </a:cubicBezTo>
                  <a:cubicBezTo>
                    <a:pt x="926" y="1756"/>
                    <a:pt x="1035" y="1839"/>
                    <a:pt x="999" y="1923"/>
                  </a:cubicBezTo>
                  <a:cubicBezTo>
                    <a:pt x="962" y="2006"/>
                    <a:pt x="1015" y="2048"/>
                    <a:pt x="1041" y="211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27" name="Freeform 23">
              <a:extLst>
                <a:ext uri="{FF2B5EF4-FFF2-40B4-BE49-F238E27FC236}">
                  <a16:creationId xmlns:a16="http://schemas.microsoft.com/office/drawing/2014/main" id="{A985BAA8-7B30-F64C-DEAF-844CD60045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99659" y="4988451"/>
              <a:ext cx="617893" cy="518665"/>
            </a:xfrm>
            <a:custGeom>
              <a:avLst/>
              <a:gdLst>
                <a:gd name="T0" fmla="*/ 1063 w 1913"/>
                <a:gd name="T1" fmla="*/ 1700 h 1741"/>
                <a:gd name="T2" fmla="*/ 868 w 1913"/>
                <a:gd name="T3" fmla="*/ 1590 h 1741"/>
                <a:gd name="T4" fmla="*/ 624 w 1913"/>
                <a:gd name="T5" fmla="*/ 1660 h 1741"/>
                <a:gd name="T6" fmla="*/ 385 w 1913"/>
                <a:gd name="T7" fmla="*/ 1644 h 1741"/>
                <a:gd name="T8" fmla="*/ 385 w 1913"/>
                <a:gd name="T9" fmla="*/ 1470 h 1741"/>
                <a:gd name="T10" fmla="*/ 320 w 1913"/>
                <a:gd name="T11" fmla="*/ 1009 h 1741"/>
                <a:gd name="T12" fmla="*/ 120 w 1913"/>
                <a:gd name="T13" fmla="*/ 499 h 1741"/>
                <a:gd name="T14" fmla="*/ 304 w 1913"/>
                <a:gd name="T15" fmla="*/ 217 h 1741"/>
                <a:gd name="T16" fmla="*/ 794 w 1913"/>
                <a:gd name="T17" fmla="*/ 354 h 1741"/>
                <a:gd name="T18" fmla="*/ 794 w 1913"/>
                <a:gd name="T19" fmla="*/ 354 h 1741"/>
                <a:gd name="T20" fmla="*/ 882 w 1913"/>
                <a:gd name="T21" fmla="*/ 346 h 1741"/>
                <a:gd name="T22" fmla="*/ 1284 w 1913"/>
                <a:gd name="T23" fmla="*/ 431 h 1741"/>
                <a:gd name="T24" fmla="*/ 1608 w 1913"/>
                <a:gd name="T25" fmla="*/ 573 h 1741"/>
                <a:gd name="T26" fmla="*/ 1803 w 1913"/>
                <a:gd name="T27" fmla="*/ 1085 h 1741"/>
                <a:gd name="T28" fmla="*/ 1602 w 1913"/>
                <a:gd name="T29" fmla="*/ 1338 h 1741"/>
                <a:gd name="T30" fmla="*/ 1427 w 1913"/>
                <a:gd name="T31" fmla="*/ 1552 h 1741"/>
                <a:gd name="T32" fmla="*/ 1433 w 1913"/>
                <a:gd name="T33" fmla="*/ 1558 h 1741"/>
                <a:gd name="T34" fmla="*/ 1208 w 1913"/>
                <a:gd name="T35" fmla="*/ 1568 h 1741"/>
                <a:gd name="T36" fmla="*/ 1063 w 1913"/>
                <a:gd name="T37" fmla="*/ 1700 h 1741"/>
                <a:gd name="T38" fmla="*/ 794 w 1913"/>
                <a:gd name="T39" fmla="*/ 354 h 1741"/>
                <a:gd name="T40" fmla="*/ 794 w 1913"/>
                <a:gd name="T41" fmla="*/ 354 h 1741"/>
                <a:gd name="T42" fmla="*/ 794 w 1913"/>
                <a:gd name="T43" fmla="*/ 353 h 1741"/>
                <a:gd name="T44" fmla="*/ 794 w 1913"/>
                <a:gd name="T45" fmla="*/ 354 h 17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913" h="1741">
                  <a:moveTo>
                    <a:pt x="1063" y="1700"/>
                  </a:moveTo>
                  <a:cubicBezTo>
                    <a:pt x="1020" y="1616"/>
                    <a:pt x="964" y="1540"/>
                    <a:pt x="868" y="1590"/>
                  </a:cubicBezTo>
                  <a:cubicBezTo>
                    <a:pt x="722" y="1665"/>
                    <a:pt x="716" y="1622"/>
                    <a:pt x="624" y="1660"/>
                  </a:cubicBezTo>
                  <a:cubicBezTo>
                    <a:pt x="532" y="1698"/>
                    <a:pt x="304" y="1741"/>
                    <a:pt x="385" y="1644"/>
                  </a:cubicBezTo>
                  <a:cubicBezTo>
                    <a:pt x="467" y="1546"/>
                    <a:pt x="375" y="1584"/>
                    <a:pt x="385" y="1470"/>
                  </a:cubicBezTo>
                  <a:cubicBezTo>
                    <a:pt x="396" y="1356"/>
                    <a:pt x="461" y="1259"/>
                    <a:pt x="320" y="1009"/>
                  </a:cubicBezTo>
                  <a:cubicBezTo>
                    <a:pt x="179" y="760"/>
                    <a:pt x="206" y="640"/>
                    <a:pt x="120" y="499"/>
                  </a:cubicBezTo>
                  <a:cubicBezTo>
                    <a:pt x="33" y="358"/>
                    <a:pt x="0" y="0"/>
                    <a:pt x="304" y="217"/>
                  </a:cubicBezTo>
                  <a:cubicBezTo>
                    <a:pt x="608" y="434"/>
                    <a:pt x="747" y="447"/>
                    <a:pt x="794" y="354"/>
                  </a:cubicBezTo>
                  <a:lnTo>
                    <a:pt x="794" y="354"/>
                  </a:lnTo>
                  <a:cubicBezTo>
                    <a:pt x="814" y="359"/>
                    <a:pt x="841" y="358"/>
                    <a:pt x="882" y="346"/>
                  </a:cubicBezTo>
                  <a:cubicBezTo>
                    <a:pt x="1018" y="308"/>
                    <a:pt x="1141" y="372"/>
                    <a:pt x="1284" y="431"/>
                  </a:cubicBezTo>
                  <a:cubicBezTo>
                    <a:pt x="1427" y="489"/>
                    <a:pt x="1485" y="470"/>
                    <a:pt x="1608" y="573"/>
                  </a:cubicBezTo>
                  <a:cubicBezTo>
                    <a:pt x="1731" y="677"/>
                    <a:pt x="1913" y="852"/>
                    <a:pt x="1803" y="1085"/>
                  </a:cubicBezTo>
                  <a:cubicBezTo>
                    <a:pt x="1692" y="1319"/>
                    <a:pt x="1699" y="1260"/>
                    <a:pt x="1602" y="1338"/>
                  </a:cubicBezTo>
                  <a:cubicBezTo>
                    <a:pt x="1504" y="1416"/>
                    <a:pt x="1349" y="1487"/>
                    <a:pt x="1427" y="1552"/>
                  </a:cubicBezTo>
                  <a:cubicBezTo>
                    <a:pt x="1429" y="1554"/>
                    <a:pt x="1431" y="1556"/>
                    <a:pt x="1433" y="1558"/>
                  </a:cubicBezTo>
                  <a:cubicBezTo>
                    <a:pt x="1318" y="1593"/>
                    <a:pt x="1302" y="1587"/>
                    <a:pt x="1208" y="1568"/>
                  </a:cubicBezTo>
                  <a:cubicBezTo>
                    <a:pt x="1112" y="1549"/>
                    <a:pt x="1122" y="1665"/>
                    <a:pt x="1063" y="1700"/>
                  </a:cubicBezTo>
                  <a:close/>
                  <a:moveTo>
                    <a:pt x="794" y="354"/>
                  </a:moveTo>
                  <a:lnTo>
                    <a:pt x="794" y="354"/>
                  </a:lnTo>
                  <a:lnTo>
                    <a:pt x="794" y="353"/>
                  </a:lnTo>
                  <a:lnTo>
                    <a:pt x="794" y="3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28" name="Freeform 24">
              <a:extLst>
                <a:ext uri="{FF2B5EF4-FFF2-40B4-BE49-F238E27FC236}">
                  <a16:creationId xmlns:a16="http://schemas.microsoft.com/office/drawing/2014/main" id="{19A20216-2917-E402-5BDD-35E8DB087A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990471" y="4641604"/>
              <a:ext cx="489092" cy="674424"/>
            </a:xfrm>
            <a:custGeom>
              <a:avLst/>
              <a:gdLst>
                <a:gd name="T0" fmla="*/ 40 w 1513"/>
                <a:gd name="T1" fmla="*/ 1082 h 2268"/>
                <a:gd name="T2" fmla="*/ 16 w 1513"/>
                <a:gd name="T3" fmla="*/ 1379 h 2268"/>
                <a:gd name="T4" fmla="*/ 152 w 1513"/>
                <a:gd name="T5" fmla="*/ 1542 h 2268"/>
                <a:gd name="T6" fmla="*/ 250 w 1513"/>
                <a:gd name="T7" fmla="*/ 1753 h 2268"/>
                <a:gd name="T8" fmla="*/ 331 w 1513"/>
                <a:gd name="T9" fmla="*/ 2062 h 2268"/>
                <a:gd name="T10" fmla="*/ 635 w 1513"/>
                <a:gd name="T11" fmla="*/ 2220 h 2268"/>
                <a:gd name="T12" fmla="*/ 728 w 1513"/>
                <a:gd name="T13" fmla="*/ 2268 h 2268"/>
                <a:gd name="T14" fmla="*/ 933 w 1513"/>
                <a:gd name="T15" fmla="*/ 2165 h 2268"/>
                <a:gd name="T16" fmla="*/ 933 w 1513"/>
                <a:gd name="T17" fmla="*/ 1525 h 2268"/>
                <a:gd name="T18" fmla="*/ 1177 w 1513"/>
                <a:gd name="T19" fmla="*/ 1422 h 2268"/>
                <a:gd name="T20" fmla="*/ 1362 w 1513"/>
                <a:gd name="T21" fmla="*/ 1238 h 2268"/>
                <a:gd name="T22" fmla="*/ 1470 w 1513"/>
                <a:gd name="T23" fmla="*/ 1081 h 2268"/>
                <a:gd name="T24" fmla="*/ 1454 w 1513"/>
                <a:gd name="T25" fmla="*/ 804 h 2268"/>
                <a:gd name="T26" fmla="*/ 1269 w 1513"/>
                <a:gd name="T27" fmla="*/ 511 h 2268"/>
                <a:gd name="T28" fmla="*/ 1383 w 1513"/>
                <a:gd name="T29" fmla="*/ 183 h 2268"/>
                <a:gd name="T30" fmla="*/ 1221 w 1513"/>
                <a:gd name="T31" fmla="*/ 47 h 2268"/>
                <a:gd name="T32" fmla="*/ 850 w 1513"/>
                <a:gd name="T33" fmla="*/ 52 h 2268"/>
                <a:gd name="T34" fmla="*/ 698 w 1513"/>
                <a:gd name="T35" fmla="*/ 251 h 2268"/>
                <a:gd name="T36" fmla="*/ 406 w 1513"/>
                <a:gd name="T37" fmla="*/ 590 h 2268"/>
                <a:gd name="T38" fmla="*/ 270 w 1513"/>
                <a:gd name="T39" fmla="*/ 747 h 2268"/>
                <a:gd name="T40" fmla="*/ 160 w 1513"/>
                <a:gd name="T41" fmla="*/ 998 h 2268"/>
                <a:gd name="T42" fmla="*/ 40 w 1513"/>
                <a:gd name="T43" fmla="*/ 1082 h 2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13" h="2268">
                  <a:moveTo>
                    <a:pt x="40" y="1082"/>
                  </a:moveTo>
                  <a:cubicBezTo>
                    <a:pt x="40" y="1082"/>
                    <a:pt x="33" y="1254"/>
                    <a:pt x="16" y="1379"/>
                  </a:cubicBezTo>
                  <a:cubicBezTo>
                    <a:pt x="0" y="1504"/>
                    <a:pt x="33" y="1525"/>
                    <a:pt x="152" y="1542"/>
                  </a:cubicBezTo>
                  <a:cubicBezTo>
                    <a:pt x="271" y="1558"/>
                    <a:pt x="250" y="1612"/>
                    <a:pt x="250" y="1753"/>
                  </a:cubicBezTo>
                  <a:cubicBezTo>
                    <a:pt x="250" y="1894"/>
                    <a:pt x="206" y="2024"/>
                    <a:pt x="331" y="2062"/>
                  </a:cubicBezTo>
                  <a:cubicBezTo>
                    <a:pt x="456" y="2100"/>
                    <a:pt x="540" y="2173"/>
                    <a:pt x="635" y="2220"/>
                  </a:cubicBezTo>
                  <a:cubicBezTo>
                    <a:pt x="657" y="2231"/>
                    <a:pt x="690" y="2249"/>
                    <a:pt x="728" y="2268"/>
                  </a:cubicBezTo>
                  <a:cubicBezTo>
                    <a:pt x="765" y="2192"/>
                    <a:pt x="850" y="2194"/>
                    <a:pt x="933" y="2165"/>
                  </a:cubicBezTo>
                  <a:cubicBezTo>
                    <a:pt x="1042" y="2127"/>
                    <a:pt x="1031" y="1759"/>
                    <a:pt x="933" y="1525"/>
                  </a:cubicBezTo>
                  <a:cubicBezTo>
                    <a:pt x="835" y="1292"/>
                    <a:pt x="1248" y="1563"/>
                    <a:pt x="1177" y="1422"/>
                  </a:cubicBezTo>
                  <a:cubicBezTo>
                    <a:pt x="1107" y="1281"/>
                    <a:pt x="1367" y="1335"/>
                    <a:pt x="1362" y="1238"/>
                  </a:cubicBezTo>
                  <a:cubicBezTo>
                    <a:pt x="1356" y="1140"/>
                    <a:pt x="1427" y="1081"/>
                    <a:pt x="1470" y="1081"/>
                  </a:cubicBezTo>
                  <a:cubicBezTo>
                    <a:pt x="1513" y="1081"/>
                    <a:pt x="1492" y="967"/>
                    <a:pt x="1454" y="804"/>
                  </a:cubicBezTo>
                  <a:cubicBezTo>
                    <a:pt x="1416" y="641"/>
                    <a:pt x="1394" y="576"/>
                    <a:pt x="1269" y="511"/>
                  </a:cubicBezTo>
                  <a:cubicBezTo>
                    <a:pt x="1145" y="446"/>
                    <a:pt x="1383" y="183"/>
                    <a:pt x="1383" y="183"/>
                  </a:cubicBezTo>
                  <a:cubicBezTo>
                    <a:pt x="1325" y="125"/>
                    <a:pt x="1304" y="94"/>
                    <a:pt x="1221" y="47"/>
                  </a:cubicBezTo>
                  <a:cubicBezTo>
                    <a:pt x="1137" y="0"/>
                    <a:pt x="965" y="52"/>
                    <a:pt x="850" y="52"/>
                  </a:cubicBezTo>
                  <a:cubicBezTo>
                    <a:pt x="735" y="52"/>
                    <a:pt x="703" y="94"/>
                    <a:pt x="698" y="251"/>
                  </a:cubicBezTo>
                  <a:cubicBezTo>
                    <a:pt x="693" y="407"/>
                    <a:pt x="468" y="512"/>
                    <a:pt x="406" y="590"/>
                  </a:cubicBezTo>
                  <a:cubicBezTo>
                    <a:pt x="343" y="669"/>
                    <a:pt x="270" y="747"/>
                    <a:pt x="270" y="747"/>
                  </a:cubicBezTo>
                  <a:cubicBezTo>
                    <a:pt x="296" y="815"/>
                    <a:pt x="228" y="940"/>
                    <a:pt x="160" y="998"/>
                  </a:cubicBezTo>
                  <a:cubicBezTo>
                    <a:pt x="92" y="1055"/>
                    <a:pt x="76" y="1066"/>
                    <a:pt x="40" y="1082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29" name="Freeform 48">
              <a:extLst>
                <a:ext uri="{FF2B5EF4-FFF2-40B4-BE49-F238E27FC236}">
                  <a16:creationId xmlns:a16="http://schemas.microsoft.com/office/drawing/2014/main" id="{D7DC046F-D5EA-FFA1-0C5C-5EA5092A4AA2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2697" y="4402343"/>
              <a:ext cx="1164422" cy="1279802"/>
            </a:xfrm>
            <a:custGeom>
              <a:avLst/>
              <a:gdLst>
                <a:gd name="T0" fmla="*/ 0 w 3600"/>
                <a:gd name="T1" fmla="*/ 1092 h 4297"/>
                <a:gd name="T2" fmla="*/ 155 w 3600"/>
                <a:gd name="T3" fmla="*/ 1490 h 4297"/>
                <a:gd name="T4" fmla="*/ 343 w 3600"/>
                <a:gd name="T5" fmla="*/ 1762 h 4297"/>
                <a:gd name="T6" fmla="*/ 680 w 3600"/>
                <a:gd name="T7" fmla="*/ 2216 h 4297"/>
                <a:gd name="T8" fmla="*/ 900 w 3600"/>
                <a:gd name="T9" fmla="*/ 2313 h 4297"/>
                <a:gd name="T10" fmla="*/ 1302 w 3600"/>
                <a:gd name="T11" fmla="*/ 2398 h 4297"/>
                <a:gd name="T12" fmla="*/ 1626 w 3600"/>
                <a:gd name="T13" fmla="*/ 2540 h 4297"/>
                <a:gd name="T14" fmla="*/ 1821 w 3600"/>
                <a:gd name="T15" fmla="*/ 3052 h 4297"/>
                <a:gd name="T16" fmla="*/ 1620 w 3600"/>
                <a:gd name="T17" fmla="*/ 3305 h 4297"/>
                <a:gd name="T18" fmla="*/ 1445 w 3600"/>
                <a:gd name="T19" fmla="*/ 3519 h 4297"/>
                <a:gd name="T20" fmla="*/ 1607 w 3600"/>
                <a:gd name="T21" fmla="*/ 3746 h 4297"/>
                <a:gd name="T22" fmla="*/ 1847 w 3600"/>
                <a:gd name="T23" fmla="*/ 3746 h 4297"/>
                <a:gd name="T24" fmla="*/ 1931 w 3600"/>
                <a:gd name="T25" fmla="*/ 3565 h 4297"/>
                <a:gd name="T26" fmla="*/ 2138 w 3600"/>
                <a:gd name="T27" fmla="*/ 3869 h 4297"/>
                <a:gd name="T28" fmla="*/ 2423 w 3600"/>
                <a:gd name="T29" fmla="*/ 3966 h 4297"/>
                <a:gd name="T30" fmla="*/ 2631 w 3600"/>
                <a:gd name="T31" fmla="*/ 3999 h 4297"/>
                <a:gd name="T32" fmla="*/ 2858 w 3600"/>
                <a:gd name="T33" fmla="*/ 4193 h 4297"/>
                <a:gd name="T34" fmla="*/ 2968 w 3600"/>
                <a:gd name="T35" fmla="*/ 4064 h 4297"/>
                <a:gd name="T36" fmla="*/ 2968 w 3600"/>
                <a:gd name="T37" fmla="*/ 3850 h 4297"/>
                <a:gd name="T38" fmla="*/ 2825 w 3600"/>
                <a:gd name="T39" fmla="*/ 3577 h 4297"/>
                <a:gd name="T40" fmla="*/ 3026 w 3600"/>
                <a:gd name="T41" fmla="*/ 3312 h 4297"/>
                <a:gd name="T42" fmla="*/ 3137 w 3600"/>
                <a:gd name="T43" fmla="*/ 2923 h 4297"/>
                <a:gd name="T44" fmla="*/ 3124 w 3600"/>
                <a:gd name="T45" fmla="*/ 2663 h 4297"/>
                <a:gd name="T46" fmla="*/ 3331 w 3600"/>
                <a:gd name="T47" fmla="*/ 2495 h 4297"/>
                <a:gd name="T48" fmla="*/ 3551 w 3600"/>
                <a:gd name="T49" fmla="*/ 2190 h 4297"/>
                <a:gd name="T50" fmla="*/ 3600 w 3600"/>
                <a:gd name="T51" fmla="*/ 1853 h 4297"/>
                <a:gd name="T52" fmla="*/ 3559 w 3600"/>
                <a:gd name="T53" fmla="*/ 1833 h 4297"/>
                <a:gd name="T54" fmla="*/ 3405 w 3600"/>
                <a:gd name="T55" fmla="*/ 1920 h 4297"/>
                <a:gd name="T56" fmla="*/ 3225 w 3600"/>
                <a:gd name="T57" fmla="*/ 1940 h 4297"/>
                <a:gd name="T58" fmla="*/ 2852 w 3600"/>
                <a:gd name="T59" fmla="*/ 1840 h 4297"/>
                <a:gd name="T60" fmla="*/ 2545 w 3600"/>
                <a:gd name="T61" fmla="*/ 1727 h 4297"/>
                <a:gd name="T62" fmla="*/ 2198 w 3600"/>
                <a:gd name="T63" fmla="*/ 1667 h 4297"/>
                <a:gd name="T64" fmla="*/ 2038 w 3600"/>
                <a:gd name="T65" fmla="*/ 1427 h 4297"/>
                <a:gd name="T66" fmla="*/ 1865 w 3600"/>
                <a:gd name="T67" fmla="*/ 1113 h 4297"/>
                <a:gd name="T68" fmla="*/ 1692 w 3600"/>
                <a:gd name="T69" fmla="*/ 846 h 4297"/>
                <a:gd name="T70" fmla="*/ 1625 w 3600"/>
                <a:gd name="T71" fmla="*/ 380 h 4297"/>
                <a:gd name="T72" fmla="*/ 1698 w 3600"/>
                <a:gd name="T73" fmla="*/ 286 h 4297"/>
                <a:gd name="T74" fmla="*/ 1739 w 3600"/>
                <a:gd name="T75" fmla="*/ 99 h 4297"/>
                <a:gd name="T76" fmla="*/ 1554 w 3600"/>
                <a:gd name="T77" fmla="*/ 78 h 4297"/>
                <a:gd name="T78" fmla="*/ 1242 w 3600"/>
                <a:gd name="T79" fmla="*/ 178 h 4297"/>
                <a:gd name="T80" fmla="*/ 1008 w 3600"/>
                <a:gd name="T81" fmla="*/ 78 h 4297"/>
                <a:gd name="T82" fmla="*/ 681 w 3600"/>
                <a:gd name="T83" fmla="*/ 99 h 4297"/>
                <a:gd name="T84" fmla="*/ 477 w 3600"/>
                <a:gd name="T85" fmla="*/ 121 h 4297"/>
                <a:gd name="T86" fmla="*/ 477 w 3600"/>
                <a:gd name="T87" fmla="*/ 121 h 4297"/>
                <a:gd name="T88" fmla="*/ 339 w 3600"/>
                <a:gd name="T89" fmla="*/ 345 h 4297"/>
                <a:gd name="T90" fmla="*/ 407 w 3600"/>
                <a:gd name="T91" fmla="*/ 497 h 4297"/>
                <a:gd name="T92" fmla="*/ 329 w 3600"/>
                <a:gd name="T93" fmla="*/ 920 h 4297"/>
                <a:gd name="T94" fmla="*/ 0 w 3600"/>
                <a:gd name="T95" fmla="*/ 1092 h 4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600" h="4297">
                  <a:moveTo>
                    <a:pt x="0" y="1092"/>
                  </a:moveTo>
                  <a:cubicBezTo>
                    <a:pt x="0" y="1092"/>
                    <a:pt x="51" y="1451"/>
                    <a:pt x="155" y="1490"/>
                  </a:cubicBezTo>
                  <a:cubicBezTo>
                    <a:pt x="258" y="1529"/>
                    <a:pt x="258" y="1581"/>
                    <a:pt x="343" y="1762"/>
                  </a:cubicBezTo>
                  <a:cubicBezTo>
                    <a:pt x="427" y="1944"/>
                    <a:pt x="576" y="2158"/>
                    <a:pt x="680" y="2216"/>
                  </a:cubicBezTo>
                  <a:cubicBezTo>
                    <a:pt x="783" y="2275"/>
                    <a:pt x="764" y="2352"/>
                    <a:pt x="900" y="2313"/>
                  </a:cubicBezTo>
                  <a:cubicBezTo>
                    <a:pt x="1036" y="2275"/>
                    <a:pt x="1159" y="2339"/>
                    <a:pt x="1302" y="2398"/>
                  </a:cubicBezTo>
                  <a:cubicBezTo>
                    <a:pt x="1445" y="2456"/>
                    <a:pt x="1503" y="2437"/>
                    <a:pt x="1626" y="2540"/>
                  </a:cubicBezTo>
                  <a:cubicBezTo>
                    <a:pt x="1749" y="2644"/>
                    <a:pt x="1931" y="2819"/>
                    <a:pt x="1821" y="3052"/>
                  </a:cubicBezTo>
                  <a:cubicBezTo>
                    <a:pt x="1710" y="3286"/>
                    <a:pt x="1717" y="3227"/>
                    <a:pt x="1620" y="3305"/>
                  </a:cubicBezTo>
                  <a:cubicBezTo>
                    <a:pt x="1522" y="3383"/>
                    <a:pt x="1367" y="3454"/>
                    <a:pt x="1445" y="3519"/>
                  </a:cubicBezTo>
                  <a:cubicBezTo>
                    <a:pt x="1522" y="3584"/>
                    <a:pt x="1477" y="3772"/>
                    <a:pt x="1607" y="3746"/>
                  </a:cubicBezTo>
                  <a:cubicBezTo>
                    <a:pt x="1736" y="3720"/>
                    <a:pt x="1769" y="3694"/>
                    <a:pt x="1847" y="3746"/>
                  </a:cubicBezTo>
                  <a:cubicBezTo>
                    <a:pt x="1924" y="3798"/>
                    <a:pt x="1924" y="3649"/>
                    <a:pt x="1931" y="3565"/>
                  </a:cubicBezTo>
                  <a:cubicBezTo>
                    <a:pt x="1937" y="3480"/>
                    <a:pt x="2112" y="3714"/>
                    <a:pt x="2138" y="3869"/>
                  </a:cubicBezTo>
                  <a:cubicBezTo>
                    <a:pt x="2164" y="4025"/>
                    <a:pt x="2333" y="4038"/>
                    <a:pt x="2423" y="3966"/>
                  </a:cubicBezTo>
                  <a:cubicBezTo>
                    <a:pt x="2514" y="3895"/>
                    <a:pt x="2547" y="4018"/>
                    <a:pt x="2631" y="3999"/>
                  </a:cubicBezTo>
                  <a:cubicBezTo>
                    <a:pt x="2715" y="3979"/>
                    <a:pt x="2806" y="4090"/>
                    <a:pt x="2858" y="4193"/>
                  </a:cubicBezTo>
                  <a:cubicBezTo>
                    <a:pt x="2910" y="4297"/>
                    <a:pt x="2968" y="4180"/>
                    <a:pt x="2968" y="4064"/>
                  </a:cubicBezTo>
                  <a:cubicBezTo>
                    <a:pt x="2968" y="3947"/>
                    <a:pt x="2916" y="3979"/>
                    <a:pt x="2968" y="3850"/>
                  </a:cubicBezTo>
                  <a:cubicBezTo>
                    <a:pt x="3020" y="3720"/>
                    <a:pt x="2851" y="3688"/>
                    <a:pt x="2825" y="3577"/>
                  </a:cubicBezTo>
                  <a:cubicBezTo>
                    <a:pt x="2799" y="3467"/>
                    <a:pt x="2961" y="3474"/>
                    <a:pt x="3026" y="3312"/>
                  </a:cubicBezTo>
                  <a:cubicBezTo>
                    <a:pt x="3091" y="3150"/>
                    <a:pt x="3162" y="3072"/>
                    <a:pt x="3137" y="2923"/>
                  </a:cubicBezTo>
                  <a:cubicBezTo>
                    <a:pt x="3111" y="2774"/>
                    <a:pt x="3065" y="2683"/>
                    <a:pt x="3124" y="2663"/>
                  </a:cubicBezTo>
                  <a:cubicBezTo>
                    <a:pt x="3182" y="2644"/>
                    <a:pt x="3292" y="2696"/>
                    <a:pt x="3331" y="2495"/>
                  </a:cubicBezTo>
                  <a:cubicBezTo>
                    <a:pt x="3370" y="2294"/>
                    <a:pt x="3525" y="2262"/>
                    <a:pt x="3551" y="2190"/>
                  </a:cubicBezTo>
                  <a:cubicBezTo>
                    <a:pt x="3568" y="2143"/>
                    <a:pt x="3588" y="1968"/>
                    <a:pt x="3600" y="1853"/>
                  </a:cubicBezTo>
                  <a:lnTo>
                    <a:pt x="3559" y="1833"/>
                  </a:lnTo>
                  <a:cubicBezTo>
                    <a:pt x="3559" y="1833"/>
                    <a:pt x="3392" y="1860"/>
                    <a:pt x="3405" y="1920"/>
                  </a:cubicBezTo>
                  <a:cubicBezTo>
                    <a:pt x="3419" y="1980"/>
                    <a:pt x="3365" y="1940"/>
                    <a:pt x="3225" y="1940"/>
                  </a:cubicBezTo>
                  <a:cubicBezTo>
                    <a:pt x="3085" y="1940"/>
                    <a:pt x="2919" y="1953"/>
                    <a:pt x="2852" y="1840"/>
                  </a:cubicBezTo>
                  <a:cubicBezTo>
                    <a:pt x="2785" y="1727"/>
                    <a:pt x="2672" y="1833"/>
                    <a:pt x="2545" y="1727"/>
                  </a:cubicBezTo>
                  <a:cubicBezTo>
                    <a:pt x="2418" y="1620"/>
                    <a:pt x="2298" y="1707"/>
                    <a:pt x="2198" y="1667"/>
                  </a:cubicBezTo>
                  <a:cubicBezTo>
                    <a:pt x="2098" y="1627"/>
                    <a:pt x="2065" y="1620"/>
                    <a:pt x="2038" y="1427"/>
                  </a:cubicBezTo>
                  <a:cubicBezTo>
                    <a:pt x="2012" y="1233"/>
                    <a:pt x="1972" y="1153"/>
                    <a:pt x="1865" y="1113"/>
                  </a:cubicBezTo>
                  <a:cubicBezTo>
                    <a:pt x="1758" y="1073"/>
                    <a:pt x="1798" y="966"/>
                    <a:pt x="1692" y="846"/>
                  </a:cubicBezTo>
                  <a:cubicBezTo>
                    <a:pt x="1585" y="726"/>
                    <a:pt x="1625" y="380"/>
                    <a:pt x="1625" y="380"/>
                  </a:cubicBezTo>
                  <a:cubicBezTo>
                    <a:pt x="1625" y="380"/>
                    <a:pt x="1612" y="420"/>
                    <a:pt x="1698" y="286"/>
                  </a:cubicBezTo>
                  <a:cubicBezTo>
                    <a:pt x="1785" y="153"/>
                    <a:pt x="1739" y="99"/>
                    <a:pt x="1739" y="99"/>
                  </a:cubicBezTo>
                  <a:cubicBezTo>
                    <a:pt x="1739" y="99"/>
                    <a:pt x="1632" y="36"/>
                    <a:pt x="1554" y="78"/>
                  </a:cubicBezTo>
                  <a:cubicBezTo>
                    <a:pt x="1476" y="121"/>
                    <a:pt x="1370" y="270"/>
                    <a:pt x="1242" y="178"/>
                  </a:cubicBezTo>
                  <a:cubicBezTo>
                    <a:pt x="1114" y="85"/>
                    <a:pt x="1064" y="156"/>
                    <a:pt x="1008" y="78"/>
                  </a:cubicBezTo>
                  <a:cubicBezTo>
                    <a:pt x="951" y="0"/>
                    <a:pt x="802" y="57"/>
                    <a:pt x="681" y="99"/>
                  </a:cubicBezTo>
                  <a:cubicBezTo>
                    <a:pt x="582" y="134"/>
                    <a:pt x="517" y="145"/>
                    <a:pt x="477" y="121"/>
                  </a:cubicBezTo>
                  <a:lnTo>
                    <a:pt x="477" y="121"/>
                  </a:lnTo>
                  <a:cubicBezTo>
                    <a:pt x="400" y="215"/>
                    <a:pt x="485" y="188"/>
                    <a:pt x="339" y="345"/>
                  </a:cubicBezTo>
                  <a:cubicBezTo>
                    <a:pt x="193" y="502"/>
                    <a:pt x="256" y="424"/>
                    <a:pt x="407" y="497"/>
                  </a:cubicBezTo>
                  <a:cubicBezTo>
                    <a:pt x="559" y="570"/>
                    <a:pt x="329" y="711"/>
                    <a:pt x="329" y="920"/>
                  </a:cubicBezTo>
                  <a:cubicBezTo>
                    <a:pt x="329" y="1090"/>
                    <a:pt x="167" y="1073"/>
                    <a:pt x="0" y="1092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E3206923-3A66-EEE1-C5BA-21477244D489}"/>
              </a:ext>
            </a:extLst>
          </p:cNvPr>
          <p:cNvSpPr txBox="1">
            <a:spLocks/>
          </p:cNvSpPr>
          <p:nvPr/>
        </p:nvSpPr>
        <p:spPr>
          <a:xfrm>
            <a:off x="1164302" y="668437"/>
            <a:ext cx="10958286" cy="1029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PE" sz="4000" dirty="0">
                <a:latin typeface="Impact" panose="020B0806030902050204" pitchFamily="34" charset="0"/>
              </a:rPr>
              <a:t>Panorama de la Cadena Productiva de la Alpaca</a:t>
            </a:r>
          </a:p>
        </p:txBody>
      </p:sp>
      <p:sp>
        <p:nvSpPr>
          <p:cNvPr id="30" name="Google Shape;116;p5">
            <a:extLst>
              <a:ext uri="{FF2B5EF4-FFF2-40B4-BE49-F238E27FC236}">
                <a16:creationId xmlns:a16="http://schemas.microsoft.com/office/drawing/2014/main" id="{E9C0DCFD-DA50-5D57-9F4A-34248598B0EC}"/>
              </a:ext>
            </a:extLst>
          </p:cNvPr>
          <p:cNvSpPr txBox="1">
            <a:spLocks/>
          </p:cNvSpPr>
          <p:nvPr/>
        </p:nvSpPr>
        <p:spPr bwMode="auto">
          <a:xfrm>
            <a:off x="2549665" y="1247964"/>
            <a:ext cx="8938228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91425" tIns="45700" rIns="91425" bIns="45700" numCol="1" anchor="b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marL="34290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</a:pPr>
            <a:r>
              <a:rPr lang="es-PE" sz="28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Montserrat"/>
              </a:rPr>
              <a:t>Diagnóstico de la Oferta: Cadena Productiva</a:t>
            </a:r>
            <a:endParaRPr lang="es-PE" sz="54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1" name="Grupo 30">
            <a:extLst>
              <a:ext uri="{FF2B5EF4-FFF2-40B4-BE49-F238E27FC236}">
                <a16:creationId xmlns:a16="http://schemas.microsoft.com/office/drawing/2014/main" id="{AB1B2041-DDA0-2213-7575-BCF2217E1BC0}"/>
              </a:ext>
            </a:extLst>
          </p:cNvPr>
          <p:cNvGrpSpPr/>
          <p:nvPr/>
        </p:nvGrpSpPr>
        <p:grpSpPr>
          <a:xfrm>
            <a:off x="631637" y="2278075"/>
            <a:ext cx="2236330" cy="3626677"/>
            <a:chOff x="631372" y="1639050"/>
            <a:chExt cx="2773011" cy="4613432"/>
          </a:xfrm>
        </p:grpSpPr>
        <p:sp>
          <p:nvSpPr>
            <p:cNvPr id="32" name="Rectángulo: esquinas redondeadas 31">
              <a:extLst>
                <a:ext uri="{FF2B5EF4-FFF2-40B4-BE49-F238E27FC236}">
                  <a16:creationId xmlns:a16="http://schemas.microsoft.com/office/drawing/2014/main" id="{0C63C9A2-5FCB-5FBE-DF45-8960154E3660}"/>
                </a:ext>
              </a:extLst>
            </p:cNvPr>
            <p:cNvSpPr/>
            <p:nvPr/>
          </p:nvSpPr>
          <p:spPr>
            <a:xfrm>
              <a:off x="1125991" y="1639050"/>
              <a:ext cx="2278392" cy="4613432"/>
            </a:xfrm>
            <a:prstGeom prst="roundRect">
              <a:avLst>
                <a:gd name="adj" fmla="val 7955"/>
              </a:avLst>
            </a:prstGeom>
            <a:solidFill>
              <a:srgbClr val="E9E9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  <p:grpSp>
          <p:nvGrpSpPr>
            <p:cNvPr id="33" name="Grupo 32">
              <a:extLst>
                <a:ext uri="{FF2B5EF4-FFF2-40B4-BE49-F238E27FC236}">
                  <a16:creationId xmlns:a16="http://schemas.microsoft.com/office/drawing/2014/main" id="{21784CAB-2801-72D9-3FD6-681A976B9BE1}"/>
                </a:ext>
              </a:extLst>
            </p:cNvPr>
            <p:cNvGrpSpPr/>
            <p:nvPr/>
          </p:nvGrpSpPr>
          <p:grpSpPr>
            <a:xfrm>
              <a:off x="631372" y="2667000"/>
              <a:ext cx="2333625" cy="1028700"/>
              <a:chOff x="638176" y="2462213"/>
              <a:chExt cx="2333625" cy="1028700"/>
            </a:xfrm>
          </p:grpSpPr>
          <p:grpSp>
            <p:nvGrpSpPr>
              <p:cNvPr id="51" name="Grupo 50">
                <a:extLst>
                  <a:ext uri="{FF2B5EF4-FFF2-40B4-BE49-F238E27FC236}">
                    <a16:creationId xmlns:a16="http://schemas.microsoft.com/office/drawing/2014/main" id="{58374558-3BE4-2544-5679-4CE964ECA1A0}"/>
                  </a:ext>
                </a:extLst>
              </p:cNvPr>
              <p:cNvGrpSpPr/>
              <p:nvPr/>
            </p:nvGrpSpPr>
            <p:grpSpPr>
              <a:xfrm>
                <a:off x="638176" y="2462213"/>
                <a:ext cx="2333625" cy="1028700"/>
                <a:chOff x="638175" y="2466975"/>
                <a:chExt cx="2333625" cy="1028700"/>
              </a:xfrm>
            </p:grpSpPr>
            <p:sp>
              <p:nvSpPr>
                <p:cNvPr id="53" name="Elipse 52">
                  <a:extLst>
                    <a:ext uri="{FF2B5EF4-FFF2-40B4-BE49-F238E27FC236}">
                      <a16:creationId xmlns:a16="http://schemas.microsoft.com/office/drawing/2014/main" id="{01F8F4FF-20A5-9F41-4BF5-BC6611D46209}"/>
                    </a:ext>
                  </a:extLst>
                </p:cNvPr>
                <p:cNvSpPr/>
                <p:nvPr/>
              </p:nvSpPr>
              <p:spPr>
                <a:xfrm>
                  <a:off x="638175" y="2466976"/>
                  <a:ext cx="1019175" cy="1028699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PE"/>
                </a:p>
              </p:txBody>
            </p:sp>
            <p:sp>
              <p:nvSpPr>
                <p:cNvPr id="54" name="Rectángulo: esquinas redondeadas 53">
                  <a:extLst>
                    <a:ext uri="{FF2B5EF4-FFF2-40B4-BE49-F238E27FC236}">
                      <a16:creationId xmlns:a16="http://schemas.microsoft.com/office/drawing/2014/main" id="{25FE8939-E75B-170B-3FBB-E55F889734CF}"/>
                    </a:ext>
                  </a:extLst>
                </p:cNvPr>
                <p:cNvSpPr/>
                <p:nvPr/>
              </p:nvSpPr>
              <p:spPr>
                <a:xfrm>
                  <a:off x="1028700" y="2466975"/>
                  <a:ext cx="1943100" cy="1028700"/>
                </a:xfrm>
                <a:prstGeom prst="roundRect">
                  <a:avLst>
                    <a:gd name="adj" fmla="val 14506"/>
                  </a:avLst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PE"/>
                </a:p>
              </p:txBody>
            </p:sp>
          </p:grpSp>
          <p:sp>
            <p:nvSpPr>
              <p:cNvPr id="52" name="Elipse 51">
                <a:extLst>
                  <a:ext uri="{FF2B5EF4-FFF2-40B4-BE49-F238E27FC236}">
                    <a16:creationId xmlns:a16="http://schemas.microsoft.com/office/drawing/2014/main" id="{6115565B-BDB0-DC75-1F9E-A7374B602B71}"/>
                  </a:ext>
                </a:extLst>
              </p:cNvPr>
              <p:cNvSpPr/>
              <p:nvPr/>
            </p:nvSpPr>
            <p:spPr>
              <a:xfrm>
                <a:off x="790575" y="2581275"/>
                <a:ext cx="781050" cy="781050"/>
              </a:xfrm>
              <a:prstGeom prst="ellipse">
                <a:avLst/>
              </a:prstGeom>
              <a:solidFill>
                <a:srgbClr val="EFF0F5"/>
              </a:solidFill>
              <a:ln>
                <a:noFill/>
              </a:ln>
              <a:effectLst>
                <a:outerShdw blurRad="63500" sx="108000" sy="108000" algn="ctr" rotWithShape="0">
                  <a:schemeClr val="bg2">
                    <a:lumMod val="2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/>
              </a:p>
            </p:txBody>
          </p:sp>
        </p:grpSp>
        <p:grpSp>
          <p:nvGrpSpPr>
            <p:cNvPr id="34" name="Grupo 33">
              <a:extLst>
                <a:ext uri="{FF2B5EF4-FFF2-40B4-BE49-F238E27FC236}">
                  <a16:creationId xmlns:a16="http://schemas.microsoft.com/office/drawing/2014/main" id="{8D2B6B3C-501F-C2A0-DF14-3DABB386A759}"/>
                </a:ext>
              </a:extLst>
            </p:cNvPr>
            <p:cNvGrpSpPr/>
            <p:nvPr/>
          </p:nvGrpSpPr>
          <p:grpSpPr>
            <a:xfrm>
              <a:off x="631372" y="3841976"/>
              <a:ext cx="2333625" cy="1028700"/>
              <a:chOff x="638176" y="2462213"/>
              <a:chExt cx="2333625" cy="1028700"/>
            </a:xfrm>
          </p:grpSpPr>
          <p:grpSp>
            <p:nvGrpSpPr>
              <p:cNvPr id="47" name="Grupo 46">
                <a:extLst>
                  <a:ext uri="{FF2B5EF4-FFF2-40B4-BE49-F238E27FC236}">
                    <a16:creationId xmlns:a16="http://schemas.microsoft.com/office/drawing/2014/main" id="{B28056FD-9DDD-1ADC-FC15-C91BDEEB0159}"/>
                  </a:ext>
                </a:extLst>
              </p:cNvPr>
              <p:cNvGrpSpPr/>
              <p:nvPr/>
            </p:nvGrpSpPr>
            <p:grpSpPr>
              <a:xfrm>
                <a:off x="638176" y="2462213"/>
                <a:ext cx="2333625" cy="1028700"/>
                <a:chOff x="638175" y="2466975"/>
                <a:chExt cx="2333625" cy="1028700"/>
              </a:xfrm>
            </p:grpSpPr>
            <p:sp>
              <p:nvSpPr>
                <p:cNvPr id="49" name="Elipse 48">
                  <a:extLst>
                    <a:ext uri="{FF2B5EF4-FFF2-40B4-BE49-F238E27FC236}">
                      <a16:creationId xmlns:a16="http://schemas.microsoft.com/office/drawing/2014/main" id="{5E22A7A0-1DCB-410E-ED6D-E803C28E5919}"/>
                    </a:ext>
                  </a:extLst>
                </p:cNvPr>
                <p:cNvSpPr/>
                <p:nvPr/>
              </p:nvSpPr>
              <p:spPr>
                <a:xfrm>
                  <a:off x="638175" y="2466976"/>
                  <a:ext cx="1019175" cy="1028699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PE"/>
                </a:p>
              </p:txBody>
            </p:sp>
            <p:sp>
              <p:nvSpPr>
                <p:cNvPr id="50" name="Rectángulo: esquinas redondeadas 49">
                  <a:extLst>
                    <a:ext uri="{FF2B5EF4-FFF2-40B4-BE49-F238E27FC236}">
                      <a16:creationId xmlns:a16="http://schemas.microsoft.com/office/drawing/2014/main" id="{EFB74E78-9CF8-D6F4-EC6D-ACE2D110F323}"/>
                    </a:ext>
                  </a:extLst>
                </p:cNvPr>
                <p:cNvSpPr/>
                <p:nvPr/>
              </p:nvSpPr>
              <p:spPr>
                <a:xfrm>
                  <a:off x="1028700" y="2466975"/>
                  <a:ext cx="1943100" cy="1028700"/>
                </a:xfrm>
                <a:prstGeom prst="roundRect">
                  <a:avLst>
                    <a:gd name="adj" fmla="val 14506"/>
                  </a:avLst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PE"/>
                </a:p>
              </p:txBody>
            </p:sp>
          </p:grpSp>
          <p:sp>
            <p:nvSpPr>
              <p:cNvPr id="48" name="Elipse 47">
                <a:extLst>
                  <a:ext uri="{FF2B5EF4-FFF2-40B4-BE49-F238E27FC236}">
                    <a16:creationId xmlns:a16="http://schemas.microsoft.com/office/drawing/2014/main" id="{BA34E67F-A0FF-6498-5723-95FF898FD6E3}"/>
                  </a:ext>
                </a:extLst>
              </p:cNvPr>
              <p:cNvSpPr/>
              <p:nvPr/>
            </p:nvSpPr>
            <p:spPr>
              <a:xfrm>
                <a:off x="790575" y="2581275"/>
                <a:ext cx="781050" cy="781050"/>
              </a:xfrm>
              <a:prstGeom prst="ellipse">
                <a:avLst/>
              </a:prstGeom>
              <a:solidFill>
                <a:srgbClr val="EFF0F5"/>
              </a:solidFill>
              <a:ln>
                <a:noFill/>
              </a:ln>
              <a:effectLst>
                <a:outerShdw blurRad="63500" sx="108000" sy="108000" algn="ctr" rotWithShape="0">
                  <a:schemeClr val="bg2">
                    <a:lumMod val="2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/>
              </a:p>
            </p:txBody>
          </p:sp>
        </p:grpSp>
        <p:grpSp>
          <p:nvGrpSpPr>
            <p:cNvPr id="35" name="Grupo 34">
              <a:extLst>
                <a:ext uri="{FF2B5EF4-FFF2-40B4-BE49-F238E27FC236}">
                  <a16:creationId xmlns:a16="http://schemas.microsoft.com/office/drawing/2014/main" id="{B91C7BA0-D8AE-D3FC-3005-AFF120AFF069}"/>
                </a:ext>
              </a:extLst>
            </p:cNvPr>
            <p:cNvGrpSpPr/>
            <p:nvPr/>
          </p:nvGrpSpPr>
          <p:grpSpPr>
            <a:xfrm>
              <a:off x="631372" y="5016952"/>
              <a:ext cx="2333625" cy="1028700"/>
              <a:chOff x="638176" y="2462213"/>
              <a:chExt cx="2333625" cy="1028700"/>
            </a:xfrm>
          </p:grpSpPr>
          <p:grpSp>
            <p:nvGrpSpPr>
              <p:cNvPr id="43" name="Grupo 42">
                <a:extLst>
                  <a:ext uri="{FF2B5EF4-FFF2-40B4-BE49-F238E27FC236}">
                    <a16:creationId xmlns:a16="http://schemas.microsoft.com/office/drawing/2014/main" id="{E9226B9A-5735-4A7F-3037-B089B0CA5CBC}"/>
                  </a:ext>
                </a:extLst>
              </p:cNvPr>
              <p:cNvGrpSpPr/>
              <p:nvPr/>
            </p:nvGrpSpPr>
            <p:grpSpPr>
              <a:xfrm>
                <a:off x="638176" y="2462213"/>
                <a:ext cx="2333625" cy="1028700"/>
                <a:chOff x="638175" y="2466975"/>
                <a:chExt cx="2333625" cy="1028700"/>
              </a:xfrm>
            </p:grpSpPr>
            <p:sp>
              <p:nvSpPr>
                <p:cNvPr id="45" name="Elipse 44">
                  <a:extLst>
                    <a:ext uri="{FF2B5EF4-FFF2-40B4-BE49-F238E27FC236}">
                      <a16:creationId xmlns:a16="http://schemas.microsoft.com/office/drawing/2014/main" id="{FD8DB5E1-9439-3409-80A2-5C115C81D601}"/>
                    </a:ext>
                  </a:extLst>
                </p:cNvPr>
                <p:cNvSpPr/>
                <p:nvPr/>
              </p:nvSpPr>
              <p:spPr>
                <a:xfrm>
                  <a:off x="638175" y="2466976"/>
                  <a:ext cx="1019175" cy="1028699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PE"/>
                </a:p>
              </p:txBody>
            </p:sp>
            <p:sp>
              <p:nvSpPr>
                <p:cNvPr id="46" name="Rectángulo: esquinas redondeadas 45">
                  <a:extLst>
                    <a:ext uri="{FF2B5EF4-FFF2-40B4-BE49-F238E27FC236}">
                      <a16:creationId xmlns:a16="http://schemas.microsoft.com/office/drawing/2014/main" id="{0BCA86FC-4EED-1CD0-02AD-1900B75B775C}"/>
                    </a:ext>
                  </a:extLst>
                </p:cNvPr>
                <p:cNvSpPr/>
                <p:nvPr/>
              </p:nvSpPr>
              <p:spPr>
                <a:xfrm>
                  <a:off x="1028700" y="2466975"/>
                  <a:ext cx="1943100" cy="1028700"/>
                </a:xfrm>
                <a:prstGeom prst="roundRect">
                  <a:avLst>
                    <a:gd name="adj" fmla="val 14506"/>
                  </a:avLst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PE"/>
                </a:p>
              </p:txBody>
            </p:sp>
          </p:grpSp>
          <p:sp>
            <p:nvSpPr>
              <p:cNvPr id="44" name="Elipse 43">
                <a:extLst>
                  <a:ext uri="{FF2B5EF4-FFF2-40B4-BE49-F238E27FC236}">
                    <a16:creationId xmlns:a16="http://schemas.microsoft.com/office/drawing/2014/main" id="{F5AFD031-A400-4B40-F009-CA000F8CE759}"/>
                  </a:ext>
                </a:extLst>
              </p:cNvPr>
              <p:cNvSpPr/>
              <p:nvPr/>
            </p:nvSpPr>
            <p:spPr>
              <a:xfrm>
                <a:off x="790575" y="2581275"/>
                <a:ext cx="781050" cy="781050"/>
              </a:xfrm>
              <a:prstGeom prst="ellipse">
                <a:avLst/>
              </a:prstGeom>
              <a:solidFill>
                <a:srgbClr val="EFF0F5"/>
              </a:solidFill>
              <a:ln>
                <a:noFill/>
              </a:ln>
              <a:effectLst>
                <a:outerShdw blurRad="63500" sx="108000" sy="108000" algn="ctr" rotWithShape="0">
                  <a:schemeClr val="bg2">
                    <a:lumMod val="2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/>
              </a:p>
            </p:txBody>
          </p:sp>
        </p:grpSp>
        <p:sp>
          <p:nvSpPr>
            <p:cNvPr id="36" name="CuadroTexto 35">
              <a:extLst>
                <a:ext uri="{FF2B5EF4-FFF2-40B4-BE49-F238E27FC236}">
                  <a16:creationId xmlns:a16="http://schemas.microsoft.com/office/drawing/2014/main" id="{65D23BF1-7C99-DDD0-DB16-5E3C4CC60699}"/>
                </a:ext>
              </a:extLst>
            </p:cNvPr>
            <p:cNvSpPr txBox="1"/>
            <p:nvPr/>
          </p:nvSpPr>
          <p:spPr>
            <a:xfrm>
              <a:off x="952566" y="1727798"/>
              <a:ext cx="2358109" cy="9787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PE" sz="1600" b="1" dirty="0">
                  <a:solidFill>
                    <a:srgbClr val="5E5E5E"/>
                  </a:solidFill>
                  <a:latin typeface="Candara" panose="020E0502030303020204" pitchFamily="34" charset="0"/>
                  <a:ea typeface="Cambria" panose="02040503050406030204" pitchFamily="18" charset="0"/>
                </a:rPr>
                <a:t>GRUPO 1</a:t>
              </a:r>
            </a:p>
            <a:p>
              <a:pPr algn="ctr"/>
              <a:r>
                <a:rPr lang="es-PE" sz="1400" i="1" dirty="0">
                  <a:solidFill>
                    <a:srgbClr val="5E5E5E"/>
                  </a:solidFill>
                  <a:latin typeface="Candara" panose="020E0502030303020204" pitchFamily="34" charset="0"/>
                  <a:ea typeface="Cambria" panose="02040503050406030204" pitchFamily="18" charset="0"/>
                </a:rPr>
                <a:t>Procesos Primarios </a:t>
              </a:r>
            </a:p>
            <a:p>
              <a:pPr algn="ctr"/>
              <a:r>
                <a:rPr lang="es-PE" sz="1400" i="1" dirty="0">
                  <a:solidFill>
                    <a:srgbClr val="5E5E5E"/>
                  </a:solidFill>
                  <a:latin typeface="Candara" panose="020E0502030303020204" pitchFamily="34" charset="0"/>
                  <a:ea typeface="Cambria" panose="02040503050406030204" pitchFamily="18" charset="0"/>
                </a:rPr>
                <a:t>MIDAGRI</a:t>
              </a:r>
            </a:p>
          </p:txBody>
        </p:sp>
        <p:sp>
          <p:nvSpPr>
            <p:cNvPr id="37" name="CuadroTexto 36">
              <a:extLst>
                <a:ext uri="{FF2B5EF4-FFF2-40B4-BE49-F238E27FC236}">
                  <a16:creationId xmlns:a16="http://schemas.microsoft.com/office/drawing/2014/main" id="{45FDE7A3-4E77-61A9-7057-482690259E33}"/>
                </a:ext>
              </a:extLst>
            </p:cNvPr>
            <p:cNvSpPr txBox="1"/>
            <p:nvPr/>
          </p:nvSpPr>
          <p:spPr>
            <a:xfrm>
              <a:off x="1548913" y="2918201"/>
              <a:ext cx="1393107" cy="587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PE" sz="1200" b="1" dirty="0">
                  <a:solidFill>
                    <a:schemeClr val="bg1"/>
                  </a:solidFill>
                  <a:latin typeface="Candara" panose="020E0502030303020204" pitchFamily="34" charset="0"/>
                </a:rPr>
                <a:t>Crianza y Reproducción</a:t>
              </a:r>
              <a:endParaRPr lang="es-PE" sz="1200" dirty="0">
                <a:solidFill>
                  <a:schemeClr val="bg1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38" name="CuadroTexto 37">
              <a:extLst>
                <a:ext uri="{FF2B5EF4-FFF2-40B4-BE49-F238E27FC236}">
                  <a16:creationId xmlns:a16="http://schemas.microsoft.com/office/drawing/2014/main" id="{344129F5-4B74-55D3-B927-12336B0C7480}"/>
                </a:ext>
              </a:extLst>
            </p:cNvPr>
            <p:cNvSpPr txBox="1"/>
            <p:nvPr/>
          </p:nvSpPr>
          <p:spPr>
            <a:xfrm>
              <a:off x="1650547" y="4213063"/>
              <a:ext cx="11733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PE" sz="1200" b="1" dirty="0">
                  <a:solidFill>
                    <a:schemeClr val="bg1"/>
                  </a:solidFill>
                  <a:latin typeface="Candara" panose="020E0502030303020204" pitchFamily="34" charset="0"/>
                </a:rPr>
                <a:t>Esquila</a:t>
              </a:r>
              <a:endParaRPr lang="es-PE" sz="1200" dirty="0">
                <a:solidFill>
                  <a:schemeClr val="bg1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39" name="CuadroTexto 38">
              <a:extLst>
                <a:ext uri="{FF2B5EF4-FFF2-40B4-BE49-F238E27FC236}">
                  <a16:creationId xmlns:a16="http://schemas.microsoft.com/office/drawing/2014/main" id="{E07FD79F-1CE7-FB6E-2A17-D0F1E9434975}"/>
                </a:ext>
              </a:extLst>
            </p:cNvPr>
            <p:cNvSpPr txBox="1"/>
            <p:nvPr/>
          </p:nvSpPr>
          <p:spPr>
            <a:xfrm>
              <a:off x="1611706" y="5258309"/>
              <a:ext cx="1299493" cy="587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PE" sz="1200" b="1" dirty="0">
                  <a:solidFill>
                    <a:schemeClr val="bg1"/>
                  </a:solidFill>
                  <a:latin typeface="Candara" panose="020E0502030303020204" pitchFamily="34" charset="0"/>
                </a:rPr>
                <a:t>Acopio y Clasificación</a:t>
              </a:r>
              <a:endParaRPr lang="es-PE" sz="1200" dirty="0">
                <a:solidFill>
                  <a:schemeClr val="bg1"/>
                </a:solidFill>
                <a:latin typeface="Candara" panose="020E0502030303020204" pitchFamily="34" charset="0"/>
              </a:endParaRPr>
            </a:p>
          </p:txBody>
        </p:sp>
        <p:pic>
          <p:nvPicPr>
            <p:cNvPr id="40" name="Imagen 39">
              <a:extLst>
                <a:ext uri="{FF2B5EF4-FFF2-40B4-BE49-F238E27FC236}">
                  <a16:creationId xmlns:a16="http://schemas.microsoft.com/office/drawing/2014/main" id="{3BAA2D93-3553-5156-3517-0F2BA8467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9616" y="2948300"/>
              <a:ext cx="468000" cy="468000"/>
            </a:xfrm>
            <a:prstGeom prst="rect">
              <a:avLst/>
            </a:prstGeom>
          </p:spPr>
        </p:pic>
        <p:pic>
          <p:nvPicPr>
            <p:cNvPr id="41" name="Imagen 40">
              <a:extLst>
                <a:ext uri="{FF2B5EF4-FFF2-40B4-BE49-F238E27FC236}">
                  <a16:creationId xmlns:a16="http://schemas.microsoft.com/office/drawing/2014/main" id="{053AD516-EF66-7515-4C22-06E0307894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6230" y="4133978"/>
              <a:ext cx="468000" cy="468000"/>
            </a:xfrm>
            <a:prstGeom prst="rect">
              <a:avLst/>
            </a:prstGeom>
          </p:spPr>
        </p:pic>
        <p:pic>
          <p:nvPicPr>
            <p:cNvPr id="42" name="Imagen 41">
              <a:extLst>
                <a:ext uri="{FF2B5EF4-FFF2-40B4-BE49-F238E27FC236}">
                  <a16:creationId xmlns:a16="http://schemas.microsoft.com/office/drawing/2014/main" id="{9F01E0C1-F57F-4D99-FC6A-228E351DE87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6230" y="5293675"/>
              <a:ext cx="468000" cy="468000"/>
            </a:xfrm>
            <a:prstGeom prst="rect">
              <a:avLst/>
            </a:prstGeom>
          </p:spPr>
        </p:pic>
      </p:grpSp>
      <p:grpSp>
        <p:nvGrpSpPr>
          <p:cNvPr id="55" name="Grupo 54">
            <a:extLst>
              <a:ext uri="{FF2B5EF4-FFF2-40B4-BE49-F238E27FC236}">
                <a16:creationId xmlns:a16="http://schemas.microsoft.com/office/drawing/2014/main" id="{3458F64E-A0E3-100D-CF09-BF2E8ABC7AD7}"/>
              </a:ext>
            </a:extLst>
          </p:cNvPr>
          <p:cNvGrpSpPr/>
          <p:nvPr/>
        </p:nvGrpSpPr>
        <p:grpSpPr>
          <a:xfrm rot="10800000">
            <a:off x="3172913" y="2579274"/>
            <a:ext cx="716547" cy="394771"/>
            <a:chOff x="3473782" y="1986285"/>
            <a:chExt cx="716547" cy="394771"/>
          </a:xfrm>
          <a:solidFill>
            <a:schemeClr val="bg1">
              <a:lumMod val="50000"/>
            </a:schemeClr>
          </a:solidFill>
        </p:grpSpPr>
        <p:sp>
          <p:nvSpPr>
            <p:cNvPr id="56" name="Forma en L 55">
              <a:extLst>
                <a:ext uri="{FF2B5EF4-FFF2-40B4-BE49-F238E27FC236}">
                  <a16:creationId xmlns:a16="http://schemas.microsoft.com/office/drawing/2014/main" id="{34B1D097-5C4D-30F5-2773-05CFC675F0BE}"/>
                </a:ext>
              </a:extLst>
            </p:cNvPr>
            <p:cNvSpPr/>
            <p:nvPr/>
          </p:nvSpPr>
          <p:spPr>
            <a:xfrm rot="2664414">
              <a:off x="3473782" y="1986285"/>
              <a:ext cx="413256" cy="394770"/>
            </a:xfrm>
            <a:prstGeom prst="corner">
              <a:avLst>
                <a:gd name="adj1" fmla="val 29498"/>
                <a:gd name="adj2" fmla="val 32646"/>
              </a:avLst>
            </a:pr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57" name="Forma en L 56">
              <a:extLst>
                <a:ext uri="{FF2B5EF4-FFF2-40B4-BE49-F238E27FC236}">
                  <a16:creationId xmlns:a16="http://schemas.microsoft.com/office/drawing/2014/main" id="{F594B1C4-D767-D891-C87E-7FEA11DD1380}"/>
                </a:ext>
              </a:extLst>
            </p:cNvPr>
            <p:cNvSpPr/>
            <p:nvPr/>
          </p:nvSpPr>
          <p:spPr>
            <a:xfrm rot="2664414">
              <a:off x="3777073" y="1986286"/>
              <a:ext cx="413256" cy="394770"/>
            </a:xfrm>
            <a:prstGeom prst="corner">
              <a:avLst>
                <a:gd name="adj1" fmla="val 29498"/>
                <a:gd name="adj2" fmla="val 32646"/>
              </a:avLst>
            </a:pr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</p:grpSp>
      <p:grpSp>
        <p:nvGrpSpPr>
          <p:cNvPr id="61" name="Grupo 60">
            <a:extLst>
              <a:ext uri="{FF2B5EF4-FFF2-40B4-BE49-F238E27FC236}">
                <a16:creationId xmlns:a16="http://schemas.microsoft.com/office/drawing/2014/main" id="{130A5341-7453-7E72-E735-B7E6A99DACB0}"/>
              </a:ext>
            </a:extLst>
          </p:cNvPr>
          <p:cNvGrpSpPr/>
          <p:nvPr/>
        </p:nvGrpSpPr>
        <p:grpSpPr>
          <a:xfrm>
            <a:off x="9360739" y="2163374"/>
            <a:ext cx="2383187" cy="3626677"/>
            <a:chOff x="9025521" y="1735459"/>
            <a:chExt cx="2512823" cy="3751292"/>
          </a:xfrm>
        </p:grpSpPr>
        <p:sp>
          <p:nvSpPr>
            <p:cNvPr id="62" name="Rectángulo: esquinas redondeadas 61">
              <a:extLst>
                <a:ext uri="{FF2B5EF4-FFF2-40B4-BE49-F238E27FC236}">
                  <a16:creationId xmlns:a16="http://schemas.microsoft.com/office/drawing/2014/main" id="{1A9F2E15-848F-93B9-F1B6-185B9BB751F7}"/>
                </a:ext>
              </a:extLst>
            </p:cNvPr>
            <p:cNvSpPr/>
            <p:nvPr/>
          </p:nvSpPr>
          <p:spPr>
            <a:xfrm>
              <a:off x="9025521" y="1735459"/>
              <a:ext cx="2302698" cy="3751292"/>
            </a:xfrm>
            <a:prstGeom prst="roundRect">
              <a:avLst>
                <a:gd name="adj" fmla="val 7955"/>
              </a:avLst>
            </a:prstGeom>
            <a:solidFill>
              <a:srgbClr val="E9E9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  <p:grpSp>
          <p:nvGrpSpPr>
            <p:cNvPr id="63" name="Grupo 62">
              <a:extLst>
                <a:ext uri="{FF2B5EF4-FFF2-40B4-BE49-F238E27FC236}">
                  <a16:creationId xmlns:a16="http://schemas.microsoft.com/office/drawing/2014/main" id="{E891D473-0C73-25F1-6EE6-E1D2E5A6612A}"/>
                </a:ext>
              </a:extLst>
            </p:cNvPr>
            <p:cNvGrpSpPr/>
            <p:nvPr/>
          </p:nvGrpSpPr>
          <p:grpSpPr>
            <a:xfrm rot="10800000">
              <a:off x="9160170" y="3051801"/>
              <a:ext cx="2333625" cy="934609"/>
              <a:chOff x="728871" y="2896811"/>
              <a:chExt cx="2333625" cy="934609"/>
            </a:xfrm>
          </p:grpSpPr>
          <p:grpSp>
            <p:nvGrpSpPr>
              <p:cNvPr id="72" name="Grupo 71">
                <a:extLst>
                  <a:ext uri="{FF2B5EF4-FFF2-40B4-BE49-F238E27FC236}">
                    <a16:creationId xmlns:a16="http://schemas.microsoft.com/office/drawing/2014/main" id="{DF7E300E-213C-F05C-BB9E-2B0146DB75E2}"/>
                  </a:ext>
                </a:extLst>
              </p:cNvPr>
              <p:cNvGrpSpPr/>
              <p:nvPr/>
            </p:nvGrpSpPr>
            <p:grpSpPr>
              <a:xfrm>
                <a:off x="728871" y="2896811"/>
                <a:ext cx="2333625" cy="934609"/>
                <a:chOff x="728870" y="2901573"/>
                <a:chExt cx="2333625" cy="934609"/>
              </a:xfrm>
            </p:grpSpPr>
            <p:sp>
              <p:nvSpPr>
                <p:cNvPr id="74" name="Elipse 73">
                  <a:extLst>
                    <a:ext uri="{FF2B5EF4-FFF2-40B4-BE49-F238E27FC236}">
                      <a16:creationId xmlns:a16="http://schemas.microsoft.com/office/drawing/2014/main" id="{0D470516-5001-EA80-B013-522D3FD4AB0D}"/>
                    </a:ext>
                  </a:extLst>
                </p:cNvPr>
                <p:cNvSpPr/>
                <p:nvPr/>
              </p:nvSpPr>
              <p:spPr>
                <a:xfrm>
                  <a:off x="728870" y="2902175"/>
                  <a:ext cx="1019175" cy="934007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PE"/>
                </a:p>
              </p:txBody>
            </p:sp>
            <p:sp>
              <p:nvSpPr>
                <p:cNvPr id="75" name="Rectángulo: esquinas redondeadas 74">
                  <a:extLst>
                    <a:ext uri="{FF2B5EF4-FFF2-40B4-BE49-F238E27FC236}">
                      <a16:creationId xmlns:a16="http://schemas.microsoft.com/office/drawing/2014/main" id="{8C4B45A9-2C8B-F761-FF3F-8BD0C6C225FE}"/>
                    </a:ext>
                  </a:extLst>
                </p:cNvPr>
                <p:cNvSpPr/>
                <p:nvPr/>
              </p:nvSpPr>
              <p:spPr>
                <a:xfrm>
                  <a:off x="1119395" y="2901573"/>
                  <a:ext cx="1943100" cy="934007"/>
                </a:xfrm>
                <a:prstGeom prst="roundRect">
                  <a:avLst>
                    <a:gd name="adj" fmla="val 14506"/>
                  </a:avLst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PE"/>
                </a:p>
              </p:txBody>
            </p:sp>
          </p:grpSp>
          <p:sp>
            <p:nvSpPr>
              <p:cNvPr id="73" name="Elipse 72">
                <a:extLst>
                  <a:ext uri="{FF2B5EF4-FFF2-40B4-BE49-F238E27FC236}">
                    <a16:creationId xmlns:a16="http://schemas.microsoft.com/office/drawing/2014/main" id="{C07A2FCA-9E83-715E-8C57-77E35FBB7E7E}"/>
                  </a:ext>
                </a:extLst>
              </p:cNvPr>
              <p:cNvSpPr/>
              <p:nvPr/>
            </p:nvSpPr>
            <p:spPr>
              <a:xfrm>
                <a:off x="881269" y="3077879"/>
                <a:ext cx="781050" cy="624351"/>
              </a:xfrm>
              <a:prstGeom prst="ellipse">
                <a:avLst/>
              </a:prstGeom>
              <a:solidFill>
                <a:srgbClr val="EFF0F5"/>
              </a:solidFill>
              <a:ln>
                <a:noFill/>
              </a:ln>
              <a:effectLst>
                <a:outerShdw blurRad="63500" sx="108000" sy="108000" algn="ctr" rotWithShape="0">
                  <a:schemeClr val="bg2">
                    <a:lumMod val="2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/>
              </a:p>
            </p:txBody>
          </p:sp>
        </p:grpSp>
        <p:grpSp>
          <p:nvGrpSpPr>
            <p:cNvPr id="64" name="Grupo 63">
              <a:extLst>
                <a:ext uri="{FF2B5EF4-FFF2-40B4-BE49-F238E27FC236}">
                  <a16:creationId xmlns:a16="http://schemas.microsoft.com/office/drawing/2014/main" id="{24BE967E-8AAA-BBCF-4E35-59536CDC1C88}"/>
                </a:ext>
              </a:extLst>
            </p:cNvPr>
            <p:cNvGrpSpPr/>
            <p:nvPr/>
          </p:nvGrpSpPr>
          <p:grpSpPr>
            <a:xfrm rot="10800000">
              <a:off x="9160170" y="4097104"/>
              <a:ext cx="2378174" cy="1029299"/>
              <a:chOff x="684322" y="2931794"/>
              <a:chExt cx="2378174" cy="1029299"/>
            </a:xfrm>
          </p:grpSpPr>
          <p:grpSp>
            <p:nvGrpSpPr>
              <p:cNvPr id="68" name="Grupo 67">
                <a:extLst>
                  <a:ext uri="{FF2B5EF4-FFF2-40B4-BE49-F238E27FC236}">
                    <a16:creationId xmlns:a16="http://schemas.microsoft.com/office/drawing/2014/main" id="{7B818B20-0E54-B3DC-9ECA-3E69542331BD}"/>
                  </a:ext>
                </a:extLst>
              </p:cNvPr>
              <p:cNvGrpSpPr/>
              <p:nvPr/>
            </p:nvGrpSpPr>
            <p:grpSpPr>
              <a:xfrm>
                <a:off x="684322" y="2931794"/>
                <a:ext cx="2378174" cy="1029299"/>
                <a:chOff x="684321" y="2936556"/>
                <a:chExt cx="2378174" cy="1029299"/>
              </a:xfrm>
            </p:grpSpPr>
            <p:sp>
              <p:nvSpPr>
                <p:cNvPr id="70" name="Elipse 69">
                  <a:extLst>
                    <a:ext uri="{FF2B5EF4-FFF2-40B4-BE49-F238E27FC236}">
                      <a16:creationId xmlns:a16="http://schemas.microsoft.com/office/drawing/2014/main" id="{B04B181F-9AAE-C527-127E-C03C54842020}"/>
                    </a:ext>
                  </a:extLst>
                </p:cNvPr>
                <p:cNvSpPr/>
                <p:nvPr/>
              </p:nvSpPr>
              <p:spPr>
                <a:xfrm>
                  <a:off x="684321" y="2936556"/>
                  <a:ext cx="1019176" cy="1028699"/>
                </a:xfrm>
                <a:prstGeom prst="ellipse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PE" dirty="0"/>
                </a:p>
              </p:txBody>
            </p:sp>
            <p:sp>
              <p:nvSpPr>
                <p:cNvPr id="71" name="Rectángulo: esquinas redondeadas 70">
                  <a:extLst>
                    <a:ext uri="{FF2B5EF4-FFF2-40B4-BE49-F238E27FC236}">
                      <a16:creationId xmlns:a16="http://schemas.microsoft.com/office/drawing/2014/main" id="{C84EAF76-8EAA-EF58-805E-6D79C171AEEB}"/>
                    </a:ext>
                  </a:extLst>
                </p:cNvPr>
                <p:cNvSpPr/>
                <p:nvPr/>
              </p:nvSpPr>
              <p:spPr>
                <a:xfrm>
                  <a:off x="1119395" y="2937155"/>
                  <a:ext cx="1943100" cy="1028700"/>
                </a:xfrm>
                <a:prstGeom prst="roundRect">
                  <a:avLst>
                    <a:gd name="adj" fmla="val 14506"/>
                  </a:avLst>
                </a:prstGeom>
                <a:solidFill>
                  <a:schemeClr val="tx1">
                    <a:lumMod val="65000"/>
                    <a:lumOff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PE"/>
                </a:p>
              </p:txBody>
            </p:sp>
          </p:grpSp>
          <p:sp>
            <p:nvSpPr>
              <p:cNvPr id="69" name="Elipse 68">
                <a:extLst>
                  <a:ext uri="{FF2B5EF4-FFF2-40B4-BE49-F238E27FC236}">
                    <a16:creationId xmlns:a16="http://schemas.microsoft.com/office/drawing/2014/main" id="{E82A08F9-7F4D-625C-8A87-2526D97EC864}"/>
                  </a:ext>
                </a:extLst>
              </p:cNvPr>
              <p:cNvSpPr/>
              <p:nvPr/>
            </p:nvSpPr>
            <p:spPr>
              <a:xfrm>
                <a:off x="815375" y="3071473"/>
                <a:ext cx="781050" cy="781050"/>
              </a:xfrm>
              <a:prstGeom prst="ellipse">
                <a:avLst/>
              </a:prstGeom>
              <a:solidFill>
                <a:srgbClr val="EFF0F5"/>
              </a:solidFill>
              <a:ln>
                <a:noFill/>
              </a:ln>
              <a:effectLst>
                <a:outerShdw blurRad="63500" sx="108000" sy="108000" algn="ctr" rotWithShape="0">
                  <a:schemeClr val="bg2">
                    <a:lumMod val="25000"/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/>
              </a:p>
            </p:txBody>
          </p:sp>
        </p:grpSp>
        <p:sp>
          <p:nvSpPr>
            <p:cNvPr id="65" name="CuadroTexto 64">
              <a:extLst>
                <a:ext uri="{FF2B5EF4-FFF2-40B4-BE49-F238E27FC236}">
                  <a16:creationId xmlns:a16="http://schemas.microsoft.com/office/drawing/2014/main" id="{BA9375BD-21B8-CB68-C4A9-A9096A905F7A}"/>
                </a:ext>
              </a:extLst>
            </p:cNvPr>
            <p:cNvSpPr txBox="1"/>
            <p:nvPr/>
          </p:nvSpPr>
          <p:spPr>
            <a:xfrm>
              <a:off x="9094247" y="1898074"/>
              <a:ext cx="2115605" cy="7958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PE" sz="1600" b="1" dirty="0">
                  <a:solidFill>
                    <a:srgbClr val="5E5E5E"/>
                  </a:solidFill>
                  <a:latin typeface="Candara" panose="020E0502030303020204" pitchFamily="34" charset="0"/>
                  <a:ea typeface="Cambria" panose="02040503050406030204" pitchFamily="18" charset="0"/>
                </a:rPr>
                <a:t>GRUPO 3</a:t>
              </a:r>
            </a:p>
            <a:p>
              <a:pPr algn="ctr"/>
              <a:r>
                <a:rPr lang="es-PE" sz="1400" dirty="0">
                  <a:solidFill>
                    <a:srgbClr val="5E5E5E"/>
                  </a:solidFill>
                  <a:latin typeface="Candara" panose="020E0502030303020204" pitchFamily="34" charset="0"/>
                  <a:ea typeface="Cambria" panose="02040503050406030204" pitchFamily="18" charset="0"/>
                </a:rPr>
                <a:t>Comercio-Promoción</a:t>
              </a:r>
            </a:p>
            <a:p>
              <a:pPr algn="ctr"/>
              <a:r>
                <a:rPr lang="es-PE" sz="1400" dirty="0">
                  <a:solidFill>
                    <a:srgbClr val="5E5E5E"/>
                  </a:solidFill>
                  <a:latin typeface="Candara" panose="020E0502030303020204" pitchFamily="34" charset="0"/>
                  <a:ea typeface="Cambria" panose="02040503050406030204" pitchFamily="18" charset="0"/>
                </a:rPr>
                <a:t>MINCETUR</a:t>
              </a:r>
            </a:p>
          </p:txBody>
        </p:sp>
        <p:sp>
          <p:nvSpPr>
            <p:cNvPr id="66" name="CuadroTexto 65">
              <a:extLst>
                <a:ext uri="{FF2B5EF4-FFF2-40B4-BE49-F238E27FC236}">
                  <a16:creationId xmlns:a16="http://schemas.microsoft.com/office/drawing/2014/main" id="{E875CBF5-55B3-CAC6-9245-B39D5D98CFDB}"/>
                </a:ext>
              </a:extLst>
            </p:cNvPr>
            <p:cNvSpPr txBox="1"/>
            <p:nvPr/>
          </p:nvSpPr>
          <p:spPr>
            <a:xfrm>
              <a:off x="9307379" y="3159011"/>
              <a:ext cx="117339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PE" sz="1200" b="1" dirty="0">
                  <a:solidFill>
                    <a:schemeClr val="bg1"/>
                  </a:solidFill>
                  <a:latin typeface="Candara" panose="020E0502030303020204" pitchFamily="34" charset="0"/>
                </a:rPr>
                <a:t>Comercio Interno</a:t>
              </a:r>
            </a:p>
            <a:p>
              <a:pPr algn="ctr"/>
              <a:r>
                <a:rPr lang="es-PE" sz="1200" b="1" dirty="0">
                  <a:solidFill>
                    <a:schemeClr val="bg1"/>
                  </a:solidFill>
                  <a:latin typeface="Candara" panose="020E0502030303020204" pitchFamily="34" charset="0"/>
                </a:rPr>
                <a:t>(PRODUCE)</a:t>
              </a:r>
              <a:endParaRPr lang="es-PE" sz="1200" dirty="0">
                <a:solidFill>
                  <a:schemeClr val="bg1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67" name="CuadroTexto 66">
              <a:extLst>
                <a:ext uri="{FF2B5EF4-FFF2-40B4-BE49-F238E27FC236}">
                  <a16:creationId xmlns:a16="http://schemas.microsoft.com/office/drawing/2014/main" id="{541E2162-A216-6BF6-30A4-3017AC731254}"/>
                </a:ext>
              </a:extLst>
            </p:cNvPr>
            <p:cNvSpPr txBox="1"/>
            <p:nvPr/>
          </p:nvSpPr>
          <p:spPr>
            <a:xfrm>
              <a:off x="9168838" y="4155560"/>
              <a:ext cx="1555808" cy="85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PE" sz="1200" b="1" dirty="0">
                  <a:solidFill>
                    <a:schemeClr val="bg1"/>
                  </a:solidFill>
                  <a:latin typeface="Candara" panose="020E0502030303020204" pitchFamily="34" charset="0"/>
                </a:rPr>
                <a:t>Comercio Exterior-Promoción</a:t>
              </a:r>
            </a:p>
            <a:p>
              <a:pPr algn="ctr"/>
              <a:r>
                <a:rPr lang="es-PE" sz="1200" b="1" dirty="0">
                  <a:solidFill>
                    <a:schemeClr val="bg1"/>
                  </a:solidFill>
                  <a:latin typeface="Candara" panose="020E0502030303020204" pitchFamily="34" charset="0"/>
                </a:rPr>
                <a:t>(MINCETUR-PROMPERÚ)</a:t>
              </a:r>
              <a:endParaRPr lang="es-PE" sz="1200" dirty="0">
                <a:solidFill>
                  <a:schemeClr val="bg1"/>
                </a:solidFill>
                <a:latin typeface="Candara" panose="020E0502030303020204" pitchFamily="34" charset="0"/>
              </a:endParaRPr>
            </a:p>
          </p:txBody>
        </p:sp>
      </p:grpSp>
      <p:pic>
        <p:nvPicPr>
          <p:cNvPr id="76" name="Imagen 75">
            <a:extLst>
              <a:ext uri="{FF2B5EF4-FFF2-40B4-BE49-F238E27FC236}">
                <a16:creationId xmlns:a16="http://schemas.microsoft.com/office/drawing/2014/main" id="{BCA82869-F5C6-93E7-4830-FDB100EBCEC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782"/>
          <a:stretch/>
        </p:blipFill>
        <p:spPr>
          <a:xfrm>
            <a:off x="11042232" y="3631173"/>
            <a:ext cx="300539" cy="468000"/>
          </a:xfrm>
          <a:prstGeom prst="rect">
            <a:avLst/>
          </a:prstGeom>
        </p:spPr>
      </p:pic>
      <p:pic>
        <p:nvPicPr>
          <p:cNvPr id="77" name="Imagen 76">
            <a:extLst>
              <a:ext uri="{FF2B5EF4-FFF2-40B4-BE49-F238E27FC236}">
                <a16:creationId xmlns:a16="http://schemas.microsoft.com/office/drawing/2014/main" id="{5B865D04-FB70-A5BE-8E5A-E5C06894A5C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2580"/>
          <a:stretch/>
        </p:blipFill>
        <p:spPr>
          <a:xfrm>
            <a:off x="11017677" y="4687320"/>
            <a:ext cx="409124" cy="468000"/>
          </a:xfrm>
          <a:prstGeom prst="rect">
            <a:avLst/>
          </a:prstGeom>
        </p:spPr>
      </p:pic>
      <p:sp>
        <p:nvSpPr>
          <p:cNvPr id="78" name="CuadroTexto 77">
            <a:extLst>
              <a:ext uri="{FF2B5EF4-FFF2-40B4-BE49-F238E27FC236}">
                <a16:creationId xmlns:a16="http://schemas.microsoft.com/office/drawing/2014/main" id="{EF1A2630-C033-BF97-C29D-891A8737EC69}"/>
              </a:ext>
            </a:extLst>
          </p:cNvPr>
          <p:cNvSpPr txBox="1"/>
          <p:nvPr/>
        </p:nvSpPr>
        <p:spPr>
          <a:xfrm>
            <a:off x="9714737" y="3048425"/>
            <a:ext cx="15465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400" b="1" dirty="0">
                <a:solidFill>
                  <a:srgbClr val="5E5E5E"/>
                </a:solidFill>
                <a:latin typeface="Candara" panose="020E0502030303020204" pitchFamily="34" charset="0"/>
              </a:rPr>
              <a:t>Mercado Interno</a:t>
            </a:r>
            <a:endParaRPr lang="es-PE" sz="1400" dirty="0">
              <a:solidFill>
                <a:srgbClr val="5E5E5E"/>
              </a:solidFill>
              <a:latin typeface="Candara" panose="020E0502030303020204" pitchFamily="34" charset="0"/>
            </a:endParaRPr>
          </a:p>
        </p:txBody>
      </p:sp>
      <p:sp>
        <p:nvSpPr>
          <p:cNvPr id="79" name="CuadroTexto 78">
            <a:extLst>
              <a:ext uri="{FF2B5EF4-FFF2-40B4-BE49-F238E27FC236}">
                <a16:creationId xmlns:a16="http://schemas.microsoft.com/office/drawing/2014/main" id="{C11D0723-C4CA-C9D1-3881-9DD4CE45F310}"/>
              </a:ext>
            </a:extLst>
          </p:cNvPr>
          <p:cNvSpPr txBox="1"/>
          <p:nvPr/>
        </p:nvSpPr>
        <p:spPr>
          <a:xfrm>
            <a:off x="9808290" y="5438461"/>
            <a:ext cx="15465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400" b="1" dirty="0">
                <a:solidFill>
                  <a:srgbClr val="5E5E5E"/>
                </a:solidFill>
                <a:latin typeface="Candara" panose="020E0502030303020204" pitchFamily="34" charset="0"/>
              </a:rPr>
              <a:t>Mercado Externo</a:t>
            </a:r>
            <a:endParaRPr lang="es-PE" sz="1400" dirty="0">
              <a:solidFill>
                <a:srgbClr val="5E5E5E"/>
              </a:solidFill>
              <a:latin typeface="Candara" panose="020E0502030303020204" pitchFamily="34" charset="0"/>
            </a:endParaRPr>
          </a:p>
        </p:txBody>
      </p:sp>
      <p:sp>
        <p:nvSpPr>
          <p:cNvPr id="80" name="CuadroTexto 79">
            <a:extLst>
              <a:ext uri="{FF2B5EF4-FFF2-40B4-BE49-F238E27FC236}">
                <a16:creationId xmlns:a16="http://schemas.microsoft.com/office/drawing/2014/main" id="{1075FB96-327B-29B9-59EC-67BF0689820C}"/>
              </a:ext>
            </a:extLst>
          </p:cNvPr>
          <p:cNvSpPr txBox="1"/>
          <p:nvPr/>
        </p:nvSpPr>
        <p:spPr>
          <a:xfrm>
            <a:off x="4009026" y="2250392"/>
            <a:ext cx="42250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600" b="1" dirty="0">
                <a:solidFill>
                  <a:srgbClr val="5E5E5E"/>
                </a:solidFill>
                <a:latin typeface="Candara" panose="020E0502030303020204" pitchFamily="34" charset="0"/>
                <a:ea typeface="Cambria" panose="02040503050406030204" pitchFamily="18" charset="0"/>
              </a:rPr>
              <a:t>GRUPO 2</a:t>
            </a:r>
          </a:p>
          <a:p>
            <a:pPr algn="ctr"/>
            <a:r>
              <a:rPr lang="es-PE" sz="1400" dirty="0">
                <a:solidFill>
                  <a:srgbClr val="5E5E5E"/>
                </a:solidFill>
                <a:latin typeface="Candara" panose="020E0502030303020204" pitchFamily="34" charset="0"/>
                <a:ea typeface="Cambria" panose="02040503050406030204" pitchFamily="18" charset="0"/>
              </a:rPr>
              <a:t>Proceso de Transformación - PRODUCE</a:t>
            </a:r>
          </a:p>
        </p:txBody>
      </p:sp>
      <p:grpSp>
        <p:nvGrpSpPr>
          <p:cNvPr id="81" name="Grupo 80">
            <a:extLst>
              <a:ext uri="{FF2B5EF4-FFF2-40B4-BE49-F238E27FC236}">
                <a16:creationId xmlns:a16="http://schemas.microsoft.com/office/drawing/2014/main" id="{55854B04-3BB5-6D2C-59C9-F00A8F865340}"/>
              </a:ext>
            </a:extLst>
          </p:cNvPr>
          <p:cNvGrpSpPr/>
          <p:nvPr/>
        </p:nvGrpSpPr>
        <p:grpSpPr>
          <a:xfrm>
            <a:off x="3001241" y="3543034"/>
            <a:ext cx="6124451" cy="557783"/>
            <a:chOff x="3377517" y="3300414"/>
            <a:chExt cx="5471837" cy="557783"/>
          </a:xfrm>
          <a:solidFill>
            <a:srgbClr val="5EA4B2"/>
          </a:solidFill>
        </p:grpSpPr>
        <p:sp>
          <p:nvSpPr>
            <p:cNvPr id="82" name="Flecha: cheurón 81">
              <a:extLst>
                <a:ext uri="{FF2B5EF4-FFF2-40B4-BE49-F238E27FC236}">
                  <a16:creationId xmlns:a16="http://schemas.microsoft.com/office/drawing/2014/main" id="{257A9501-2C10-4C64-B0DA-C083EF605B4E}"/>
                </a:ext>
              </a:extLst>
            </p:cNvPr>
            <p:cNvSpPr/>
            <p:nvPr/>
          </p:nvSpPr>
          <p:spPr>
            <a:xfrm>
              <a:off x="3377517" y="3304093"/>
              <a:ext cx="1263316" cy="554104"/>
            </a:xfrm>
            <a:prstGeom prst="chevron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sz="1100" dirty="0">
                <a:solidFill>
                  <a:schemeClr val="bg1"/>
                </a:solidFill>
              </a:endParaRPr>
            </a:p>
          </p:txBody>
        </p:sp>
        <p:sp>
          <p:nvSpPr>
            <p:cNvPr id="83" name="Flecha: cheurón 82">
              <a:extLst>
                <a:ext uri="{FF2B5EF4-FFF2-40B4-BE49-F238E27FC236}">
                  <a16:creationId xmlns:a16="http://schemas.microsoft.com/office/drawing/2014/main" id="{0B483D1F-E82A-8C5E-04CA-B9283C6650A6}"/>
                </a:ext>
              </a:extLst>
            </p:cNvPr>
            <p:cNvSpPr/>
            <p:nvPr/>
          </p:nvSpPr>
          <p:spPr>
            <a:xfrm>
              <a:off x="5484149" y="3304093"/>
              <a:ext cx="1263316" cy="554104"/>
            </a:xfrm>
            <a:prstGeom prst="chevron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>
                <a:solidFill>
                  <a:schemeClr val="tx1"/>
                </a:solidFill>
              </a:endParaRPr>
            </a:p>
          </p:txBody>
        </p:sp>
        <p:sp>
          <p:nvSpPr>
            <p:cNvPr id="84" name="Flecha: cheurón 83">
              <a:extLst>
                <a:ext uri="{FF2B5EF4-FFF2-40B4-BE49-F238E27FC236}">
                  <a16:creationId xmlns:a16="http://schemas.microsoft.com/office/drawing/2014/main" id="{63C7FFC6-550F-5DCF-7568-01498D119FEC}"/>
                </a:ext>
              </a:extLst>
            </p:cNvPr>
            <p:cNvSpPr/>
            <p:nvPr/>
          </p:nvSpPr>
          <p:spPr>
            <a:xfrm>
              <a:off x="4435522" y="3304093"/>
              <a:ext cx="1263316" cy="554104"/>
            </a:xfrm>
            <a:prstGeom prst="chevron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>
                <a:solidFill>
                  <a:schemeClr val="tx1"/>
                </a:solidFill>
              </a:endParaRPr>
            </a:p>
          </p:txBody>
        </p:sp>
        <p:sp>
          <p:nvSpPr>
            <p:cNvPr id="85" name="Flecha: cheurón 84">
              <a:extLst>
                <a:ext uri="{FF2B5EF4-FFF2-40B4-BE49-F238E27FC236}">
                  <a16:creationId xmlns:a16="http://schemas.microsoft.com/office/drawing/2014/main" id="{AD9F2F2F-6154-6374-C0DA-F357DB06D337}"/>
                </a:ext>
              </a:extLst>
            </p:cNvPr>
            <p:cNvSpPr/>
            <p:nvPr/>
          </p:nvSpPr>
          <p:spPr>
            <a:xfrm>
              <a:off x="7586038" y="3300414"/>
              <a:ext cx="1263316" cy="554104"/>
            </a:xfrm>
            <a:prstGeom prst="chevron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>
                <a:solidFill>
                  <a:schemeClr val="tx1"/>
                </a:solidFill>
              </a:endParaRPr>
            </a:p>
          </p:txBody>
        </p:sp>
        <p:sp>
          <p:nvSpPr>
            <p:cNvPr id="86" name="Flecha: cheurón 85">
              <a:extLst>
                <a:ext uri="{FF2B5EF4-FFF2-40B4-BE49-F238E27FC236}">
                  <a16:creationId xmlns:a16="http://schemas.microsoft.com/office/drawing/2014/main" id="{21840FB3-F1DF-AE83-9906-BE4FBC3DEBDB}"/>
                </a:ext>
              </a:extLst>
            </p:cNvPr>
            <p:cNvSpPr/>
            <p:nvPr/>
          </p:nvSpPr>
          <p:spPr>
            <a:xfrm>
              <a:off x="6537411" y="3300414"/>
              <a:ext cx="1263316" cy="554104"/>
            </a:xfrm>
            <a:prstGeom prst="chevron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>
                <a:solidFill>
                  <a:schemeClr val="tx1"/>
                </a:solidFill>
              </a:endParaRPr>
            </a:p>
          </p:txBody>
        </p:sp>
        <p:sp>
          <p:nvSpPr>
            <p:cNvPr id="87" name="CuadroTexto 86">
              <a:extLst>
                <a:ext uri="{FF2B5EF4-FFF2-40B4-BE49-F238E27FC236}">
                  <a16:creationId xmlns:a16="http://schemas.microsoft.com/office/drawing/2014/main" id="{C5BE95A3-00AB-7FEF-77FA-483970F5704B}"/>
                </a:ext>
              </a:extLst>
            </p:cNvPr>
            <p:cNvSpPr txBox="1"/>
            <p:nvPr/>
          </p:nvSpPr>
          <p:spPr>
            <a:xfrm>
              <a:off x="3624336" y="3450508"/>
              <a:ext cx="99738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PE" sz="1050" dirty="0">
                  <a:solidFill>
                    <a:schemeClr val="bg1"/>
                  </a:solidFill>
                </a:rPr>
                <a:t>Hilado/Torcido</a:t>
              </a:r>
            </a:p>
          </p:txBody>
        </p:sp>
        <p:sp>
          <p:nvSpPr>
            <p:cNvPr id="88" name="CuadroTexto 87">
              <a:extLst>
                <a:ext uri="{FF2B5EF4-FFF2-40B4-BE49-F238E27FC236}">
                  <a16:creationId xmlns:a16="http://schemas.microsoft.com/office/drawing/2014/main" id="{638D50BE-7267-B5F4-D71B-96818CFA1BA1}"/>
                </a:ext>
              </a:extLst>
            </p:cNvPr>
            <p:cNvSpPr txBox="1"/>
            <p:nvPr/>
          </p:nvSpPr>
          <p:spPr>
            <a:xfrm>
              <a:off x="4738597" y="3451080"/>
              <a:ext cx="867545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PE" sz="1050" dirty="0">
                  <a:solidFill>
                    <a:schemeClr val="bg1"/>
                  </a:solidFill>
                </a:rPr>
                <a:t>Enmadejado</a:t>
              </a:r>
            </a:p>
          </p:txBody>
        </p:sp>
        <p:sp>
          <p:nvSpPr>
            <p:cNvPr id="89" name="CuadroTexto 88">
              <a:extLst>
                <a:ext uri="{FF2B5EF4-FFF2-40B4-BE49-F238E27FC236}">
                  <a16:creationId xmlns:a16="http://schemas.microsoft.com/office/drawing/2014/main" id="{49104C47-FF32-9ECD-2F63-D847D2E2AE96}"/>
                </a:ext>
              </a:extLst>
            </p:cNvPr>
            <p:cNvSpPr txBox="1"/>
            <p:nvPr/>
          </p:nvSpPr>
          <p:spPr>
            <a:xfrm>
              <a:off x="5918324" y="3450508"/>
              <a:ext cx="570990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PE" sz="1050" dirty="0">
                  <a:solidFill>
                    <a:schemeClr val="bg1"/>
                  </a:solidFill>
                </a:rPr>
                <a:t>Lavado</a:t>
              </a:r>
            </a:p>
          </p:txBody>
        </p:sp>
        <p:sp>
          <p:nvSpPr>
            <p:cNvPr id="90" name="CuadroTexto 89">
              <a:extLst>
                <a:ext uri="{FF2B5EF4-FFF2-40B4-BE49-F238E27FC236}">
                  <a16:creationId xmlns:a16="http://schemas.microsoft.com/office/drawing/2014/main" id="{65A1E6B4-8D8C-007C-8B42-43FBCE64D559}"/>
                </a:ext>
              </a:extLst>
            </p:cNvPr>
            <p:cNvSpPr txBox="1"/>
            <p:nvPr/>
          </p:nvSpPr>
          <p:spPr>
            <a:xfrm>
              <a:off x="6966951" y="3450508"/>
              <a:ext cx="55976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PE" sz="1050" dirty="0">
                  <a:solidFill>
                    <a:schemeClr val="bg1"/>
                  </a:solidFill>
                </a:rPr>
                <a:t>Teñido</a:t>
              </a:r>
            </a:p>
          </p:txBody>
        </p:sp>
        <p:sp>
          <p:nvSpPr>
            <p:cNvPr id="91" name="CuadroTexto 90">
              <a:extLst>
                <a:ext uri="{FF2B5EF4-FFF2-40B4-BE49-F238E27FC236}">
                  <a16:creationId xmlns:a16="http://schemas.microsoft.com/office/drawing/2014/main" id="{4F97D544-90B6-B7E1-14A3-088F9E5F68CF}"/>
                </a:ext>
              </a:extLst>
            </p:cNvPr>
            <p:cNvSpPr txBox="1"/>
            <p:nvPr/>
          </p:nvSpPr>
          <p:spPr>
            <a:xfrm>
              <a:off x="7996997" y="3450508"/>
              <a:ext cx="521297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PE" sz="1050" dirty="0">
                  <a:solidFill>
                    <a:schemeClr val="bg1"/>
                  </a:solidFill>
                </a:rPr>
                <a:t>Tejido</a:t>
              </a:r>
            </a:p>
          </p:txBody>
        </p:sp>
      </p:grpSp>
      <p:grpSp>
        <p:nvGrpSpPr>
          <p:cNvPr id="92" name="Grupo 91">
            <a:extLst>
              <a:ext uri="{FF2B5EF4-FFF2-40B4-BE49-F238E27FC236}">
                <a16:creationId xmlns:a16="http://schemas.microsoft.com/office/drawing/2014/main" id="{5014CF04-6815-D1A5-6EAA-BA80E117ADE8}"/>
              </a:ext>
            </a:extLst>
          </p:cNvPr>
          <p:cNvGrpSpPr/>
          <p:nvPr/>
        </p:nvGrpSpPr>
        <p:grpSpPr>
          <a:xfrm>
            <a:off x="2994722" y="4355310"/>
            <a:ext cx="6171857" cy="557783"/>
            <a:chOff x="3372024" y="4494776"/>
            <a:chExt cx="5471837" cy="557783"/>
          </a:xfrm>
          <a:solidFill>
            <a:srgbClr val="5EA4B2"/>
          </a:solidFill>
        </p:grpSpPr>
        <p:sp>
          <p:nvSpPr>
            <p:cNvPr id="93" name="Flecha: cheurón 92">
              <a:extLst>
                <a:ext uri="{FF2B5EF4-FFF2-40B4-BE49-F238E27FC236}">
                  <a16:creationId xmlns:a16="http://schemas.microsoft.com/office/drawing/2014/main" id="{865467C4-DFCD-E55E-A90B-20A3D0E1C78E}"/>
                </a:ext>
              </a:extLst>
            </p:cNvPr>
            <p:cNvSpPr/>
            <p:nvPr/>
          </p:nvSpPr>
          <p:spPr>
            <a:xfrm>
              <a:off x="3372024" y="4498455"/>
              <a:ext cx="1263316" cy="554104"/>
            </a:xfrm>
            <a:prstGeom prst="chevron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>
                <a:solidFill>
                  <a:schemeClr val="tx1"/>
                </a:solidFill>
              </a:endParaRPr>
            </a:p>
          </p:txBody>
        </p:sp>
        <p:sp>
          <p:nvSpPr>
            <p:cNvPr id="94" name="Flecha: cheurón 93">
              <a:extLst>
                <a:ext uri="{FF2B5EF4-FFF2-40B4-BE49-F238E27FC236}">
                  <a16:creationId xmlns:a16="http://schemas.microsoft.com/office/drawing/2014/main" id="{2B908D7C-836F-6301-5C42-3E7248753406}"/>
                </a:ext>
              </a:extLst>
            </p:cNvPr>
            <p:cNvSpPr/>
            <p:nvPr/>
          </p:nvSpPr>
          <p:spPr>
            <a:xfrm>
              <a:off x="5478656" y="4498455"/>
              <a:ext cx="1263316" cy="554104"/>
            </a:xfrm>
            <a:prstGeom prst="chevron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>
                <a:solidFill>
                  <a:schemeClr val="tx1"/>
                </a:solidFill>
              </a:endParaRPr>
            </a:p>
          </p:txBody>
        </p:sp>
        <p:sp>
          <p:nvSpPr>
            <p:cNvPr id="95" name="Flecha: cheurón 94">
              <a:extLst>
                <a:ext uri="{FF2B5EF4-FFF2-40B4-BE49-F238E27FC236}">
                  <a16:creationId xmlns:a16="http://schemas.microsoft.com/office/drawing/2014/main" id="{2966E097-08C5-60C0-906B-E22A897B6E67}"/>
                </a:ext>
              </a:extLst>
            </p:cNvPr>
            <p:cNvSpPr/>
            <p:nvPr/>
          </p:nvSpPr>
          <p:spPr>
            <a:xfrm>
              <a:off x="4430029" y="4498455"/>
              <a:ext cx="1263316" cy="554104"/>
            </a:xfrm>
            <a:prstGeom prst="chevron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>
                <a:solidFill>
                  <a:schemeClr val="tx1"/>
                </a:solidFill>
              </a:endParaRPr>
            </a:p>
          </p:txBody>
        </p:sp>
        <p:sp>
          <p:nvSpPr>
            <p:cNvPr id="96" name="Flecha: cheurón 95">
              <a:extLst>
                <a:ext uri="{FF2B5EF4-FFF2-40B4-BE49-F238E27FC236}">
                  <a16:creationId xmlns:a16="http://schemas.microsoft.com/office/drawing/2014/main" id="{7B704109-59B9-C9E5-BE0D-74C4EB7ACA2B}"/>
                </a:ext>
              </a:extLst>
            </p:cNvPr>
            <p:cNvSpPr/>
            <p:nvPr/>
          </p:nvSpPr>
          <p:spPr>
            <a:xfrm>
              <a:off x="7580545" y="4494776"/>
              <a:ext cx="1263316" cy="554104"/>
            </a:xfrm>
            <a:prstGeom prst="chevron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>
                <a:solidFill>
                  <a:schemeClr val="tx1"/>
                </a:solidFill>
              </a:endParaRPr>
            </a:p>
          </p:txBody>
        </p:sp>
        <p:sp>
          <p:nvSpPr>
            <p:cNvPr id="97" name="Flecha: cheurón 96">
              <a:extLst>
                <a:ext uri="{FF2B5EF4-FFF2-40B4-BE49-F238E27FC236}">
                  <a16:creationId xmlns:a16="http://schemas.microsoft.com/office/drawing/2014/main" id="{8E4D550A-AC78-7CCA-A3F3-A6D086DE93C0}"/>
                </a:ext>
              </a:extLst>
            </p:cNvPr>
            <p:cNvSpPr/>
            <p:nvPr/>
          </p:nvSpPr>
          <p:spPr>
            <a:xfrm>
              <a:off x="6531918" y="4494776"/>
              <a:ext cx="1263316" cy="554104"/>
            </a:xfrm>
            <a:prstGeom prst="chevron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>
                <a:solidFill>
                  <a:schemeClr val="tx1"/>
                </a:solidFill>
              </a:endParaRPr>
            </a:p>
          </p:txBody>
        </p:sp>
        <p:sp>
          <p:nvSpPr>
            <p:cNvPr id="98" name="CuadroTexto 97">
              <a:extLst>
                <a:ext uri="{FF2B5EF4-FFF2-40B4-BE49-F238E27FC236}">
                  <a16:creationId xmlns:a16="http://schemas.microsoft.com/office/drawing/2014/main" id="{985BF095-1BFE-6EF1-998A-4ACD94443F5D}"/>
                </a:ext>
              </a:extLst>
            </p:cNvPr>
            <p:cNvSpPr txBox="1"/>
            <p:nvPr/>
          </p:nvSpPr>
          <p:spPr>
            <a:xfrm>
              <a:off x="3547634" y="4567284"/>
              <a:ext cx="1096875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PE" sz="1050" dirty="0">
                  <a:solidFill>
                    <a:schemeClr val="bg1"/>
                  </a:solidFill>
                </a:rPr>
                <a:t>Lavado/Cardado/Peinado/Tops</a:t>
              </a:r>
            </a:p>
          </p:txBody>
        </p:sp>
        <p:sp>
          <p:nvSpPr>
            <p:cNvPr id="100" name="CuadroTexto 99">
              <a:extLst>
                <a:ext uri="{FF2B5EF4-FFF2-40B4-BE49-F238E27FC236}">
                  <a16:creationId xmlns:a16="http://schemas.microsoft.com/office/drawing/2014/main" id="{0BEDCFD8-5520-C22F-2B4E-BA772537BCD0}"/>
                </a:ext>
              </a:extLst>
            </p:cNvPr>
            <p:cNvSpPr txBox="1"/>
            <p:nvPr/>
          </p:nvSpPr>
          <p:spPr>
            <a:xfrm>
              <a:off x="4788471" y="4644870"/>
              <a:ext cx="742511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PE" sz="1050" dirty="0">
                  <a:solidFill>
                    <a:schemeClr val="bg1"/>
                  </a:solidFill>
                </a:rPr>
                <a:t>Hilandería</a:t>
              </a:r>
            </a:p>
          </p:txBody>
        </p:sp>
        <p:sp>
          <p:nvSpPr>
            <p:cNvPr id="101" name="CuadroTexto 100">
              <a:extLst>
                <a:ext uri="{FF2B5EF4-FFF2-40B4-BE49-F238E27FC236}">
                  <a16:creationId xmlns:a16="http://schemas.microsoft.com/office/drawing/2014/main" id="{2F4CEB95-D12B-3BEC-E58B-D354A5634E2C}"/>
                </a:ext>
              </a:extLst>
            </p:cNvPr>
            <p:cNvSpPr txBox="1"/>
            <p:nvPr/>
          </p:nvSpPr>
          <p:spPr>
            <a:xfrm>
              <a:off x="5831875" y="4648092"/>
              <a:ext cx="721672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PE" sz="1050" dirty="0">
                  <a:solidFill>
                    <a:schemeClr val="bg1"/>
                  </a:solidFill>
                </a:rPr>
                <a:t>Tintorería</a:t>
              </a:r>
            </a:p>
          </p:txBody>
        </p:sp>
        <p:sp>
          <p:nvSpPr>
            <p:cNvPr id="102" name="CuadroTexto 101">
              <a:extLst>
                <a:ext uri="{FF2B5EF4-FFF2-40B4-BE49-F238E27FC236}">
                  <a16:creationId xmlns:a16="http://schemas.microsoft.com/office/drawing/2014/main" id="{51D7B2DF-8956-8D20-4B6B-18D2E7E0D545}"/>
                </a:ext>
              </a:extLst>
            </p:cNvPr>
            <p:cNvSpPr txBox="1"/>
            <p:nvPr/>
          </p:nvSpPr>
          <p:spPr>
            <a:xfrm>
              <a:off x="6908336" y="4641742"/>
              <a:ext cx="699230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PE" sz="1050" dirty="0">
                  <a:solidFill>
                    <a:schemeClr val="bg1"/>
                  </a:solidFill>
                </a:rPr>
                <a:t>Tejeduría</a:t>
              </a:r>
            </a:p>
          </p:txBody>
        </p:sp>
        <p:sp>
          <p:nvSpPr>
            <p:cNvPr id="103" name="CuadroTexto 102">
              <a:extLst>
                <a:ext uri="{FF2B5EF4-FFF2-40B4-BE49-F238E27FC236}">
                  <a16:creationId xmlns:a16="http://schemas.microsoft.com/office/drawing/2014/main" id="{E621FD47-07DB-81C1-D12C-63924D5C488A}"/>
                </a:ext>
              </a:extLst>
            </p:cNvPr>
            <p:cNvSpPr txBox="1"/>
            <p:nvPr/>
          </p:nvSpPr>
          <p:spPr>
            <a:xfrm>
              <a:off x="7832091" y="4638520"/>
              <a:ext cx="914033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PE" sz="1050" dirty="0">
                  <a:solidFill>
                    <a:schemeClr val="bg1"/>
                  </a:solidFill>
                </a:rPr>
                <a:t>Confecciones</a:t>
              </a:r>
            </a:p>
          </p:txBody>
        </p:sp>
      </p:grpSp>
      <p:sp>
        <p:nvSpPr>
          <p:cNvPr id="106" name="CuadroTexto 105">
            <a:extLst>
              <a:ext uri="{FF2B5EF4-FFF2-40B4-BE49-F238E27FC236}">
                <a16:creationId xmlns:a16="http://schemas.microsoft.com/office/drawing/2014/main" id="{95242F86-B964-1FF0-A26F-DD499623018A}"/>
              </a:ext>
            </a:extLst>
          </p:cNvPr>
          <p:cNvSpPr txBox="1"/>
          <p:nvPr/>
        </p:nvSpPr>
        <p:spPr>
          <a:xfrm>
            <a:off x="4059294" y="3067877"/>
            <a:ext cx="3703001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PE" sz="2000" dirty="0">
                <a:solidFill>
                  <a:srgbClr val="5E5E5E"/>
                </a:solidFill>
                <a:latin typeface="Impact" panose="020B0806030902050204" pitchFamily="34" charset="0"/>
              </a:rPr>
              <a:t>Artesanos (MINCETUR) - MYPE</a:t>
            </a:r>
          </a:p>
        </p:txBody>
      </p:sp>
      <p:sp>
        <p:nvSpPr>
          <p:cNvPr id="109" name="CuadroTexto 108">
            <a:extLst>
              <a:ext uri="{FF2B5EF4-FFF2-40B4-BE49-F238E27FC236}">
                <a16:creationId xmlns:a16="http://schemas.microsoft.com/office/drawing/2014/main" id="{ACD1392F-AF79-02E3-E942-722825706A41}"/>
              </a:ext>
            </a:extLst>
          </p:cNvPr>
          <p:cNvSpPr txBox="1"/>
          <p:nvPr/>
        </p:nvSpPr>
        <p:spPr>
          <a:xfrm>
            <a:off x="4760069" y="5044456"/>
            <a:ext cx="2591294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PE" sz="2000" dirty="0">
                <a:solidFill>
                  <a:srgbClr val="5E5E5E"/>
                </a:solidFill>
                <a:latin typeface="Impact" panose="020B0806030902050204" pitchFamily="34" charset="0"/>
              </a:rPr>
              <a:t>PYME - Industria</a:t>
            </a:r>
          </a:p>
        </p:txBody>
      </p:sp>
      <p:grpSp>
        <p:nvGrpSpPr>
          <p:cNvPr id="110" name="Grupo 109">
            <a:extLst>
              <a:ext uri="{FF2B5EF4-FFF2-40B4-BE49-F238E27FC236}">
                <a16:creationId xmlns:a16="http://schemas.microsoft.com/office/drawing/2014/main" id="{74B299DF-89F2-3790-1426-65ED9BEAE043}"/>
              </a:ext>
            </a:extLst>
          </p:cNvPr>
          <p:cNvGrpSpPr/>
          <p:nvPr/>
        </p:nvGrpSpPr>
        <p:grpSpPr>
          <a:xfrm rot="10800000">
            <a:off x="8313996" y="5174155"/>
            <a:ext cx="716547" cy="394771"/>
            <a:chOff x="3473782" y="1986285"/>
            <a:chExt cx="716547" cy="394771"/>
          </a:xfrm>
          <a:solidFill>
            <a:schemeClr val="bg1">
              <a:lumMod val="50000"/>
            </a:schemeClr>
          </a:solidFill>
        </p:grpSpPr>
        <p:sp>
          <p:nvSpPr>
            <p:cNvPr id="111" name="Forma en L 110">
              <a:extLst>
                <a:ext uri="{FF2B5EF4-FFF2-40B4-BE49-F238E27FC236}">
                  <a16:creationId xmlns:a16="http://schemas.microsoft.com/office/drawing/2014/main" id="{4C7A87C9-8E06-E786-8856-573214E16848}"/>
                </a:ext>
              </a:extLst>
            </p:cNvPr>
            <p:cNvSpPr/>
            <p:nvPr/>
          </p:nvSpPr>
          <p:spPr>
            <a:xfrm rot="2664414">
              <a:off x="3473782" y="1986285"/>
              <a:ext cx="413256" cy="394770"/>
            </a:xfrm>
            <a:prstGeom prst="corner">
              <a:avLst>
                <a:gd name="adj1" fmla="val 29498"/>
                <a:gd name="adj2" fmla="val 32646"/>
              </a:avLst>
            </a:pr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112" name="Forma en L 111">
              <a:extLst>
                <a:ext uri="{FF2B5EF4-FFF2-40B4-BE49-F238E27FC236}">
                  <a16:creationId xmlns:a16="http://schemas.microsoft.com/office/drawing/2014/main" id="{3EB66BF4-B406-709B-2ECF-3528A600703B}"/>
                </a:ext>
              </a:extLst>
            </p:cNvPr>
            <p:cNvSpPr/>
            <p:nvPr/>
          </p:nvSpPr>
          <p:spPr>
            <a:xfrm rot="2664414">
              <a:off x="3777073" y="1986286"/>
              <a:ext cx="413256" cy="394770"/>
            </a:xfrm>
            <a:prstGeom prst="corner">
              <a:avLst>
                <a:gd name="adj1" fmla="val 29498"/>
                <a:gd name="adj2" fmla="val 32646"/>
              </a:avLst>
            </a:prstGeom>
            <a:grp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</p:grpSp>
    </p:spTree>
    <p:extLst>
      <p:ext uri="{BB962C8B-B14F-4D97-AF65-F5344CB8AC3E}">
        <p14:creationId xmlns:p14="http://schemas.microsoft.com/office/powerpoint/2010/main" val="28759270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15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5C9A0AB-FF10-8445-9922-B0ABA9A941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94" t="1" r="37214" b="-3"/>
          <a:stretch/>
        </p:blipFill>
        <p:spPr>
          <a:xfrm flipH="1">
            <a:off x="3670070" y="10"/>
            <a:ext cx="8668512" cy="6857990"/>
          </a:xfrm>
          <a:prstGeom prst="rect">
            <a:avLst/>
          </a:prstGeom>
        </p:spPr>
      </p:pic>
      <p:sp>
        <p:nvSpPr>
          <p:cNvPr id="40" name="Rectangle 17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41" name="Rectangle 19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42C564C8-09AE-A77D-34E3-EDAC9DDA39F8}"/>
              </a:ext>
            </a:extLst>
          </p:cNvPr>
          <p:cNvSpPr/>
          <p:nvPr/>
        </p:nvSpPr>
        <p:spPr>
          <a:xfrm>
            <a:off x="304800" y="405260"/>
            <a:ext cx="1173480" cy="409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cxnSp>
        <p:nvCxnSpPr>
          <p:cNvPr id="29" name="Conector recto 28">
            <a:extLst>
              <a:ext uri="{FF2B5EF4-FFF2-40B4-BE49-F238E27FC236}">
                <a16:creationId xmlns:a16="http://schemas.microsoft.com/office/drawing/2014/main" id="{190D00E2-8D58-9F85-005E-446FE5D7A628}"/>
              </a:ext>
            </a:extLst>
          </p:cNvPr>
          <p:cNvCxnSpPr/>
          <p:nvPr/>
        </p:nvCxnSpPr>
        <p:spPr>
          <a:xfrm>
            <a:off x="477980" y="4546920"/>
            <a:ext cx="3980689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ítulo 1">
            <a:extLst>
              <a:ext uri="{FF2B5EF4-FFF2-40B4-BE49-F238E27FC236}">
                <a16:creationId xmlns:a16="http://schemas.microsoft.com/office/drawing/2014/main" id="{00481DC6-A6AD-5A95-808F-2F2F85085B2C}"/>
              </a:ext>
            </a:extLst>
          </p:cNvPr>
          <p:cNvSpPr txBox="1">
            <a:spLocks/>
          </p:cNvSpPr>
          <p:nvPr/>
        </p:nvSpPr>
        <p:spPr>
          <a:xfrm>
            <a:off x="477980" y="2254128"/>
            <a:ext cx="6230638" cy="14056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8800" dirty="0">
                <a:solidFill>
                  <a:prstClr val="white"/>
                </a:solidFill>
                <a:latin typeface="Montserrat ExtraBold" panose="00000900000000000000" pitchFamily="2" charset="0"/>
              </a:rPr>
              <a:t>CONALPA</a:t>
            </a:r>
            <a:endParaRPr kumimoji="0" lang="es-PE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ExtraBold" panose="00000900000000000000" pitchFamily="2" charset="0"/>
              <a:ea typeface="Cambria" panose="02040503050406030204" pitchFamily="18" charset="0"/>
            </a:endParaRPr>
          </a:p>
        </p:txBody>
      </p:sp>
      <p:pic>
        <p:nvPicPr>
          <p:cNvPr id="51" name="Imagen 50">
            <a:extLst>
              <a:ext uri="{FF2B5EF4-FFF2-40B4-BE49-F238E27FC236}">
                <a16:creationId xmlns:a16="http://schemas.microsoft.com/office/drawing/2014/main" id="{72ABED68-16D9-304B-066B-E642274333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4717" y="128435"/>
            <a:ext cx="2129265" cy="106662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14DBA0F-A5C2-8371-15AE-C33C82AFC323}"/>
              </a:ext>
            </a:extLst>
          </p:cNvPr>
          <p:cNvSpPr txBox="1">
            <a:spLocks/>
          </p:cNvSpPr>
          <p:nvPr/>
        </p:nvSpPr>
        <p:spPr>
          <a:xfrm>
            <a:off x="861060" y="3504221"/>
            <a:ext cx="5618020" cy="3111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2800" dirty="0">
                <a:solidFill>
                  <a:prstClr val="white"/>
                </a:solidFill>
                <a:latin typeface="Neue Haas Grotesk Text Pro"/>
              </a:rPr>
              <a:t>Comisión Nacional de la Alpaca</a:t>
            </a:r>
            <a:endParaRPr kumimoji="0" lang="es-PE" sz="2800" b="1" i="0" u="none" strike="noStrike" kern="1200" cap="none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pic>
        <p:nvPicPr>
          <p:cNvPr id="1026" name="Picture 2" descr="Login SSIPRO | Dashboard">
            <a:extLst>
              <a:ext uri="{FF2B5EF4-FFF2-40B4-BE49-F238E27FC236}">
                <a16:creationId xmlns:a16="http://schemas.microsoft.com/office/drawing/2014/main" id="{A4FD1DA1-1CD5-47D1-08C6-975E74B73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4454" y="272024"/>
            <a:ext cx="1173681" cy="707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94502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ángulo 29">
            <a:extLst>
              <a:ext uri="{FF2B5EF4-FFF2-40B4-BE49-F238E27FC236}">
                <a16:creationId xmlns:a16="http://schemas.microsoft.com/office/drawing/2014/main" id="{27AAA772-A2C7-4AD0-2D33-8CAA4630BFEF}"/>
              </a:ext>
            </a:extLst>
          </p:cNvPr>
          <p:cNvSpPr/>
          <p:nvPr/>
        </p:nvSpPr>
        <p:spPr>
          <a:xfrm>
            <a:off x="858997" y="3819073"/>
            <a:ext cx="10766693" cy="32592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CEC88701-2DC6-0C13-55BE-29B4CE09E025}"/>
              </a:ext>
            </a:extLst>
          </p:cNvPr>
          <p:cNvSpPr/>
          <p:nvPr/>
        </p:nvSpPr>
        <p:spPr>
          <a:xfrm>
            <a:off x="2091350" y="4239690"/>
            <a:ext cx="8211494" cy="32592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99" name="Google Shape;99;p2"/>
          <p:cNvSpPr/>
          <p:nvPr/>
        </p:nvSpPr>
        <p:spPr>
          <a:xfrm>
            <a:off x="10108087" y="166268"/>
            <a:ext cx="1970314" cy="81224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F7F9C0DF-7D31-6504-8787-E45354447F78}"/>
              </a:ext>
            </a:extLst>
          </p:cNvPr>
          <p:cNvSpPr/>
          <p:nvPr/>
        </p:nvSpPr>
        <p:spPr>
          <a:xfrm>
            <a:off x="381000" y="260350"/>
            <a:ext cx="990600" cy="9906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PE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04A66EB4-DC6B-3DAA-B985-730833D990B7}"/>
              </a:ext>
            </a:extLst>
          </p:cNvPr>
          <p:cNvGrpSpPr/>
          <p:nvPr/>
        </p:nvGrpSpPr>
        <p:grpSpPr>
          <a:xfrm>
            <a:off x="533399" y="424940"/>
            <a:ext cx="638175" cy="665672"/>
            <a:chOff x="6070654" y="912997"/>
            <a:chExt cx="4286511" cy="5691506"/>
          </a:xfrm>
          <a:solidFill>
            <a:schemeClr val="bg1">
              <a:lumMod val="75000"/>
            </a:schemeClr>
          </a:solidFill>
          <a:effectLst/>
        </p:grpSpPr>
        <p:sp>
          <p:nvSpPr>
            <p:cNvPr id="4" name="Freeform 21">
              <a:extLst>
                <a:ext uri="{FF2B5EF4-FFF2-40B4-BE49-F238E27FC236}">
                  <a16:creationId xmlns:a16="http://schemas.microsoft.com/office/drawing/2014/main" id="{8BB1CA1E-94D6-823E-84BB-53AB936A0877}"/>
                </a:ext>
              </a:extLst>
            </p:cNvPr>
            <p:cNvSpPr>
              <a:spLocks/>
            </p:cNvSpPr>
            <p:nvPr/>
          </p:nvSpPr>
          <p:spPr bwMode="auto">
            <a:xfrm>
              <a:off x="9488652" y="6103502"/>
              <a:ext cx="570898" cy="501001"/>
            </a:xfrm>
            <a:custGeom>
              <a:avLst/>
              <a:gdLst>
                <a:gd name="T0" fmla="*/ 0 w 1763"/>
                <a:gd name="T1" fmla="*/ 1073 h 1681"/>
                <a:gd name="T2" fmla="*/ 408 w 1763"/>
                <a:gd name="T3" fmla="*/ 1385 h 1681"/>
                <a:gd name="T4" fmla="*/ 752 w 1763"/>
                <a:gd name="T5" fmla="*/ 1633 h 1681"/>
                <a:gd name="T6" fmla="*/ 1399 w 1763"/>
                <a:gd name="T7" fmla="*/ 1325 h 1681"/>
                <a:gd name="T8" fmla="*/ 1473 w 1763"/>
                <a:gd name="T9" fmla="*/ 942 h 1681"/>
                <a:gd name="T10" fmla="*/ 1655 w 1763"/>
                <a:gd name="T11" fmla="*/ 708 h 1681"/>
                <a:gd name="T12" fmla="*/ 1531 w 1763"/>
                <a:gd name="T13" fmla="*/ 543 h 1681"/>
                <a:gd name="T14" fmla="*/ 1298 w 1763"/>
                <a:gd name="T15" fmla="*/ 501 h 1681"/>
                <a:gd name="T16" fmla="*/ 984 w 1763"/>
                <a:gd name="T17" fmla="*/ 100 h 1681"/>
                <a:gd name="T18" fmla="*/ 834 w 1763"/>
                <a:gd name="T19" fmla="*/ 78 h 1681"/>
                <a:gd name="T20" fmla="*/ 665 w 1763"/>
                <a:gd name="T21" fmla="*/ 291 h 1681"/>
                <a:gd name="T22" fmla="*/ 369 w 1763"/>
                <a:gd name="T23" fmla="*/ 630 h 1681"/>
                <a:gd name="T24" fmla="*/ 0 w 1763"/>
                <a:gd name="T25" fmla="*/ 1073 h 1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63" h="1681">
                  <a:moveTo>
                    <a:pt x="0" y="1073"/>
                  </a:moveTo>
                  <a:cubicBezTo>
                    <a:pt x="0" y="1073"/>
                    <a:pt x="278" y="1220"/>
                    <a:pt x="408" y="1385"/>
                  </a:cubicBezTo>
                  <a:cubicBezTo>
                    <a:pt x="539" y="1551"/>
                    <a:pt x="639" y="1585"/>
                    <a:pt x="752" y="1633"/>
                  </a:cubicBezTo>
                  <a:cubicBezTo>
                    <a:pt x="864" y="1681"/>
                    <a:pt x="1373" y="1603"/>
                    <a:pt x="1399" y="1325"/>
                  </a:cubicBezTo>
                  <a:cubicBezTo>
                    <a:pt x="1425" y="1047"/>
                    <a:pt x="1225" y="1047"/>
                    <a:pt x="1473" y="942"/>
                  </a:cubicBezTo>
                  <a:cubicBezTo>
                    <a:pt x="1720" y="838"/>
                    <a:pt x="1763" y="884"/>
                    <a:pt x="1655" y="708"/>
                  </a:cubicBezTo>
                  <a:cubicBezTo>
                    <a:pt x="1593" y="606"/>
                    <a:pt x="1555" y="565"/>
                    <a:pt x="1531" y="543"/>
                  </a:cubicBezTo>
                  <a:cubicBezTo>
                    <a:pt x="1470" y="575"/>
                    <a:pt x="1384" y="501"/>
                    <a:pt x="1298" y="501"/>
                  </a:cubicBezTo>
                  <a:cubicBezTo>
                    <a:pt x="1203" y="501"/>
                    <a:pt x="1031" y="221"/>
                    <a:pt x="984" y="100"/>
                  </a:cubicBezTo>
                  <a:cubicBezTo>
                    <a:pt x="873" y="169"/>
                    <a:pt x="895" y="156"/>
                    <a:pt x="834" y="78"/>
                  </a:cubicBezTo>
                  <a:cubicBezTo>
                    <a:pt x="773" y="0"/>
                    <a:pt x="725" y="91"/>
                    <a:pt x="665" y="291"/>
                  </a:cubicBezTo>
                  <a:cubicBezTo>
                    <a:pt x="604" y="491"/>
                    <a:pt x="491" y="456"/>
                    <a:pt x="369" y="630"/>
                  </a:cubicBezTo>
                  <a:cubicBezTo>
                    <a:pt x="248" y="803"/>
                    <a:pt x="0" y="1073"/>
                    <a:pt x="0" y="107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5" name="Freeform 20">
              <a:extLst>
                <a:ext uri="{FF2B5EF4-FFF2-40B4-BE49-F238E27FC236}">
                  <a16:creationId xmlns:a16="http://schemas.microsoft.com/office/drawing/2014/main" id="{D957B854-799D-1F2D-7C41-C76786AFC979}"/>
                </a:ext>
              </a:extLst>
            </p:cNvPr>
            <p:cNvSpPr>
              <a:spLocks/>
            </p:cNvSpPr>
            <p:nvPr/>
          </p:nvSpPr>
          <p:spPr bwMode="auto">
            <a:xfrm>
              <a:off x="9362354" y="5846819"/>
              <a:ext cx="529637" cy="592935"/>
            </a:xfrm>
            <a:custGeom>
              <a:avLst/>
              <a:gdLst>
                <a:gd name="T0" fmla="*/ 18 w 1503"/>
                <a:gd name="T1" fmla="*/ 1367 h 1885"/>
                <a:gd name="T2" fmla="*/ 152 w 1503"/>
                <a:gd name="T3" fmla="*/ 1637 h 1885"/>
                <a:gd name="T4" fmla="*/ 334 w 1503"/>
                <a:gd name="T5" fmla="*/ 1885 h 1885"/>
                <a:gd name="T6" fmla="*/ 703 w 1503"/>
                <a:gd name="T7" fmla="*/ 1442 h 1885"/>
                <a:gd name="T8" fmla="*/ 999 w 1503"/>
                <a:gd name="T9" fmla="*/ 1103 h 1885"/>
                <a:gd name="T10" fmla="*/ 1168 w 1503"/>
                <a:gd name="T11" fmla="*/ 890 h 1885"/>
                <a:gd name="T12" fmla="*/ 1318 w 1503"/>
                <a:gd name="T13" fmla="*/ 912 h 1885"/>
                <a:gd name="T14" fmla="*/ 1446 w 1503"/>
                <a:gd name="T15" fmla="*/ 733 h 1885"/>
                <a:gd name="T16" fmla="*/ 1257 w 1503"/>
                <a:gd name="T17" fmla="*/ 611 h 1885"/>
                <a:gd name="T18" fmla="*/ 1162 w 1503"/>
                <a:gd name="T19" fmla="*/ 398 h 1885"/>
                <a:gd name="T20" fmla="*/ 1098 w 1503"/>
                <a:gd name="T21" fmla="*/ 169 h 1885"/>
                <a:gd name="T22" fmla="*/ 913 w 1503"/>
                <a:gd name="T23" fmla="*/ 47 h 1885"/>
                <a:gd name="T24" fmla="*/ 700 w 1503"/>
                <a:gd name="T25" fmla="*/ 42 h 1885"/>
                <a:gd name="T26" fmla="*/ 674 w 1503"/>
                <a:gd name="T27" fmla="*/ 0 h 1885"/>
                <a:gd name="T28" fmla="*/ 674 w 1503"/>
                <a:gd name="T29" fmla="*/ 0 h 1885"/>
                <a:gd name="T30" fmla="*/ 674 w 1503"/>
                <a:gd name="T31" fmla="*/ 0 h 1885"/>
                <a:gd name="T32" fmla="*/ 672 w 1503"/>
                <a:gd name="T33" fmla="*/ 2 h 1885"/>
                <a:gd name="T34" fmla="*/ 626 w 1503"/>
                <a:gd name="T35" fmla="*/ 175 h 1885"/>
                <a:gd name="T36" fmla="*/ 585 w 1503"/>
                <a:gd name="T37" fmla="*/ 353 h 1885"/>
                <a:gd name="T38" fmla="*/ 521 w 1503"/>
                <a:gd name="T39" fmla="*/ 545 h 1885"/>
                <a:gd name="T40" fmla="*/ 178 w 1503"/>
                <a:gd name="T41" fmla="*/ 672 h 1885"/>
                <a:gd name="T42" fmla="*/ 87 w 1503"/>
                <a:gd name="T43" fmla="*/ 1010 h 1885"/>
                <a:gd name="T44" fmla="*/ 124 w 1503"/>
                <a:gd name="T45" fmla="*/ 1215 h 1885"/>
                <a:gd name="T46" fmla="*/ 18 w 1503"/>
                <a:gd name="T47" fmla="*/ 1367 h 18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03" h="1885">
                  <a:moveTo>
                    <a:pt x="18" y="1367"/>
                  </a:moveTo>
                  <a:cubicBezTo>
                    <a:pt x="18" y="1367"/>
                    <a:pt x="69" y="1468"/>
                    <a:pt x="152" y="1637"/>
                  </a:cubicBezTo>
                  <a:cubicBezTo>
                    <a:pt x="234" y="1807"/>
                    <a:pt x="334" y="1885"/>
                    <a:pt x="334" y="1885"/>
                  </a:cubicBezTo>
                  <a:cubicBezTo>
                    <a:pt x="334" y="1885"/>
                    <a:pt x="582" y="1615"/>
                    <a:pt x="703" y="1442"/>
                  </a:cubicBezTo>
                  <a:cubicBezTo>
                    <a:pt x="825" y="1268"/>
                    <a:pt x="938" y="1303"/>
                    <a:pt x="999" y="1103"/>
                  </a:cubicBezTo>
                  <a:cubicBezTo>
                    <a:pt x="1059" y="903"/>
                    <a:pt x="1107" y="812"/>
                    <a:pt x="1168" y="890"/>
                  </a:cubicBezTo>
                  <a:cubicBezTo>
                    <a:pt x="1229" y="968"/>
                    <a:pt x="1207" y="981"/>
                    <a:pt x="1318" y="912"/>
                  </a:cubicBezTo>
                  <a:cubicBezTo>
                    <a:pt x="1270" y="790"/>
                    <a:pt x="1388" y="807"/>
                    <a:pt x="1446" y="733"/>
                  </a:cubicBezTo>
                  <a:cubicBezTo>
                    <a:pt x="1503" y="658"/>
                    <a:pt x="1358" y="672"/>
                    <a:pt x="1257" y="611"/>
                  </a:cubicBezTo>
                  <a:cubicBezTo>
                    <a:pt x="1156" y="550"/>
                    <a:pt x="1149" y="466"/>
                    <a:pt x="1162" y="398"/>
                  </a:cubicBezTo>
                  <a:cubicBezTo>
                    <a:pt x="1176" y="331"/>
                    <a:pt x="1132" y="240"/>
                    <a:pt x="1098" y="169"/>
                  </a:cubicBezTo>
                  <a:cubicBezTo>
                    <a:pt x="1064" y="98"/>
                    <a:pt x="1010" y="30"/>
                    <a:pt x="913" y="47"/>
                  </a:cubicBezTo>
                  <a:cubicBezTo>
                    <a:pt x="815" y="64"/>
                    <a:pt x="742" y="77"/>
                    <a:pt x="700" y="42"/>
                  </a:cubicBezTo>
                  <a:cubicBezTo>
                    <a:pt x="692" y="35"/>
                    <a:pt x="684" y="20"/>
                    <a:pt x="674" y="0"/>
                  </a:cubicBezTo>
                  <a:lnTo>
                    <a:pt x="674" y="0"/>
                  </a:lnTo>
                  <a:lnTo>
                    <a:pt x="674" y="0"/>
                  </a:lnTo>
                  <a:cubicBezTo>
                    <a:pt x="674" y="1"/>
                    <a:pt x="673" y="1"/>
                    <a:pt x="672" y="2"/>
                  </a:cubicBezTo>
                  <a:cubicBezTo>
                    <a:pt x="661" y="15"/>
                    <a:pt x="601" y="92"/>
                    <a:pt x="626" y="175"/>
                  </a:cubicBezTo>
                  <a:cubicBezTo>
                    <a:pt x="653" y="266"/>
                    <a:pt x="594" y="275"/>
                    <a:pt x="585" y="353"/>
                  </a:cubicBezTo>
                  <a:cubicBezTo>
                    <a:pt x="575" y="430"/>
                    <a:pt x="694" y="545"/>
                    <a:pt x="521" y="545"/>
                  </a:cubicBezTo>
                  <a:cubicBezTo>
                    <a:pt x="347" y="545"/>
                    <a:pt x="306" y="481"/>
                    <a:pt x="178" y="672"/>
                  </a:cubicBezTo>
                  <a:cubicBezTo>
                    <a:pt x="51" y="864"/>
                    <a:pt x="0" y="919"/>
                    <a:pt x="87" y="1010"/>
                  </a:cubicBezTo>
                  <a:cubicBezTo>
                    <a:pt x="174" y="1101"/>
                    <a:pt x="160" y="1179"/>
                    <a:pt x="124" y="1215"/>
                  </a:cubicBezTo>
                  <a:cubicBezTo>
                    <a:pt x="90" y="1249"/>
                    <a:pt x="103" y="1377"/>
                    <a:pt x="18" y="1367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6" name="Freeform 13">
              <a:extLst>
                <a:ext uri="{FF2B5EF4-FFF2-40B4-BE49-F238E27FC236}">
                  <a16:creationId xmlns:a16="http://schemas.microsoft.com/office/drawing/2014/main" id="{E19B65E7-1270-7AED-D5E0-A51A989D4BB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61345" y="3485446"/>
              <a:ext cx="962519" cy="711358"/>
            </a:xfrm>
            <a:custGeom>
              <a:avLst/>
              <a:gdLst>
                <a:gd name="T0" fmla="*/ 355 w 2978"/>
                <a:gd name="T1" fmla="*/ 2172 h 2388"/>
                <a:gd name="T2" fmla="*/ 505 w 2978"/>
                <a:gd name="T3" fmla="*/ 2283 h 2388"/>
                <a:gd name="T4" fmla="*/ 644 w 2978"/>
                <a:gd name="T5" fmla="*/ 2291 h 2388"/>
                <a:gd name="T6" fmla="*/ 986 w 2978"/>
                <a:gd name="T7" fmla="*/ 2119 h 2388"/>
                <a:gd name="T8" fmla="*/ 1176 w 2978"/>
                <a:gd name="T9" fmla="*/ 2245 h 2388"/>
                <a:gd name="T10" fmla="*/ 1420 w 2978"/>
                <a:gd name="T11" fmla="*/ 2262 h 2388"/>
                <a:gd name="T12" fmla="*/ 1593 w 2978"/>
                <a:gd name="T13" fmla="*/ 2114 h 2388"/>
                <a:gd name="T14" fmla="*/ 1547 w 2978"/>
                <a:gd name="T15" fmla="*/ 1933 h 2388"/>
                <a:gd name="T16" fmla="*/ 1631 w 2978"/>
                <a:gd name="T17" fmla="*/ 1748 h 2388"/>
                <a:gd name="T18" fmla="*/ 2082 w 2978"/>
                <a:gd name="T19" fmla="*/ 1663 h 2388"/>
                <a:gd name="T20" fmla="*/ 2369 w 2978"/>
                <a:gd name="T21" fmla="*/ 1587 h 2388"/>
                <a:gd name="T22" fmla="*/ 2838 w 2978"/>
                <a:gd name="T23" fmla="*/ 1439 h 2388"/>
                <a:gd name="T24" fmla="*/ 2708 w 2978"/>
                <a:gd name="T25" fmla="*/ 1288 h 2388"/>
                <a:gd name="T26" fmla="*/ 2708 w 2978"/>
                <a:gd name="T27" fmla="*/ 933 h 2388"/>
                <a:gd name="T28" fmla="*/ 2836 w 2978"/>
                <a:gd name="T29" fmla="*/ 535 h 2388"/>
                <a:gd name="T30" fmla="*/ 2545 w 2978"/>
                <a:gd name="T31" fmla="*/ 443 h 2388"/>
                <a:gd name="T32" fmla="*/ 2112 w 2978"/>
                <a:gd name="T33" fmla="*/ 912 h 2388"/>
                <a:gd name="T34" fmla="*/ 1799 w 2978"/>
                <a:gd name="T35" fmla="*/ 1174 h 2388"/>
                <a:gd name="T36" fmla="*/ 1594 w 2978"/>
                <a:gd name="T37" fmla="*/ 1089 h 2388"/>
                <a:gd name="T38" fmla="*/ 1523 w 2978"/>
                <a:gd name="T39" fmla="*/ 862 h 2388"/>
                <a:gd name="T40" fmla="*/ 1395 w 2978"/>
                <a:gd name="T41" fmla="*/ 592 h 2388"/>
                <a:gd name="T42" fmla="*/ 1352 w 2978"/>
                <a:gd name="T43" fmla="*/ 419 h 2388"/>
                <a:gd name="T44" fmla="*/ 1352 w 2978"/>
                <a:gd name="T45" fmla="*/ 419 h 2388"/>
                <a:gd name="T46" fmla="*/ 1276 w 2978"/>
                <a:gd name="T47" fmla="*/ 405 h 2388"/>
                <a:gd name="T48" fmla="*/ 1081 w 2978"/>
                <a:gd name="T49" fmla="*/ 216 h 2388"/>
                <a:gd name="T50" fmla="*/ 865 w 2978"/>
                <a:gd name="T51" fmla="*/ 405 h 2388"/>
                <a:gd name="T52" fmla="*/ 501 w 2978"/>
                <a:gd name="T53" fmla="*/ 355 h 2388"/>
                <a:gd name="T54" fmla="*/ 214 w 2978"/>
                <a:gd name="T55" fmla="*/ 315 h 2388"/>
                <a:gd name="T56" fmla="*/ 0 w 2978"/>
                <a:gd name="T57" fmla="*/ 348 h 2388"/>
                <a:gd name="T58" fmla="*/ 143 w 2978"/>
                <a:gd name="T59" fmla="*/ 646 h 2388"/>
                <a:gd name="T60" fmla="*/ 524 w 2978"/>
                <a:gd name="T61" fmla="*/ 926 h 2388"/>
                <a:gd name="T62" fmla="*/ 445 w 2978"/>
                <a:gd name="T63" fmla="*/ 1249 h 2388"/>
                <a:gd name="T64" fmla="*/ 244 w 2978"/>
                <a:gd name="T65" fmla="*/ 1593 h 2388"/>
                <a:gd name="T66" fmla="*/ 395 w 2978"/>
                <a:gd name="T67" fmla="*/ 1923 h 2388"/>
                <a:gd name="T68" fmla="*/ 355 w 2978"/>
                <a:gd name="T69" fmla="*/ 2172 h 2388"/>
                <a:gd name="T70" fmla="*/ 1353 w 2978"/>
                <a:gd name="T71" fmla="*/ 422 h 2388"/>
                <a:gd name="T72" fmla="*/ 1354 w 2978"/>
                <a:gd name="T73" fmla="*/ 425 h 2388"/>
                <a:gd name="T74" fmla="*/ 1353 w 2978"/>
                <a:gd name="T75" fmla="*/ 422 h 2388"/>
                <a:gd name="T76" fmla="*/ 1355 w 2978"/>
                <a:gd name="T77" fmla="*/ 425 h 2388"/>
                <a:gd name="T78" fmla="*/ 1356 w 2978"/>
                <a:gd name="T79" fmla="*/ 427 h 2388"/>
                <a:gd name="T80" fmla="*/ 1355 w 2978"/>
                <a:gd name="T81" fmla="*/ 425 h 2388"/>
                <a:gd name="T82" fmla="*/ 1356 w 2978"/>
                <a:gd name="T83" fmla="*/ 427 h 2388"/>
                <a:gd name="T84" fmla="*/ 1358 w 2978"/>
                <a:gd name="T85" fmla="*/ 429 h 2388"/>
                <a:gd name="T86" fmla="*/ 1356 w 2978"/>
                <a:gd name="T87" fmla="*/ 427 h 2388"/>
                <a:gd name="T88" fmla="*/ 1358 w 2978"/>
                <a:gd name="T89" fmla="*/ 429 h 2388"/>
                <a:gd name="T90" fmla="*/ 1360 w 2978"/>
                <a:gd name="T91" fmla="*/ 431 h 2388"/>
                <a:gd name="T92" fmla="*/ 1358 w 2978"/>
                <a:gd name="T93" fmla="*/ 429 h 2388"/>
                <a:gd name="T94" fmla="*/ 1360 w 2978"/>
                <a:gd name="T95" fmla="*/ 431 h 2388"/>
                <a:gd name="T96" fmla="*/ 1363 w 2978"/>
                <a:gd name="T97" fmla="*/ 432 h 2388"/>
                <a:gd name="T98" fmla="*/ 1360 w 2978"/>
                <a:gd name="T99" fmla="*/ 431 h 2388"/>
                <a:gd name="T100" fmla="*/ 1363 w 2978"/>
                <a:gd name="T101" fmla="*/ 432 h 2388"/>
                <a:gd name="T102" fmla="*/ 1365 w 2978"/>
                <a:gd name="T103" fmla="*/ 432 h 2388"/>
                <a:gd name="T104" fmla="*/ 1363 w 2978"/>
                <a:gd name="T105" fmla="*/ 432 h 2388"/>
                <a:gd name="T106" fmla="*/ 1366 w 2978"/>
                <a:gd name="T107" fmla="*/ 432 h 2388"/>
                <a:gd name="T108" fmla="*/ 1369 w 2978"/>
                <a:gd name="T109" fmla="*/ 432 h 2388"/>
                <a:gd name="T110" fmla="*/ 1366 w 2978"/>
                <a:gd name="T111" fmla="*/ 432 h 2388"/>
                <a:gd name="T112" fmla="*/ 1369 w 2978"/>
                <a:gd name="T113" fmla="*/ 432 h 2388"/>
                <a:gd name="T114" fmla="*/ 1372 w 2978"/>
                <a:gd name="T115" fmla="*/ 432 h 2388"/>
                <a:gd name="T116" fmla="*/ 1369 w 2978"/>
                <a:gd name="T117" fmla="*/ 432 h 2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978" h="2388">
                  <a:moveTo>
                    <a:pt x="355" y="2172"/>
                  </a:moveTo>
                  <a:cubicBezTo>
                    <a:pt x="382" y="2156"/>
                    <a:pt x="453" y="2182"/>
                    <a:pt x="505" y="2283"/>
                  </a:cubicBezTo>
                  <a:cubicBezTo>
                    <a:pt x="560" y="2388"/>
                    <a:pt x="615" y="2334"/>
                    <a:pt x="644" y="2291"/>
                  </a:cubicBezTo>
                  <a:cubicBezTo>
                    <a:pt x="674" y="2249"/>
                    <a:pt x="902" y="2089"/>
                    <a:pt x="986" y="2119"/>
                  </a:cubicBezTo>
                  <a:cubicBezTo>
                    <a:pt x="1070" y="2148"/>
                    <a:pt x="1117" y="2245"/>
                    <a:pt x="1176" y="2245"/>
                  </a:cubicBezTo>
                  <a:cubicBezTo>
                    <a:pt x="1235" y="2245"/>
                    <a:pt x="1323" y="2270"/>
                    <a:pt x="1420" y="2262"/>
                  </a:cubicBezTo>
                  <a:cubicBezTo>
                    <a:pt x="1517" y="2254"/>
                    <a:pt x="1627" y="2195"/>
                    <a:pt x="1593" y="2114"/>
                  </a:cubicBezTo>
                  <a:cubicBezTo>
                    <a:pt x="1559" y="2034"/>
                    <a:pt x="1500" y="2043"/>
                    <a:pt x="1547" y="1933"/>
                  </a:cubicBezTo>
                  <a:cubicBezTo>
                    <a:pt x="1593" y="1823"/>
                    <a:pt x="1484" y="1802"/>
                    <a:pt x="1631" y="1748"/>
                  </a:cubicBezTo>
                  <a:cubicBezTo>
                    <a:pt x="1779" y="1693"/>
                    <a:pt x="1964" y="1735"/>
                    <a:pt x="2082" y="1663"/>
                  </a:cubicBezTo>
                  <a:cubicBezTo>
                    <a:pt x="2200" y="1592"/>
                    <a:pt x="2146" y="1604"/>
                    <a:pt x="2369" y="1587"/>
                  </a:cubicBezTo>
                  <a:cubicBezTo>
                    <a:pt x="2551" y="1574"/>
                    <a:pt x="2738" y="1501"/>
                    <a:pt x="2838" y="1439"/>
                  </a:cubicBezTo>
                  <a:cubicBezTo>
                    <a:pt x="2801" y="1383"/>
                    <a:pt x="2758" y="1332"/>
                    <a:pt x="2708" y="1288"/>
                  </a:cubicBezTo>
                  <a:cubicBezTo>
                    <a:pt x="2524" y="1125"/>
                    <a:pt x="2708" y="1181"/>
                    <a:pt x="2708" y="933"/>
                  </a:cubicBezTo>
                  <a:cubicBezTo>
                    <a:pt x="2708" y="684"/>
                    <a:pt x="2694" y="748"/>
                    <a:pt x="2836" y="535"/>
                  </a:cubicBezTo>
                  <a:cubicBezTo>
                    <a:pt x="2978" y="322"/>
                    <a:pt x="2680" y="408"/>
                    <a:pt x="2545" y="443"/>
                  </a:cubicBezTo>
                  <a:cubicBezTo>
                    <a:pt x="2410" y="479"/>
                    <a:pt x="2261" y="649"/>
                    <a:pt x="2112" y="912"/>
                  </a:cubicBezTo>
                  <a:cubicBezTo>
                    <a:pt x="1963" y="1174"/>
                    <a:pt x="1878" y="1054"/>
                    <a:pt x="1799" y="1174"/>
                  </a:cubicBezTo>
                  <a:cubicBezTo>
                    <a:pt x="1721" y="1295"/>
                    <a:pt x="1707" y="1139"/>
                    <a:pt x="1594" y="1089"/>
                  </a:cubicBezTo>
                  <a:cubicBezTo>
                    <a:pt x="1480" y="1039"/>
                    <a:pt x="1608" y="933"/>
                    <a:pt x="1523" y="862"/>
                  </a:cubicBezTo>
                  <a:cubicBezTo>
                    <a:pt x="1437" y="791"/>
                    <a:pt x="1466" y="642"/>
                    <a:pt x="1395" y="592"/>
                  </a:cubicBezTo>
                  <a:cubicBezTo>
                    <a:pt x="1324" y="543"/>
                    <a:pt x="1352" y="420"/>
                    <a:pt x="1352" y="419"/>
                  </a:cubicBezTo>
                  <a:lnTo>
                    <a:pt x="1352" y="419"/>
                  </a:lnTo>
                  <a:cubicBezTo>
                    <a:pt x="1326" y="413"/>
                    <a:pt x="1327" y="347"/>
                    <a:pt x="1276" y="405"/>
                  </a:cubicBezTo>
                  <a:cubicBezTo>
                    <a:pt x="1180" y="517"/>
                    <a:pt x="1148" y="432"/>
                    <a:pt x="1081" y="216"/>
                  </a:cubicBezTo>
                  <a:cubicBezTo>
                    <a:pt x="1013" y="0"/>
                    <a:pt x="973" y="351"/>
                    <a:pt x="865" y="405"/>
                  </a:cubicBezTo>
                  <a:cubicBezTo>
                    <a:pt x="763" y="456"/>
                    <a:pt x="649" y="381"/>
                    <a:pt x="501" y="355"/>
                  </a:cubicBezTo>
                  <a:cubicBezTo>
                    <a:pt x="341" y="517"/>
                    <a:pt x="241" y="292"/>
                    <a:pt x="214" y="315"/>
                  </a:cubicBezTo>
                  <a:cubicBezTo>
                    <a:pt x="186" y="338"/>
                    <a:pt x="29" y="348"/>
                    <a:pt x="0" y="348"/>
                  </a:cubicBezTo>
                  <a:cubicBezTo>
                    <a:pt x="0" y="348"/>
                    <a:pt x="0" y="348"/>
                    <a:pt x="143" y="646"/>
                  </a:cubicBezTo>
                  <a:cubicBezTo>
                    <a:pt x="287" y="944"/>
                    <a:pt x="294" y="832"/>
                    <a:pt x="524" y="926"/>
                  </a:cubicBezTo>
                  <a:cubicBezTo>
                    <a:pt x="753" y="1019"/>
                    <a:pt x="438" y="1033"/>
                    <a:pt x="445" y="1249"/>
                  </a:cubicBezTo>
                  <a:cubicBezTo>
                    <a:pt x="452" y="1464"/>
                    <a:pt x="244" y="1593"/>
                    <a:pt x="244" y="1593"/>
                  </a:cubicBezTo>
                  <a:cubicBezTo>
                    <a:pt x="244" y="1593"/>
                    <a:pt x="294" y="1765"/>
                    <a:pt x="395" y="1923"/>
                  </a:cubicBezTo>
                  <a:cubicBezTo>
                    <a:pt x="486" y="2067"/>
                    <a:pt x="376" y="2157"/>
                    <a:pt x="355" y="2172"/>
                  </a:cubicBezTo>
                  <a:close/>
                  <a:moveTo>
                    <a:pt x="1353" y="422"/>
                  </a:moveTo>
                  <a:cubicBezTo>
                    <a:pt x="1354" y="423"/>
                    <a:pt x="1354" y="424"/>
                    <a:pt x="1354" y="425"/>
                  </a:cubicBezTo>
                  <a:cubicBezTo>
                    <a:pt x="1354" y="424"/>
                    <a:pt x="1354" y="423"/>
                    <a:pt x="1353" y="422"/>
                  </a:cubicBezTo>
                  <a:close/>
                  <a:moveTo>
                    <a:pt x="1355" y="425"/>
                  </a:moveTo>
                  <a:cubicBezTo>
                    <a:pt x="1355" y="426"/>
                    <a:pt x="1355" y="426"/>
                    <a:pt x="1356" y="427"/>
                  </a:cubicBezTo>
                  <a:cubicBezTo>
                    <a:pt x="1355" y="426"/>
                    <a:pt x="1355" y="426"/>
                    <a:pt x="1355" y="425"/>
                  </a:cubicBezTo>
                  <a:close/>
                  <a:moveTo>
                    <a:pt x="1356" y="427"/>
                  </a:moveTo>
                  <a:cubicBezTo>
                    <a:pt x="1357" y="428"/>
                    <a:pt x="1357" y="429"/>
                    <a:pt x="1358" y="429"/>
                  </a:cubicBezTo>
                  <a:cubicBezTo>
                    <a:pt x="1357" y="429"/>
                    <a:pt x="1357" y="428"/>
                    <a:pt x="1356" y="427"/>
                  </a:cubicBezTo>
                  <a:close/>
                  <a:moveTo>
                    <a:pt x="1358" y="429"/>
                  </a:moveTo>
                  <a:cubicBezTo>
                    <a:pt x="1359" y="430"/>
                    <a:pt x="1359" y="430"/>
                    <a:pt x="1360" y="431"/>
                  </a:cubicBezTo>
                  <a:cubicBezTo>
                    <a:pt x="1359" y="430"/>
                    <a:pt x="1359" y="430"/>
                    <a:pt x="1358" y="429"/>
                  </a:cubicBezTo>
                  <a:close/>
                  <a:moveTo>
                    <a:pt x="1360" y="431"/>
                  </a:moveTo>
                  <a:cubicBezTo>
                    <a:pt x="1361" y="431"/>
                    <a:pt x="1362" y="431"/>
                    <a:pt x="1363" y="432"/>
                  </a:cubicBezTo>
                  <a:cubicBezTo>
                    <a:pt x="1362" y="431"/>
                    <a:pt x="1361" y="431"/>
                    <a:pt x="1360" y="431"/>
                  </a:cubicBezTo>
                  <a:close/>
                  <a:moveTo>
                    <a:pt x="1363" y="432"/>
                  </a:moveTo>
                  <a:cubicBezTo>
                    <a:pt x="1364" y="432"/>
                    <a:pt x="1365" y="432"/>
                    <a:pt x="1365" y="432"/>
                  </a:cubicBezTo>
                  <a:cubicBezTo>
                    <a:pt x="1365" y="432"/>
                    <a:pt x="1364" y="432"/>
                    <a:pt x="1363" y="432"/>
                  </a:cubicBezTo>
                  <a:close/>
                  <a:moveTo>
                    <a:pt x="1366" y="432"/>
                  </a:moveTo>
                  <a:cubicBezTo>
                    <a:pt x="1367" y="432"/>
                    <a:pt x="1368" y="432"/>
                    <a:pt x="1369" y="432"/>
                  </a:cubicBezTo>
                  <a:cubicBezTo>
                    <a:pt x="1368" y="432"/>
                    <a:pt x="1367" y="432"/>
                    <a:pt x="1366" y="432"/>
                  </a:cubicBezTo>
                  <a:close/>
                  <a:moveTo>
                    <a:pt x="1369" y="432"/>
                  </a:moveTo>
                  <a:cubicBezTo>
                    <a:pt x="1370" y="432"/>
                    <a:pt x="1371" y="432"/>
                    <a:pt x="1372" y="432"/>
                  </a:cubicBezTo>
                  <a:cubicBezTo>
                    <a:pt x="1371" y="432"/>
                    <a:pt x="1370" y="432"/>
                    <a:pt x="1369" y="432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96645E29-1EFF-F661-5C99-CD444EAF80F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6848" y="2608693"/>
              <a:ext cx="809351" cy="1030907"/>
            </a:xfrm>
            <a:custGeom>
              <a:avLst/>
              <a:gdLst>
                <a:gd name="T0" fmla="*/ 77 w 2503"/>
                <a:gd name="T1" fmla="*/ 1706 h 3462"/>
                <a:gd name="T2" fmla="*/ 164 w 2503"/>
                <a:gd name="T3" fmla="*/ 1954 h 3462"/>
                <a:gd name="T4" fmla="*/ 367 w 2503"/>
                <a:gd name="T5" fmla="*/ 2379 h 3462"/>
                <a:gd name="T6" fmla="*/ 468 w 2503"/>
                <a:gd name="T7" fmla="*/ 2770 h 3462"/>
                <a:gd name="T8" fmla="*/ 893 w 2503"/>
                <a:gd name="T9" fmla="*/ 2905 h 3462"/>
                <a:gd name="T10" fmla="*/ 1041 w 2503"/>
                <a:gd name="T11" fmla="*/ 3296 h 3462"/>
                <a:gd name="T12" fmla="*/ 1433 w 2503"/>
                <a:gd name="T13" fmla="*/ 3350 h 3462"/>
                <a:gd name="T14" fmla="*/ 1649 w 2503"/>
                <a:gd name="T15" fmla="*/ 3161 h 3462"/>
                <a:gd name="T16" fmla="*/ 1844 w 2503"/>
                <a:gd name="T17" fmla="*/ 3350 h 3462"/>
                <a:gd name="T18" fmla="*/ 1920 w 2503"/>
                <a:gd name="T19" fmla="*/ 3364 h 3462"/>
                <a:gd name="T20" fmla="*/ 2021 w 2503"/>
                <a:gd name="T21" fmla="*/ 3029 h 3462"/>
                <a:gd name="T22" fmla="*/ 2066 w 2503"/>
                <a:gd name="T23" fmla="*/ 2697 h 3462"/>
                <a:gd name="T24" fmla="*/ 1788 w 2503"/>
                <a:gd name="T25" fmla="*/ 1796 h 3462"/>
                <a:gd name="T26" fmla="*/ 2088 w 2503"/>
                <a:gd name="T27" fmla="*/ 1493 h 3462"/>
                <a:gd name="T28" fmla="*/ 2391 w 2503"/>
                <a:gd name="T29" fmla="*/ 1314 h 3462"/>
                <a:gd name="T30" fmla="*/ 2216 w 2503"/>
                <a:gd name="T31" fmla="*/ 768 h 3462"/>
                <a:gd name="T32" fmla="*/ 1746 w 2503"/>
                <a:gd name="T33" fmla="*/ 755 h 3462"/>
                <a:gd name="T34" fmla="*/ 1459 w 2503"/>
                <a:gd name="T35" fmla="*/ 555 h 3462"/>
                <a:gd name="T36" fmla="*/ 1078 w 2503"/>
                <a:gd name="T37" fmla="*/ 498 h 3462"/>
                <a:gd name="T38" fmla="*/ 664 w 2503"/>
                <a:gd name="T39" fmla="*/ 305 h 3462"/>
                <a:gd name="T40" fmla="*/ 380 w 2503"/>
                <a:gd name="T41" fmla="*/ 118 h 3462"/>
                <a:gd name="T42" fmla="*/ 194 w 2503"/>
                <a:gd name="T43" fmla="*/ 0 h 3462"/>
                <a:gd name="T44" fmla="*/ 158 w 2503"/>
                <a:gd name="T45" fmla="*/ 13 h 3462"/>
                <a:gd name="T46" fmla="*/ 140 w 2503"/>
                <a:gd name="T47" fmla="*/ 427 h 3462"/>
                <a:gd name="T48" fmla="*/ 514 w 2503"/>
                <a:gd name="T49" fmla="*/ 750 h 3462"/>
                <a:gd name="T50" fmla="*/ 637 w 2503"/>
                <a:gd name="T51" fmla="*/ 1004 h 3462"/>
                <a:gd name="T52" fmla="*/ 484 w 2503"/>
                <a:gd name="T53" fmla="*/ 1236 h 3462"/>
                <a:gd name="T54" fmla="*/ 254 w 2503"/>
                <a:gd name="T55" fmla="*/ 1298 h 3462"/>
                <a:gd name="T56" fmla="*/ 107 w 2503"/>
                <a:gd name="T57" fmla="*/ 1300 h 3462"/>
                <a:gd name="T58" fmla="*/ 57 w 2503"/>
                <a:gd name="T59" fmla="*/ 1514 h 3462"/>
                <a:gd name="T60" fmla="*/ 77 w 2503"/>
                <a:gd name="T61" fmla="*/ 1706 h 3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503" h="3462">
                  <a:moveTo>
                    <a:pt x="77" y="1706"/>
                  </a:moveTo>
                  <a:cubicBezTo>
                    <a:pt x="77" y="1706"/>
                    <a:pt x="124" y="1792"/>
                    <a:pt x="164" y="1954"/>
                  </a:cubicBezTo>
                  <a:cubicBezTo>
                    <a:pt x="205" y="2116"/>
                    <a:pt x="407" y="2203"/>
                    <a:pt x="367" y="2379"/>
                  </a:cubicBezTo>
                  <a:cubicBezTo>
                    <a:pt x="326" y="2554"/>
                    <a:pt x="495" y="2635"/>
                    <a:pt x="468" y="2770"/>
                  </a:cubicBezTo>
                  <a:cubicBezTo>
                    <a:pt x="441" y="2905"/>
                    <a:pt x="677" y="2716"/>
                    <a:pt x="893" y="2905"/>
                  </a:cubicBezTo>
                  <a:cubicBezTo>
                    <a:pt x="1109" y="3094"/>
                    <a:pt x="880" y="3276"/>
                    <a:pt x="1041" y="3296"/>
                  </a:cubicBezTo>
                  <a:cubicBezTo>
                    <a:pt x="1203" y="3316"/>
                    <a:pt x="1325" y="3404"/>
                    <a:pt x="1433" y="3350"/>
                  </a:cubicBezTo>
                  <a:cubicBezTo>
                    <a:pt x="1541" y="3296"/>
                    <a:pt x="1581" y="2945"/>
                    <a:pt x="1649" y="3161"/>
                  </a:cubicBezTo>
                  <a:cubicBezTo>
                    <a:pt x="1716" y="3377"/>
                    <a:pt x="1748" y="3462"/>
                    <a:pt x="1844" y="3350"/>
                  </a:cubicBezTo>
                  <a:cubicBezTo>
                    <a:pt x="1895" y="3292"/>
                    <a:pt x="1894" y="3358"/>
                    <a:pt x="1920" y="3364"/>
                  </a:cubicBezTo>
                  <a:cubicBezTo>
                    <a:pt x="1897" y="3304"/>
                    <a:pt x="1975" y="3168"/>
                    <a:pt x="2021" y="3029"/>
                  </a:cubicBezTo>
                  <a:cubicBezTo>
                    <a:pt x="2069" y="2885"/>
                    <a:pt x="2138" y="2835"/>
                    <a:pt x="2066" y="2697"/>
                  </a:cubicBezTo>
                  <a:cubicBezTo>
                    <a:pt x="1994" y="2560"/>
                    <a:pt x="1772" y="2163"/>
                    <a:pt x="1788" y="1796"/>
                  </a:cubicBezTo>
                  <a:cubicBezTo>
                    <a:pt x="1804" y="1429"/>
                    <a:pt x="1912" y="1356"/>
                    <a:pt x="2088" y="1493"/>
                  </a:cubicBezTo>
                  <a:cubicBezTo>
                    <a:pt x="2264" y="1630"/>
                    <a:pt x="2436" y="1502"/>
                    <a:pt x="2391" y="1314"/>
                  </a:cubicBezTo>
                  <a:cubicBezTo>
                    <a:pt x="2346" y="1126"/>
                    <a:pt x="2503" y="816"/>
                    <a:pt x="2216" y="768"/>
                  </a:cubicBezTo>
                  <a:cubicBezTo>
                    <a:pt x="1928" y="720"/>
                    <a:pt x="1849" y="845"/>
                    <a:pt x="1746" y="755"/>
                  </a:cubicBezTo>
                  <a:cubicBezTo>
                    <a:pt x="1644" y="666"/>
                    <a:pt x="1559" y="472"/>
                    <a:pt x="1459" y="555"/>
                  </a:cubicBezTo>
                  <a:cubicBezTo>
                    <a:pt x="1359" y="639"/>
                    <a:pt x="1192" y="792"/>
                    <a:pt x="1078" y="498"/>
                  </a:cubicBezTo>
                  <a:cubicBezTo>
                    <a:pt x="965" y="204"/>
                    <a:pt x="798" y="392"/>
                    <a:pt x="664" y="305"/>
                  </a:cubicBezTo>
                  <a:cubicBezTo>
                    <a:pt x="530" y="218"/>
                    <a:pt x="520" y="181"/>
                    <a:pt x="380" y="118"/>
                  </a:cubicBezTo>
                  <a:cubicBezTo>
                    <a:pt x="292" y="78"/>
                    <a:pt x="240" y="55"/>
                    <a:pt x="194" y="0"/>
                  </a:cubicBezTo>
                  <a:cubicBezTo>
                    <a:pt x="194" y="0"/>
                    <a:pt x="180" y="5"/>
                    <a:pt x="158" y="13"/>
                  </a:cubicBezTo>
                  <a:cubicBezTo>
                    <a:pt x="56" y="62"/>
                    <a:pt x="63" y="214"/>
                    <a:pt x="140" y="427"/>
                  </a:cubicBezTo>
                  <a:cubicBezTo>
                    <a:pt x="242" y="707"/>
                    <a:pt x="440" y="742"/>
                    <a:pt x="514" y="750"/>
                  </a:cubicBezTo>
                  <a:cubicBezTo>
                    <a:pt x="587" y="758"/>
                    <a:pt x="637" y="927"/>
                    <a:pt x="637" y="1004"/>
                  </a:cubicBezTo>
                  <a:cubicBezTo>
                    <a:pt x="637" y="1081"/>
                    <a:pt x="555" y="1167"/>
                    <a:pt x="484" y="1236"/>
                  </a:cubicBezTo>
                  <a:cubicBezTo>
                    <a:pt x="412" y="1306"/>
                    <a:pt x="323" y="1323"/>
                    <a:pt x="254" y="1298"/>
                  </a:cubicBezTo>
                  <a:cubicBezTo>
                    <a:pt x="184" y="1272"/>
                    <a:pt x="178" y="1232"/>
                    <a:pt x="107" y="1300"/>
                  </a:cubicBezTo>
                  <a:cubicBezTo>
                    <a:pt x="35" y="1367"/>
                    <a:pt x="115" y="1450"/>
                    <a:pt x="57" y="1514"/>
                  </a:cubicBezTo>
                  <a:cubicBezTo>
                    <a:pt x="0" y="1577"/>
                    <a:pt x="63" y="1659"/>
                    <a:pt x="77" y="170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F998CAE1-B1E5-E165-A149-CBD8F35D030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2924" y="912997"/>
              <a:ext cx="2659546" cy="2716969"/>
            </a:xfrm>
            <a:custGeom>
              <a:avLst/>
              <a:gdLst>
                <a:gd name="T0" fmla="*/ 645 w 8230"/>
                <a:gd name="T1" fmla="*/ 2991 h 9120"/>
                <a:gd name="T2" fmla="*/ 2553 w 8230"/>
                <a:gd name="T3" fmla="*/ 1089 h 9120"/>
                <a:gd name="T4" fmla="*/ 2669 w 8230"/>
                <a:gd name="T5" fmla="*/ 761 h 9120"/>
                <a:gd name="T6" fmla="*/ 2375 w 8230"/>
                <a:gd name="T7" fmla="*/ 300 h 9120"/>
                <a:gd name="T8" fmla="*/ 2893 w 8230"/>
                <a:gd name="T9" fmla="*/ 196 h 9120"/>
                <a:gd name="T10" fmla="*/ 3660 w 8230"/>
                <a:gd name="T11" fmla="*/ 893 h 9120"/>
                <a:gd name="T12" fmla="*/ 4190 w 8230"/>
                <a:gd name="T13" fmla="*/ 1401 h 9120"/>
                <a:gd name="T14" fmla="*/ 4634 w 8230"/>
                <a:gd name="T15" fmla="*/ 2011 h 9120"/>
                <a:gd name="T16" fmla="*/ 4905 w 8230"/>
                <a:gd name="T17" fmla="*/ 2519 h 9120"/>
                <a:gd name="T18" fmla="*/ 5318 w 8230"/>
                <a:gd name="T19" fmla="*/ 2644 h 9120"/>
                <a:gd name="T20" fmla="*/ 6058 w 8230"/>
                <a:gd name="T21" fmla="*/ 2547 h 9120"/>
                <a:gd name="T22" fmla="*/ 6376 w 8230"/>
                <a:gd name="T23" fmla="*/ 2369 h 9120"/>
                <a:gd name="T24" fmla="*/ 6748 w 8230"/>
                <a:gd name="T25" fmla="*/ 2588 h 9120"/>
                <a:gd name="T26" fmla="*/ 7297 w 8230"/>
                <a:gd name="T27" fmla="*/ 2475 h 9120"/>
                <a:gd name="T28" fmla="*/ 7747 w 8230"/>
                <a:gd name="T29" fmla="*/ 2703 h 9120"/>
                <a:gd name="T30" fmla="*/ 8078 w 8230"/>
                <a:gd name="T31" fmla="*/ 2962 h 9120"/>
                <a:gd name="T32" fmla="*/ 7819 w 8230"/>
                <a:gd name="T33" fmla="*/ 4033 h 9120"/>
                <a:gd name="T34" fmla="*/ 8151 w 8230"/>
                <a:gd name="T35" fmla="*/ 4519 h 9120"/>
                <a:gd name="T36" fmla="*/ 7811 w 8230"/>
                <a:gd name="T37" fmla="*/ 4464 h 9120"/>
                <a:gd name="T38" fmla="*/ 7468 w 8230"/>
                <a:gd name="T39" fmla="*/ 4393 h 9120"/>
                <a:gd name="T40" fmla="*/ 6836 w 8230"/>
                <a:gd name="T41" fmla="*/ 4614 h 9120"/>
                <a:gd name="T42" fmla="*/ 6342 w 8230"/>
                <a:gd name="T43" fmla="*/ 4760 h 9120"/>
                <a:gd name="T44" fmla="*/ 5655 w 8230"/>
                <a:gd name="T45" fmla="*/ 5123 h 9120"/>
                <a:gd name="T46" fmla="*/ 5083 w 8230"/>
                <a:gd name="T47" fmla="*/ 5692 h 9120"/>
                <a:gd name="T48" fmla="*/ 4815 w 8230"/>
                <a:gd name="T49" fmla="*/ 6439 h 9120"/>
                <a:gd name="T50" fmla="*/ 4319 w 8230"/>
                <a:gd name="T51" fmla="*/ 7173 h 9120"/>
                <a:gd name="T52" fmla="*/ 4081 w 8230"/>
                <a:gd name="T53" fmla="*/ 7765 h 9120"/>
                <a:gd name="T54" fmla="*/ 3616 w 8230"/>
                <a:gd name="T55" fmla="*/ 7760 h 9120"/>
                <a:gd name="T56" fmla="*/ 3373 w 8230"/>
                <a:gd name="T57" fmla="*/ 8190 h 9120"/>
                <a:gd name="T58" fmla="*/ 2843 w 8230"/>
                <a:gd name="T59" fmla="*/ 8513 h 9120"/>
                <a:gd name="T60" fmla="*/ 2469 w 8230"/>
                <a:gd name="T61" fmla="*/ 8743 h 9120"/>
                <a:gd name="T62" fmla="*/ 2355 w 8230"/>
                <a:gd name="T63" fmla="*/ 8770 h 9120"/>
                <a:gd name="T64" fmla="*/ 2065 w 8230"/>
                <a:gd name="T65" fmla="*/ 8722 h 9120"/>
                <a:gd name="T66" fmla="*/ 1832 w 8230"/>
                <a:gd name="T67" fmla="*/ 7489 h 9120"/>
                <a:gd name="T68" fmla="*/ 2435 w 8230"/>
                <a:gd name="T69" fmla="*/ 7007 h 9120"/>
                <a:gd name="T70" fmla="*/ 1790 w 8230"/>
                <a:gd name="T71" fmla="*/ 6448 h 9120"/>
                <a:gd name="T72" fmla="*/ 1122 w 8230"/>
                <a:gd name="T73" fmla="*/ 6191 h 9120"/>
                <a:gd name="T74" fmla="*/ 424 w 8230"/>
                <a:gd name="T75" fmla="*/ 5811 h 9120"/>
                <a:gd name="T76" fmla="*/ 141 w 8230"/>
                <a:gd name="T77" fmla="*/ 4932 h 9120"/>
                <a:gd name="T78" fmla="*/ 254 w 8230"/>
                <a:gd name="T79" fmla="*/ 4124 h 9120"/>
                <a:gd name="T80" fmla="*/ 11 w 8230"/>
                <a:gd name="T81" fmla="*/ 3256 h 9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230" h="9120">
                  <a:moveTo>
                    <a:pt x="11" y="3256"/>
                  </a:moveTo>
                  <a:cubicBezTo>
                    <a:pt x="11" y="3256"/>
                    <a:pt x="46" y="3182"/>
                    <a:pt x="645" y="2991"/>
                  </a:cubicBezTo>
                  <a:cubicBezTo>
                    <a:pt x="1245" y="2801"/>
                    <a:pt x="1839" y="2478"/>
                    <a:pt x="2190" y="1867"/>
                  </a:cubicBezTo>
                  <a:cubicBezTo>
                    <a:pt x="2542" y="1256"/>
                    <a:pt x="2444" y="1055"/>
                    <a:pt x="2553" y="1089"/>
                  </a:cubicBezTo>
                  <a:cubicBezTo>
                    <a:pt x="2663" y="1124"/>
                    <a:pt x="2755" y="1107"/>
                    <a:pt x="2697" y="980"/>
                  </a:cubicBezTo>
                  <a:cubicBezTo>
                    <a:pt x="2640" y="853"/>
                    <a:pt x="2611" y="853"/>
                    <a:pt x="2669" y="761"/>
                  </a:cubicBezTo>
                  <a:cubicBezTo>
                    <a:pt x="2726" y="669"/>
                    <a:pt x="2692" y="622"/>
                    <a:pt x="2542" y="565"/>
                  </a:cubicBezTo>
                  <a:cubicBezTo>
                    <a:pt x="2392" y="507"/>
                    <a:pt x="2513" y="352"/>
                    <a:pt x="2375" y="300"/>
                  </a:cubicBezTo>
                  <a:cubicBezTo>
                    <a:pt x="2236" y="248"/>
                    <a:pt x="2340" y="179"/>
                    <a:pt x="2467" y="213"/>
                  </a:cubicBezTo>
                  <a:cubicBezTo>
                    <a:pt x="2594" y="248"/>
                    <a:pt x="2807" y="0"/>
                    <a:pt x="2893" y="196"/>
                  </a:cubicBezTo>
                  <a:cubicBezTo>
                    <a:pt x="2980" y="392"/>
                    <a:pt x="3228" y="248"/>
                    <a:pt x="3233" y="415"/>
                  </a:cubicBezTo>
                  <a:cubicBezTo>
                    <a:pt x="3239" y="582"/>
                    <a:pt x="3631" y="548"/>
                    <a:pt x="3660" y="893"/>
                  </a:cubicBezTo>
                  <a:cubicBezTo>
                    <a:pt x="3689" y="1239"/>
                    <a:pt x="3890" y="1135"/>
                    <a:pt x="3954" y="1228"/>
                  </a:cubicBezTo>
                  <a:cubicBezTo>
                    <a:pt x="4017" y="1320"/>
                    <a:pt x="4173" y="1326"/>
                    <a:pt x="4190" y="1401"/>
                  </a:cubicBezTo>
                  <a:cubicBezTo>
                    <a:pt x="4207" y="1475"/>
                    <a:pt x="4352" y="1349"/>
                    <a:pt x="4461" y="1585"/>
                  </a:cubicBezTo>
                  <a:cubicBezTo>
                    <a:pt x="4571" y="1821"/>
                    <a:pt x="4484" y="2000"/>
                    <a:pt x="4634" y="2011"/>
                  </a:cubicBezTo>
                  <a:cubicBezTo>
                    <a:pt x="4784" y="2023"/>
                    <a:pt x="4824" y="1919"/>
                    <a:pt x="4905" y="2173"/>
                  </a:cubicBezTo>
                  <a:cubicBezTo>
                    <a:pt x="4986" y="2426"/>
                    <a:pt x="4847" y="2450"/>
                    <a:pt x="4905" y="2519"/>
                  </a:cubicBezTo>
                  <a:cubicBezTo>
                    <a:pt x="4962" y="2588"/>
                    <a:pt x="5055" y="2582"/>
                    <a:pt x="5112" y="2657"/>
                  </a:cubicBezTo>
                  <a:cubicBezTo>
                    <a:pt x="5170" y="2732"/>
                    <a:pt x="5168" y="2600"/>
                    <a:pt x="5318" y="2644"/>
                  </a:cubicBezTo>
                  <a:cubicBezTo>
                    <a:pt x="5467" y="2688"/>
                    <a:pt x="5552" y="2591"/>
                    <a:pt x="5736" y="2660"/>
                  </a:cubicBezTo>
                  <a:cubicBezTo>
                    <a:pt x="5920" y="2728"/>
                    <a:pt x="5955" y="2591"/>
                    <a:pt x="6058" y="2547"/>
                  </a:cubicBezTo>
                  <a:cubicBezTo>
                    <a:pt x="6161" y="2503"/>
                    <a:pt x="6139" y="2622"/>
                    <a:pt x="6211" y="2479"/>
                  </a:cubicBezTo>
                  <a:cubicBezTo>
                    <a:pt x="6282" y="2335"/>
                    <a:pt x="6314" y="2322"/>
                    <a:pt x="6376" y="2369"/>
                  </a:cubicBezTo>
                  <a:cubicBezTo>
                    <a:pt x="6438" y="2416"/>
                    <a:pt x="6510" y="2413"/>
                    <a:pt x="6579" y="2500"/>
                  </a:cubicBezTo>
                  <a:cubicBezTo>
                    <a:pt x="6648" y="2588"/>
                    <a:pt x="6666" y="2538"/>
                    <a:pt x="6748" y="2588"/>
                  </a:cubicBezTo>
                  <a:cubicBezTo>
                    <a:pt x="6829" y="2638"/>
                    <a:pt x="6938" y="2479"/>
                    <a:pt x="7038" y="2500"/>
                  </a:cubicBezTo>
                  <a:cubicBezTo>
                    <a:pt x="7138" y="2522"/>
                    <a:pt x="7138" y="2326"/>
                    <a:pt x="7297" y="2475"/>
                  </a:cubicBezTo>
                  <a:cubicBezTo>
                    <a:pt x="7456" y="2625"/>
                    <a:pt x="7597" y="2653"/>
                    <a:pt x="7634" y="2638"/>
                  </a:cubicBezTo>
                  <a:cubicBezTo>
                    <a:pt x="7672" y="2622"/>
                    <a:pt x="7612" y="2700"/>
                    <a:pt x="7747" y="2703"/>
                  </a:cubicBezTo>
                  <a:cubicBezTo>
                    <a:pt x="7881" y="2706"/>
                    <a:pt x="7853" y="2778"/>
                    <a:pt x="7921" y="2847"/>
                  </a:cubicBezTo>
                  <a:cubicBezTo>
                    <a:pt x="7990" y="2916"/>
                    <a:pt x="8152" y="2875"/>
                    <a:pt x="8078" y="2962"/>
                  </a:cubicBezTo>
                  <a:cubicBezTo>
                    <a:pt x="8003" y="3050"/>
                    <a:pt x="7235" y="3918"/>
                    <a:pt x="7438" y="4027"/>
                  </a:cubicBezTo>
                  <a:cubicBezTo>
                    <a:pt x="7640" y="4136"/>
                    <a:pt x="7736" y="3950"/>
                    <a:pt x="7819" y="4033"/>
                  </a:cubicBezTo>
                  <a:cubicBezTo>
                    <a:pt x="7902" y="4116"/>
                    <a:pt x="7910" y="4152"/>
                    <a:pt x="7930" y="4247"/>
                  </a:cubicBezTo>
                  <a:cubicBezTo>
                    <a:pt x="7949" y="4341"/>
                    <a:pt x="8230" y="4420"/>
                    <a:pt x="8151" y="4519"/>
                  </a:cubicBezTo>
                  <a:cubicBezTo>
                    <a:pt x="8072" y="4618"/>
                    <a:pt x="8040" y="4452"/>
                    <a:pt x="7993" y="4495"/>
                  </a:cubicBezTo>
                  <a:cubicBezTo>
                    <a:pt x="7945" y="4539"/>
                    <a:pt x="7839" y="4606"/>
                    <a:pt x="7811" y="4464"/>
                  </a:cubicBezTo>
                  <a:cubicBezTo>
                    <a:pt x="7784" y="4322"/>
                    <a:pt x="7799" y="4365"/>
                    <a:pt x="7673" y="4381"/>
                  </a:cubicBezTo>
                  <a:cubicBezTo>
                    <a:pt x="7547" y="4397"/>
                    <a:pt x="7507" y="4444"/>
                    <a:pt x="7468" y="4393"/>
                  </a:cubicBezTo>
                  <a:cubicBezTo>
                    <a:pt x="7428" y="4341"/>
                    <a:pt x="7251" y="4389"/>
                    <a:pt x="7215" y="4511"/>
                  </a:cubicBezTo>
                  <a:cubicBezTo>
                    <a:pt x="7179" y="4634"/>
                    <a:pt x="6978" y="4618"/>
                    <a:pt x="6836" y="4614"/>
                  </a:cubicBezTo>
                  <a:cubicBezTo>
                    <a:pt x="6694" y="4610"/>
                    <a:pt x="6674" y="4705"/>
                    <a:pt x="6563" y="4705"/>
                  </a:cubicBezTo>
                  <a:cubicBezTo>
                    <a:pt x="6453" y="4705"/>
                    <a:pt x="6536" y="4768"/>
                    <a:pt x="6342" y="4760"/>
                  </a:cubicBezTo>
                  <a:cubicBezTo>
                    <a:pt x="6149" y="4752"/>
                    <a:pt x="5865" y="5020"/>
                    <a:pt x="5801" y="5032"/>
                  </a:cubicBezTo>
                  <a:cubicBezTo>
                    <a:pt x="5738" y="5044"/>
                    <a:pt x="5699" y="5013"/>
                    <a:pt x="5655" y="5123"/>
                  </a:cubicBezTo>
                  <a:cubicBezTo>
                    <a:pt x="5612" y="5234"/>
                    <a:pt x="5466" y="5309"/>
                    <a:pt x="5351" y="5309"/>
                  </a:cubicBezTo>
                  <a:cubicBezTo>
                    <a:pt x="5237" y="5309"/>
                    <a:pt x="5103" y="5368"/>
                    <a:pt x="5083" y="5692"/>
                  </a:cubicBezTo>
                  <a:cubicBezTo>
                    <a:pt x="5063" y="6015"/>
                    <a:pt x="5016" y="6067"/>
                    <a:pt x="4984" y="6106"/>
                  </a:cubicBezTo>
                  <a:cubicBezTo>
                    <a:pt x="4953" y="6146"/>
                    <a:pt x="4749" y="6277"/>
                    <a:pt x="4815" y="6439"/>
                  </a:cubicBezTo>
                  <a:cubicBezTo>
                    <a:pt x="4881" y="6601"/>
                    <a:pt x="5068" y="6803"/>
                    <a:pt x="4866" y="6869"/>
                  </a:cubicBezTo>
                  <a:cubicBezTo>
                    <a:pt x="4663" y="6935"/>
                    <a:pt x="4496" y="6945"/>
                    <a:pt x="4319" y="7173"/>
                  </a:cubicBezTo>
                  <a:cubicBezTo>
                    <a:pt x="4142" y="7400"/>
                    <a:pt x="4299" y="7527"/>
                    <a:pt x="4314" y="7633"/>
                  </a:cubicBezTo>
                  <a:cubicBezTo>
                    <a:pt x="4329" y="7739"/>
                    <a:pt x="4006" y="7664"/>
                    <a:pt x="4081" y="7765"/>
                  </a:cubicBezTo>
                  <a:cubicBezTo>
                    <a:pt x="4157" y="7866"/>
                    <a:pt x="4137" y="7932"/>
                    <a:pt x="3975" y="7861"/>
                  </a:cubicBezTo>
                  <a:cubicBezTo>
                    <a:pt x="3813" y="7790"/>
                    <a:pt x="3717" y="7775"/>
                    <a:pt x="3616" y="7760"/>
                  </a:cubicBezTo>
                  <a:cubicBezTo>
                    <a:pt x="3515" y="7744"/>
                    <a:pt x="3332" y="7613"/>
                    <a:pt x="3358" y="7719"/>
                  </a:cubicBezTo>
                  <a:cubicBezTo>
                    <a:pt x="3383" y="7825"/>
                    <a:pt x="3454" y="8170"/>
                    <a:pt x="3373" y="8190"/>
                  </a:cubicBezTo>
                  <a:cubicBezTo>
                    <a:pt x="3292" y="8210"/>
                    <a:pt x="3332" y="8331"/>
                    <a:pt x="3211" y="8352"/>
                  </a:cubicBezTo>
                  <a:cubicBezTo>
                    <a:pt x="3090" y="8372"/>
                    <a:pt x="2911" y="8510"/>
                    <a:pt x="2843" y="8513"/>
                  </a:cubicBezTo>
                  <a:cubicBezTo>
                    <a:pt x="2774" y="8516"/>
                    <a:pt x="2585" y="8486"/>
                    <a:pt x="2555" y="8555"/>
                  </a:cubicBezTo>
                  <a:cubicBezTo>
                    <a:pt x="2526" y="8623"/>
                    <a:pt x="2400" y="8647"/>
                    <a:pt x="2469" y="8743"/>
                  </a:cubicBezTo>
                  <a:cubicBezTo>
                    <a:pt x="2538" y="8839"/>
                    <a:pt x="2517" y="8919"/>
                    <a:pt x="2475" y="8868"/>
                  </a:cubicBezTo>
                  <a:cubicBezTo>
                    <a:pt x="2433" y="8818"/>
                    <a:pt x="2448" y="8698"/>
                    <a:pt x="2355" y="8770"/>
                  </a:cubicBezTo>
                  <a:cubicBezTo>
                    <a:pt x="2262" y="8842"/>
                    <a:pt x="1996" y="9120"/>
                    <a:pt x="1967" y="9063"/>
                  </a:cubicBezTo>
                  <a:cubicBezTo>
                    <a:pt x="1937" y="9006"/>
                    <a:pt x="2017" y="8865"/>
                    <a:pt x="2065" y="8722"/>
                  </a:cubicBezTo>
                  <a:cubicBezTo>
                    <a:pt x="2113" y="8578"/>
                    <a:pt x="2182" y="8528"/>
                    <a:pt x="2110" y="8390"/>
                  </a:cubicBezTo>
                  <a:cubicBezTo>
                    <a:pt x="2038" y="8253"/>
                    <a:pt x="1816" y="7856"/>
                    <a:pt x="1832" y="7489"/>
                  </a:cubicBezTo>
                  <a:cubicBezTo>
                    <a:pt x="1848" y="7122"/>
                    <a:pt x="1956" y="7049"/>
                    <a:pt x="2132" y="7186"/>
                  </a:cubicBezTo>
                  <a:cubicBezTo>
                    <a:pt x="2308" y="7323"/>
                    <a:pt x="2480" y="7195"/>
                    <a:pt x="2435" y="7007"/>
                  </a:cubicBezTo>
                  <a:cubicBezTo>
                    <a:pt x="2390" y="6819"/>
                    <a:pt x="2547" y="6509"/>
                    <a:pt x="2260" y="6461"/>
                  </a:cubicBezTo>
                  <a:cubicBezTo>
                    <a:pt x="1972" y="6413"/>
                    <a:pt x="1893" y="6538"/>
                    <a:pt x="1790" y="6448"/>
                  </a:cubicBezTo>
                  <a:cubicBezTo>
                    <a:pt x="1688" y="6359"/>
                    <a:pt x="1603" y="6165"/>
                    <a:pt x="1503" y="6248"/>
                  </a:cubicBezTo>
                  <a:cubicBezTo>
                    <a:pt x="1403" y="6332"/>
                    <a:pt x="1236" y="6485"/>
                    <a:pt x="1122" y="6191"/>
                  </a:cubicBezTo>
                  <a:cubicBezTo>
                    <a:pt x="1009" y="5897"/>
                    <a:pt x="842" y="6085"/>
                    <a:pt x="708" y="5998"/>
                  </a:cubicBezTo>
                  <a:cubicBezTo>
                    <a:pt x="574" y="5911"/>
                    <a:pt x="564" y="5874"/>
                    <a:pt x="424" y="5811"/>
                  </a:cubicBezTo>
                  <a:cubicBezTo>
                    <a:pt x="284" y="5747"/>
                    <a:pt x="234" y="5727"/>
                    <a:pt x="157" y="5550"/>
                  </a:cubicBezTo>
                  <a:cubicBezTo>
                    <a:pt x="80" y="5373"/>
                    <a:pt x="0" y="5139"/>
                    <a:pt x="141" y="4932"/>
                  </a:cubicBezTo>
                  <a:cubicBezTo>
                    <a:pt x="281" y="4725"/>
                    <a:pt x="269" y="4768"/>
                    <a:pt x="262" y="4569"/>
                  </a:cubicBezTo>
                  <a:cubicBezTo>
                    <a:pt x="254" y="4370"/>
                    <a:pt x="375" y="4319"/>
                    <a:pt x="254" y="4124"/>
                  </a:cubicBezTo>
                  <a:cubicBezTo>
                    <a:pt x="133" y="3929"/>
                    <a:pt x="238" y="3878"/>
                    <a:pt x="137" y="3679"/>
                  </a:cubicBezTo>
                  <a:cubicBezTo>
                    <a:pt x="35" y="3480"/>
                    <a:pt x="11" y="3256"/>
                    <a:pt x="11" y="325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92BE7688-9758-8B28-CD0B-7536560B6F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3963" y="1876462"/>
              <a:ext cx="548270" cy="1254109"/>
            </a:xfrm>
            <a:custGeom>
              <a:avLst/>
              <a:gdLst>
                <a:gd name="T0" fmla="*/ 1031 w 1701"/>
                <a:gd name="T1" fmla="*/ 23 h 4214"/>
                <a:gd name="T2" fmla="*/ 821 w 1701"/>
                <a:gd name="T3" fmla="*/ 191 h 4214"/>
                <a:gd name="T4" fmla="*/ 662 w 1701"/>
                <a:gd name="T5" fmla="*/ 449 h 4214"/>
                <a:gd name="T6" fmla="*/ 563 w 1701"/>
                <a:gd name="T7" fmla="*/ 443 h 4214"/>
                <a:gd name="T8" fmla="*/ 463 w 1701"/>
                <a:gd name="T9" fmla="*/ 707 h 4214"/>
                <a:gd name="T10" fmla="*/ 265 w 1701"/>
                <a:gd name="T11" fmla="*/ 1031 h 4214"/>
                <a:gd name="T12" fmla="*/ 212 w 1701"/>
                <a:gd name="T13" fmla="*/ 1468 h 4214"/>
                <a:gd name="T14" fmla="*/ 113 w 1701"/>
                <a:gd name="T15" fmla="*/ 1706 h 4214"/>
                <a:gd name="T16" fmla="*/ 172 w 1701"/>
                <a:gd name="T17" fmla="*/ 2136 h 4214"/>
                <a:gd name="T18" fmla="*/ 212 w 1701"/>
                <a:gd name="T19" fmla="*/ 2692 h 4214"/>
                <a:gd name="T20" fmla="*/ 159 w 1701"/>
                <a:gd name="T21" fmla="*/ 3108 h 4214"/>
                <a:gd name="T22" fmla="*/ 510 w 1701"/>
                <a:gd name="T23" fmla="*/ 3439 h 4214"/>
                <a:gd name="T24" fmla="*/ 754 w 1701"/>
                <a:gd name="T25" fmla="*/ 3697 h 4214"/>
                <a:gd name="T26" fmla="*/ 857 w 1701"/>
                <a:gd name="T27" fmla="*/ 4035 h 4214"/>
                <a:gd name="T28" fmla="*/ 887 w 1701"/>
                <a:gd name="T29" fmla="*/ 4149 h 4214"/>
                <a:gd name="T30" fmla="*/ 1141 w 1701"/>
                <a:gd name="T31" fmla="*/ 4166 h 4214"/>
                <a:gd name="T32" fmla="*/ 1121 w 1701"/>
                <a:gd name="T33" fmla="*/ 3974 h 4214"/>
                <a:gd name="T34" fmla="*/ 1171 w 1701"/>
                <a:gd name="T35" fmla="*/ 3760 h 4214"/>
                <a:gd name="T36" fmla="*/ 1318 w 1701"/>
                <a:gd name="T37" fmla="*/ 3758 h 4214"/>
                <a:gd name="T38" fmla="*/ 1548 w 1701"/>
                <a:gd name="T39" fmla="*/ 3696 h 4214"/>
                <a:gd name="T40" fmla="*/ 1701 w 1701"/>
                <a:gd name="T41" fmla="*/ 3464 h 4214"/>
                <a:gd name="T42" fmla="*/ 1578 w 1701"/>
                <a:gd name="T43" fmla="*/ 3210 h 4214"/>
                <a:gd name="T44" fmla="*/ 1204 w 1701"/>
                <a:gd name="T45" fmla="*/ 2887 h 4214"/>
                <a:gd name="T46" fmla="*/ 1258 w 1701"/>
                <a:gd name="T47" fmla="*/ 2460 h 4214"/>
                <a:gd name="T48" fmla="*/ 1177 w 1701"/>
                <a:gd name="T49" fmla="*/ 2317 h 4214"/>
                <a:gd name="T50" fmla="*/ 1161 w 1701"/>
                <a:gd name="T51" fmla="*/ 1699 h 4214"/>
                <a:gd name="T52" fmla="*/ 1282 w 1701"/>
                <a:gd name="T53" fmla="*/ 1336 h 4214"/>
                <a:gd name="T54" fmla="*/ 1274 w 1701"/>
                <a:gd name="T55" fmla="*/ 891 h 4214"/>
                <a:gd name="T56" fmla="*/ 1157 w 1701"/>
                <a:gd name="T57" fmla="*/ 446 h 4214"/>
                <a:gd name="T58" fmla="*/ 1031 w 1701"/>
                <a:gd name="T59" fmla="*/ 23 h 4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701" h="4214">
                  <a:moveTo>
                    <a:pt x="1031" y="23"/>
                  </a:moveTo>
                  <a:cubicBezTo>
                    <a:pt x="1031" y="23"/>
                    <a:pt x="973" y="0"/>
                    <a:pt x="821" y="191"/>
                  </a:cubicBezTo>
                  <a:cubicBezTo>
                    <a:pt x="669" y="383"/>
                    <a:pt x="629" y="357"/>
                    <a:pt x="662" y="449"/>
                  </a:cubicBezTo>
                  <a:cubicBezTo>
                    <a:pt x="695" y="542"/>
                    <a:pt x="629" y="502"/>
                    <a:pt x="563" y="443"/>
                  </a:cubicBezTo>
                  <a:cubicBezTo>
                    <a:pt x="497" y="383"/>
                    <a:pt x="450" y="535"/>
                    <a:pt x="463" y="707"/>
                  </a:cubicBezTo>
                  <a:cubicBezTo>
                    <a:pt x="477" y="879"/>
                    <a:pt x="252" y="879"/>
                    <a:pt x="265" y="1031"/>
                  </a:cubicBezTo>
                  <a:cubicBezTo>
                    <a:pt x="278" y="1184"/>
                    <a:pt x="139" y="1309"/>
                    <a:pt x="212" y="1468"/>
                  </a:cubicBezTo>
                  <a:cubicBezTo>
                    <a:pt x="285" y="1627"/>
                    <a:pt x="100" y="1640"/>
                    <a:pt x="113" y="1706"/>
                  </a:cubicBezTo>
                  <a:cubicBezTo>
                    <a:pt x="126" y="1772"/>
                    <a:pt x="245" y="2024"/>
                    <a:pt x="172" y="2136"/>
                  </a:cubicBezTo>
                  <a:cubicBezTo>
                    <a:pt x="100" y="2248"/>
                    <a:pt x="318" y="2579"/>
                    <a:pt x="212" y="2692"/>
                  </a:cubicBezTo>
                  <a:cubicBezTo>
                    <a:pt x="106" y="2804"/>
                    <a:pt x="0" y="2936"/>
                    <a:pt x="159" y="3108"/>
                  </a:cubicBezTo>
                  <a:cubicBezTo>
                    <a:pt x="318" y="3280"/>
                    <a:pt x="483" y="3307"/>
                    <a:pt x="510" y="3439"/>
                  </a:cubicBezTo>
                  <a:cubicBezTo>
                    <a:pt x="536" y="3571"/>
                    <a:pt x="662" y="3578"/>
                    <a:pt x="754" y="3697"/>
                  </a:cubicBezTo>
                  <a:cubicBezTo>
                    <a:pt x="847" y="3816"/>
                    <a:pt x="847" y="3976"/>
                    <a:pt x="857" y="4035"/>
                  </a:cubicBezTo>
                  <a:cubicBezTo>
                    <a:pt x="867" y="4095"/>
                    <a:pt x="834" y="4151"/>
                    <a:pt x="887" y="4149"/>
                  </a:cubicBezTo>
                  <a:cubicBezTo>
                    <a:pt x="941" y="4147"/>
                    <a:pt x="1155" y="4214"/>
                    <a:pt x="1141" y="4166"/>
                  </a:cubicBezTo>
                  <a:cubicBezTo>
                    <a:pt x="1127" y="4119"/>
                    <a:pt x="1064" y="4037"/>
                    <a:pt x="1121" y="3974"/>
                  </a:cubicBezTo>
                  <a:cubicBezTo>
                    <a:pt x="1179" y="3910"/>
                    <a:pt x="1099" y="3827"/>
                    <a:pt x="1171" y="3760"/>
                  </a:cubicBezTo>
                  <a:cubicBezTo>
                    <a:pt x="1242" y="3692"/>
                    <a:pt x="1248" y="3732"/>
                    <a:pt x="1318" y="3758"/>
                  </a:cubicBezTo>
                  <a:cubicBezTo>
                    <a:pt x="1387" y="3783"/>
                    <a:pt x="1476" y="3766"/>
                    <a:pt x="1548" y="3696"/>
                  </a:cubicBezTo>
                  <a:cubicBezTo>
                    <a:pt x="1619" y="3627"/>
                    <a:pt x="1701" y="3541"/>
                    <a:pt x="1701" y="3464"/>
                  </a:cubicBezTo>
                  <a:cubicBezTo>
                    <a:pt x="1701" y="3387"/>
                    <a:pt x="1651" y="3218"/>
                    <a:pt x="1578" y="3210"/>
                  </a:cubicBezTo>
                  <a:cubicBezTo>
                    <a:pt x="1504" y="3202"/>
                    <a:pt x="1306" y="3167"/>
                    <a:pt x="1204" y="2887"/>
                  </a:cubicBezTo>
                  <a:cubicBezTo>
                    <a:pt x="1119" y="2652"/>
                    <a:pt x="1120" y="2491"/>
                    <a:pt x="1258" y="2460"/>
                  </a:cubicBezTo>
                  <a:cubicBezTo>
                    <a:pt x="1231" y="2428"/>
                    <a:pt x="1206" y="2383"/>
                    <a:pt x="1177" y="2317"/>
                  </a:cubicBezTo>
                  <a:cubicBezTo>
                    <a:pt x="1100" y="2140"/>
                    <a:pt x="1020" y="1906"/>
                    <a:pt x="1161" y="1699"/>
                  </a:cubicBezTo>
                  <a:cubicBezTo>
                    <a:pt x="1301" y="1492"/>
                    <a:pt x="1289" y="1535"/>
                    <a:pt x="1282" y="1336"/>
                  </a:cubicBezTo>
                  <a:cubicBezTo>
                    <a:pt x="1274" y="1137"/>
                    <a:pt x="1395" y="1086"/>
                    <a:pt x="1274" y="891"/>
                  </a:cubicBezTo>
                  <a:cubicBezTo>
                    <a:pt x="1153" y="696"/>
                    <a:pt x="1258" y="645"/>
                    <a:pt x="1157" y="446"/>
                  </a:cubicBezTo>
                  <a:cubicBezTo>
                    <a:pt x="1055" y="247"/>
                    <a:pt x="1031" y="23"/>
                    <a:pt x="1031" y="2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28BF4FE5-88EF-7510-0F21-6A3D7E8D1F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4656" y="2383885"/>
              <a:ext cx="605708" cy="977917"/>
            </a:xfrm>
            <a:custGeom>
              <a:avLst/>
              <a:gdLst>
                <a:gd name="T0" fmla="*/ 788 w 1871"/>
                <a:gd name="T1" fmla="*/ 0 h 3281"/>
                <a:gd name="T2" fmla="*/ 586 w 1871"/>
                <a:gd name="T3" fmla="*/ 152 h 3281"/>
                <a:gd name="T4" fmla="*/ 483 w 1871"/>
                <a:gd name="T5" fmla="*/ 351 h 3281"/>
                <a:gd name="T6" fmla="*/ 250 w 1871"/>
                <a:gd name="T7" fmla="*/ 374 h 3281"/>
                <a:gd name="T8" fmla="*/ 125 w 1871"/>
                <a:gd name="T9" fmla="*/ 676 h 3281"/>
                <a:gd name="T10" fmla="*/ 119 w 1871"/>
                <a:gd name="T11" fmla="*/ 926 h 3281"/>
                <a:gd name="T12" fmla="*/ 74 w 1871"/>
                <a:gd name="T13" fmla="*/ 1239 h 3281"/>
                <a:gd name="T14" fmla="*/ 39 w 1871"/>
                <a:gd name="T15" fmla="*/ 1410 h 3281"/>
                <a:gd name="T16" fmla="*/ 221 w 1871"/>
                <a:gd name="T17" fmla="*/ 1518 h 3281"/>
                <a:gd name="T18" fmla="*/ 148 w 1871"/>
                <a:gd name="T19" fmla="*/ 1728 h 3281"/>
                <a:gd name="T20" fmla="*/ 62 w 1871"/>
                <a:gd name="T21" fmla="*/ 2007 h 3281"/>
                <a:gd name="T22" fmla="*/ 187 w 1871"/>
                <a:gd name="T23" fmla="*/ 2177 h 3281"/>
                <a:gd name="T24" fmla="*/ 193 w 1871"/>
                <a:gd name="T25" fmla="*/ 2394 h 3281"/>
                <a:gd name="T26" fmla="*/ 119 w 1871"/>
                <a:gd name="T27" fmla="*/ 2536 h 3281"/>
                <a:gd name="T28" fmla="*/ 136 w 1871"/>
                <a:gd name="T29" fmla="*/ 2815 h 3281"/>
                <a:gd name="T30" fmla="*/ 460 w 1871"/>
                <a:gd name="T31" fmla="*/ 3116 h 3281"/>
                <a:gd name="T32" fmla="*/ 671 w 1871"/>
                <a:gd name="T33" fmla="*/ 3093 h 3281"/>
                <a:gd name="T34" fmla="*/ 1109 w 1871"/>
                <a:gd name="T35" fmla="*/ 3150 h 3281"/>
                <a:gd name="T36" fmla="*/ 1393 w 1871"/>
                <a:gd name="T37" fmla="*/ 3213 h 3281"/>
                <a:gd name="T38" fmla="*/ 1609 w 1871"/>
                <a:gd name="T39" fmla="*/ 3127 h 3281"/>
                <a:gd name="T40" fmla="*/ 1746 w 1871"/>
                <a:gd name="T41" fmla="*/ 2951 h 3281"/>
                <a:gd name="T42" fmla="*/ 1780 w 1871"/>
                <a:gd name="T43" fmla="*/ 2843 h 3281"/>
                <a:gd name="T44" fmla="*/ 1562 w 1871"/>
                <a:gd name="T45" fmla="*/ 2443 h 3281"/>
                <a:gd name="T46" fmla="*/ 1532 w 1871"/>
                <a:gd name="T47" fmla="*/ 2329 h 3281"/>
                <a:gd name="T48" fmla="*/ 1429 w 1871"/>
                <a:gd name="T49" fmla="*/ 1991 h 3281"/>
                <a:gd name="T50" fmla="*/ 1185 w 1871"/>
                <a:gd name="T51" fmla="*/ 1733 h 3281"/>
                <a:gd name="T52" fmla="*/ 834 w 1871"/>
                <a:gd name="T53" fmla="*/ 1402 h 3281"/>
                <a:gd name="T54" fmla="*/ 887 w 1871"/>
                <a:gd name="T55" fmla="*/ 986 h 3281"/>
                <a:gd name="T56" fmla="*/ 847 w 1871"/>
                <a:gd name="T57" fmla="*/ 430 h 3281"/>
                <a:gd name="T58" fmla="*/ 788 w 1871"/>
                <a:gd name="T59" fmla="*/ 0 h 3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871" h="3281">
                  <a:moveTo>
                    <a:pt x="788" y="0"/>
                  </a:moveTo>
                  <a:cubicBezTo>
                    <a:pt x="788" y="0"/>
                    <a:pt x="637" y="27"/>
                    <a:pt x="586" y="152"/>
                  </a:cubicBezTo>
                  <a:cubicBezTo>
                    <a:pt x="534" y="278"/>
                    <a:pt x="489" y="283"/>
                    <a:pt x="483" y="351"/>
                  </a:cubicBezTo>
                  <a:cubicBezTo>
                    <a:pt x="477" y="420"/>
                    <a:pt x="250" y="374"/>
                    <a:pt x="250" y="374"/>
                  </a:cubicBezTo>
                  <a:cubicBezTo>
                    <a:pt x="250" y="374"/>
                    <a:pt x="5" y="545"/>
                    <a:pt x="125" y="676"/>
                  </a:cubicBezTo>
                  <a:cubicBezTo>
                    <a:pt x="244" y="807"/>
                    <a:pt x="182" y="795"/>
                    <a:pt x="119" y="926"/>
                  </a:cubicBezTo>
                  <a:cubicBezTo>
                    <a:pt x="57" y="1057"/>
                    <a:pt x="91" y="1125"/>
                    <a:pt x="74" y="1239"/>
                  </a:cubicBezTo>
                  <a:cubicBezTo>
                    <a:pt x="57" y="1353"/>
                    <a:pt x="39" y="1410"/>
                    <a:pt x="39" y="1410"/>
                  </a:cubicBezTo>
                  <a:cubicBezTo>
                    <a:pt x="39" y="1410"/>
                    <a:pt x="312" y="1381"/>
                    <a:pt x="221" y="1518"/>
                  </a:cubicBezTo>
                  <a:cubicBezTo>
                    <a:pt x="130" y="1654"/>
                    <a:pt x="261" y="1666"/>
                    <a:pt x="148" y="1728"/>
                  </a:cubicBezTo>
                  <a:cubicBezTo>
                    <a:pt x="34" y="1791"/>
                    <a:pt x="0" y="1893"/>
                    <a:pt x="62" y="2007"/>
                  </a:cubicBezTo>
                  <a:cubicBezTo>
                    <a:pt x="125" y="2121"/>
                    <a:pt x="153" y="2160"/>
                    <a:pt x="187" y="2177"/>
                  </a:cubicBezTo>
                  <a:cubicBezTo>
                    <a:pt x="221" y="2195"/>
                    <a:pt x="239" y="2308"/>
                    <a:pt x="193" y="2394"/>
                  </a:cubicBezTo>
                  <a:cubicBezTo>
                    <a:pt x="148" y="2479"/>
                    <a:pt x="56" y="2439"/>
                    <a:pt x="119" y="2536"/>
                  </a:cubicBezTo>
                  <a:cubicBezTo>
                    <a:pt x="182" y="2633"/>
                    <a:pt x="45" y="2763"/>
                    <a:pt x="136" y="2815"/>
                  </a:cubicBezTo>
                  <a:cubicBezTo>
                    <a:pt x="227" y="2866"/>
                    <a:pt x="432" y="2991"/>
                    <a:pt x="460" y="3116"/>
                  </a:cubicBezTo>
                  <a:cubicBezTo>
                    <a:pt x="489" y="3241"/>
                    <a:pt x="540" y="3167"/>
                    <a:pt x="671" y="3093"/>
                  </a:cubicBezTo>
                  <a:cubicBezTo>
                    <a:pt x="802" y="3019"/>
                    <a:pt x="927" y="3099"/>
                    <a:pt x="1109" y="3150"/>
                  </a:cubicBezTo>
                  <a:cubicBezTo>
                    <a:pt x="1291" y="3201"/>
                    <a:pt x="1314" y="3281"/>
                    <a:pt x="1393" y="3213"/>
                  </a:cubicBezTo>
                  <a:cubicBezTo>
                    <a:pt x="1473" y="3145"/>
                    <a:pt x="1575" y="3201"/>
                    <a:pt x="1609" y="3127"/>
                  </a:cubicBezTo>
                  <a:cubicBezTo>
                    <a:pt x="1644" y="3054"/>
                    <a:pt x="1712" y="2980"/>
                    <a:pt x="1746" y="2951"/>
                  </a:cubicBezTo>
                  <a:cubicBezTo>
                    <a:pt x="1780" y="2923"/>
                    <a:pt x="1871" y="3002"/>
                    <a:pt x="1780" y="2843"/>
                  </a:cubicBezTo>
                  <a:cubicBezTo>
                    <a:pt x="1689" y="2684"/>
                    <a:pt x="1562" y="2443"/>
                    <a:pt x="1562" y="2443"/>
                  </a:cubicBezTo>
                  <a:cubicBezTo>
                    <a:pt x="1509" y="2445"/>
                    <a:pt x="1542" y="2389"/>
                    <a:pt x="1532" y="2329"/>
                  </a:cubicBezTo>
                  <a:cubicBezTo>
                    <a:pt x="1522" y="2270"/>
                    <a:pt x="1522" y="2110"/>
                    <a:pt x="1429" y="1991"/>
                  </a:cubicBezTo>
                  <a:cubicBezTo>
                    <a:pt x="1337" y="1872"/>
                    <a:pt x="1211" y="1865"/>
                    <a:pt x="1185" y="1733"/>
                  </a:cubicBezTo>
                  <a:cubicBezTo>
                    <a:pt x="1158" y="1601"/>
                    <a:pt x="993" y="1574"/>
                    <a:pt x="834" y="1402"/>
                  </a:cubicBezTo>
                  <a:cubicBezTo>
                    <a:pt x="675" y="1230"/>
                    <a:pt x="781" y="1098"/>
                    <a:pt x="887" y="986"/>
                  </a:cubicBezTo>
                  <a:cubicBezTo>
                    <a:pt x="993" y="873"/>
                    <a:pt x="775" y="542"/>
                    <a:pt x="847" y="430"/>
                  </a:cubicBezTo>
                  <a:cubicBezTo>
                    <a:pt x="920" y="318"/>
                    <a:pt x="801" y="66"/>
                    <a:pt x="788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1" name="Freeform 14">
              <a:extLst>
                <a:ext uri="{FF2B5EF4-FFF2-40B4-BE49-F238E27FC236}">
                  <a16:creationId xmlns:a16="http://schemas.microsoft.com/office/drawing/2014/main" id="{CE7C7EB9-E132-B76C-C585-5BAF0D391FB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45844" y="3914187"/>
              <a:ext cx="872012" cy="472097"/>
            </a:xfrm>
            <a:custGeom>
              <a:avLst/>
              <a:gdLst>
                <a:gd name="T0" fmla="*/ 0 w 2698"/>
                <a:gd name="T1" fmla="*/ 905 h 1581"/>
                <a:gd name="T2" fmla="*/ 195 w 2698"/>
                <a:gd name="T3" fmla="*/ 1306 h 1581"/>
                <a:gd name="T4" fmla="*/ 298 w 2698"/>
                <a:gd name="T5" fmla="*/ 1510 h 1581"/>
                <a:gd name="T6" fmla="*/ 552 w 2698"/>
                <a:gd name="T7" fmla="*/ 1433 h 1581"/>
                <a:gd name="T8" fmla="*/ 732 w 2698"/>
                <a:gd name="T9" fmla="*/ 1331 h 1581"/>
                <a:gd name="T10" fmla="*/ 1236 w 2698"/>
                <a:gd name="T11" fmla="*/ 1278 h 1581"/>
                <a:gd name="T12" fmla="*/ 1525 w 2698"/>
                <a:gd name="T13" fmla="*/ 1200 h 1581"/>
                <a:gd name="T14" fmla="*/ 1786 w 2698"/>
                <a:gd name="T15" fmla="*/ 1101 h 1581"/>
                <a:gd name="T16" fmla="*/ 2065 w 2698"/>
                <a:gd name="T17" fmla="*/ 1246 h 1581"/>
                <a:gd name="T18" fmla="*/ 2333 w 2698"/>
                <a:gd name="T19" fmla="*/ 1289 h 1581"/>
                <a:gd name="T20" fmla="*/ 2393 w 2698"/>
                <a:gd name="T21" fmla="*/ 1191 h 1581"/>
                <a:gd name="T22" fmla="*/ 2648 w 2698"/>
                <a:gd name="T23" fmla="*/ 956 h 1581"/>
                <a:gd name="T24" fmla="*/ 2435 w 2698"/>
                <a:gd name="T25" fmla="*/ 538 h 1581"/>
                <a:gd name="T26" fmla="*/ 2267 w 2698"/>
                <a:gd name="T27" fmla="*/ 0 h 1581"/>
                <a:gd name="T28" fmla="*/ 1798 w 2698"/>
                <a:gd name="T29" fmla="*/ 148 h 1581"/>
                <a:gd name="T30" fmla="*/ 1511 w 2698"/>
                <a:gd name="T31" fmla="*/ 224 h 1581"/>
                <a:gd name="T32" fmla="*/ 1060 w 2698"/>
                <a:gd name="T33" fmla="*/ 309 h 1581"/>
                <a:gd name="T34" fmla="*/ 976 w 2698"/>
                <a:gd name="T35" fmla="*/ 494 h 1581"/>
                <a:gd name="T36" fmla="*/ 1022 w 2698"/>
                <a:gd name="T37" fmla="*/ 675 h 1581"/>
                <a:gd name="T38" fmla="*/ 849 w 2698"/>
                <a:gd name="T39" fmla="*/ 823 h 1581"/>
                <a:gd name="T40" fmla="*/ 605 w 2698"/>
                <a:gd name="T41" fmla="*/ 806 h 1581"/>
                <a:gd name="T42" fmla="*/ 415 w 2698"/>
                <a:gd name="T43" fmla="*/ 680 h 1581"/>
                <a:gd name="T44" fmla="*/ 73 w 2698"/>
                <a:gd name="T45" fmla="*/ 852 h 1581"/>
                <a:gd name="T46" fmla="*/ 0 w 2698"/>
                <a:gd name="T47" fmla="*/ 905 h 1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98" h="1581">
                  <a:moveTo>
                    <a:pt x="0" y="905"/>
                  </a:moveTo>
                  <a:cubicBezTo>
                    <a:pt x="0" y="905"/>
                    <a:pt x="192" y="1179"/>
                    <a:pt x="195" y="1306"/>
                  </a:cubicBezTo>
                  <a:cubicBezTo>
                    <a:pt x="199" y="1433"/>
                    <a:pt x="234" y="1440"/>
                    <a:pt x="298" y="1510"/>
                  </a:cubicBezTo>
                  <a:cubicBezTo>
                    <a:pt x="361" y="1581"/>
                    <a:pt x="537" y="1549"/>
                    <a:pt x="552" y="1433"/>
                  </a:cubicBezTo>
                  <a:cubicBezTo>
                    <a:pt x="566" y="1316"/>
                    <a:pt x="597" y="1352"/>
                    <a:pt x="732" y="1331"/>
                  </a:cubicBezTo>
                  <a:cubicBezTo>
                    <a:pt x="866" y="1309"/>
                    <a:pt x="1084" y="1352"/>
                    <a:pt x="1236" y="1278"/>
                  </a:cubicBezTo>
                  <a:cubicBezTo>
                    <a:pt x="1388" y="1204"/>
                    <a:pt x="1395" y="1242"/>
                    <a:pt x="1525" y="1200"/>
                  </a:cubicBezTo>
                  <a:cubicBezTo>
                    <a:pt x="1656" y="1158"/>
                    <a:pt x="1730" y="1069"/>
                    <a:pt x="1786" y="1101"/>
                  </a:cubicBezTo>
                  <a:cubicBezTo>
                    <a:pt x="1843" y="1133"/>
                    <a:pt x="1906" y="1228"/>
                    <a:pt x="2065" y="1246"/>
                  </a:cubicBezTo>
                  <a:cubicBezTo>
                    <a:pt x="2144" y="1255"/>
                    <a:pt x="2244" y="1275"/>
                    <a:pt x="2333" y="1289"/>
                  </a:cubicBezTo>
                  <a:cubicBezTo>
                    <a:pt x="2349" y="1254"/>
                    <a:pt x="2370" y="1219"/>
                    <a:pt x="2393" y="1191"/>
                  </a:cubicBezTo>
                  <a:cubicBezTo>
                    <a:pt x="2471" y="1091"/>
                    <a:pt x="2599" y="1049"/>
                    <a:pt x="2648" y="956"/>
                  </a:cubicBezTo>
                  <a:cubicBezTo>
                    <a:pt x="2698" y="864"/>
                    <a:pt x="2457" y="807"/>
                    <a:pt x="2435" y="538"/>
                  </a:cubicBezTo>
                  <a:cubicBezTo>
                    <a:pt x="2420" y="341"/>
                    <a:pt x="2366" y="151"/>
                    <a:pt x="2267" y="0"/>
                  </a:cubicBezTo>
                  <a:cubicBezTo>
                    <a:pt x="2167" y="62"/>
                    <a:pt x="1980" y="135"/>
                    <a:pt x="1798" y="148"/>
                  </a:cubicBezTo>
                  <a:cubicBezTo>
                    <a:pt x="1575" y="165"/>
                    <a:pt x="1629" y="153"/>
                    <a:pt x="1511" y="224"/>
                  </a:cubicBezTo>
                  <a:cubicBezTo>
                    <a:pt x="1393" y="296"/>
                    <a:pt x="1208" y="254"/>
                    <a:pt x="1060" y="309"/>
                  </a:cubicBezTo>
                  <a:cubicBezTo>
                    <a:pt x="913" y="363"/>
                    <a:pt x="1022" y="384"/>
                    <a:pt x="976" y="494"/>
                  </a:cubicBezTo>
                  <a:cubicBezTo>
                    <a:pt x="929" y="604"/>
                    <a:pt x="988" y="595"/>
                    <a:pt x="1022" y="675"/>
                  </a:cubicBezTo>
                  <a:cubicBezTo>
                    <a:pt x="1056" y="756"/>
                    <a:pt x="946" y="815"/>
                    <a:pt x="849" y="823"/>
                  </a:cubicBezTo>
                  <a:cubicBezTo>
                    <a:pt x="752" y="831"/>
                    <a:pt x="664" y="806"/>
                    <a:pt x="605" y="806"/>
                  </a:cubicBezTo>
                  <a:cubicBezTo>
                    <a:pt x="546" y="806"/>
                    <a:pt x="499" y="709"/>
                    <a:pt x="415" y="680"/>
                  </a:cubicBezTo>
                  <a:cubicBezTo>
                    <a:pt x="331" y="650"/>
                    <a:pt x="103" y="810"/>
                    <a:pt x="73" y="852"/>
                  </a:cubicBezTo>
                  <a:cubicBezTo>
                    <a:pt x="56" y="877"/>
                    <a:pt x="30" y="906"/>
                    <a:pt x="0" y="90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455BE70D-D094-18B8-4773-4DF2064EAEC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0329" y="4127755"/>
              <a:ext cx="805870" cy="937773"/>
            </a:xfrm>
            <a:custGeom>
              <a:avLst/>
              <a:gdLst>
                <a:gd name="T0" fmla="*/ 1429 w 2496"/>
                <a:gd name="T1" fmla="*/ 793 h 3147"/>
                <a:gd name="T2" fmla="*/ 1534 w 2496"/>
                <a:gd name="T3" fmla="*/ 1167 h 3147"/>
                <a:gd name="T4" fmla="*/ 1644 w 2496"/>
                <a:gd name="T5" fmla="*/ 1345 h 3147"/>
                <a:gd name="T6" fmla="*/ 1759 w 2496"/>
                <a:gd name="T7" fmla="*/ 1554 h 3147"/>
                <a:gd name="T8" fmla="*/ 1958 w 2496"/>
                <a:gd name="T9" fmla="*/ 1794 h 3147"/>
                <a:gd name="T10" fmla="*/ 2203 w 2496"/>
                <a:gd name="T11" fmla="*/ 1831 h 3147"/>
                <a:gd name="T12" fmla="*/ 2323 w 2496"/>
                <a:gd name="T13" fmla="*/ 1993 h 3147"/>
                <a:gd name="T14" fmla="*/ 2428 w 2496"/>
                <a:gd name="T15" fmla="*/ 2275 h 3147"/>
                <a:gd name="T16" fmla="*/ 2470 w 2496"/>
                <a:gd name="T17" fmla="*/ 2468 h 3147"/>
                <a:gd name="T18" fmla="*/ 2360 w 2496"/>
                <a:gd name="T19" fmla="*/ 2719 h 3147"/>
                <a:gd name="T20" fmla="*/ 2240 w 2496"/>
                <a:gd name="T21" fmla="*/ 2803 h 3147"/>
                <a:gd name="T22" fmla="*/ 1895 w 2496"/>
                <a:gd name="T23" fmla="*/ 2917 h 3147"/>
                <a:gd name="T24" fmla="*/ 1749 w 2496"/>
                <a:gd name="T25" fmla="*/ 3147 h 3147"/>
                <a:gd name="T26" fmla="*/ 1566 w 2496"/>
                <a:gd name="T27" fmla="*/ 2923 h 3147"/>
                <a:gd name="T28" fmla="*/ 1472 w 2496"/>
                <a:gd name="T29" fmla="*/ 2635 h 3147"/>
                <a:gd name="T30" fmla="*/ 1231 w 2496"/>
                <a:gd name="T31" fmla="*/ 2348 h 3147"/>
                <a:gd name="T32" fmla="*/ 1048 w 2496"/>
                <a:gd name="T33" fmla="*/ 2055 h 3147"/>
                <a:gd name="T34" fmla="*/ 886 w 2496"/>
                <a:gd name="T35" fmla="*/ 1925 h 3147"/>
                <a:gd name="T36" fmla="*/ 813 w 2496"/>
                <a:gd name="T37" fmla="*/ 1784 h 3147"/>
                <a:gd name="T38" fmla="*/ 677 w 2496"/>
                <a:gd name="T39" fmla="*/ 1413 h 3147"/>
                <a:gd name="T40" fmla="*/ 432 w 2496"/>
                <a:gd name="T41" fmla="*/ 1151 h 3147"/>
                <a:gd name="T42" fmla="*/ 254 w 2496"/>
                <a:gd name="T43" fmla="*/ 1036 h 3147"/>
                <a:gd name="T44" fmla="*/ 270 w 2496"/>
                <a:gd name="T45" fmla="*/ 822 h 3147"/>
                <a:gd name="T46" fmla="*/ 0 w 2496"/>
                <a:gd name="T47" fmla="*/ 363 h 3147"/>
                <a:gd name="T48" fmla="*/ 81 w 2496"/>
                <a:gd name="T49" fmla="*/ 88 h 3147"/>
                <a:gd name="T50" fmla="*/ 115 w 2496"/>
                <a:gd name="T51" fmla="*/ 76 h 3147"/>
                <a:gd name="T52" fmla="*/ 158 w 2496"/>
                <a:gd name="T53" fmla="*/ 212 h 3147"/>
                <a:gd name="T54" fmla="*/ 301 w 2496"/>
                <a:gd name="T55" fmla="*/ 334 h 3147"/>
                <a:gd name="T56" fmla="*/ 553 w 2496"/>
                <a:gd name="T57" fmla="*/ 327 h 3147"/>
                <a:gd name="T58" fmla="*/ 890 w 2496"/>
                <a:gd name="T59" fmla="*/ 28 h 3147"/>
                <a:gd name="T60" fmla="*/ 915 w 2496"/>
                <a:gd name="T61" fmla="*/ 16 h 3147"/>
                <a:gd name="T62" fmla="*/ 915 w 2496"/>
                <a:gd name="T63" fmla="*/ 16 h 3147"/>
                <a:gd name="T64" fmla="*/ 915 w 2496"/>
                <a:gd name="T65" fmla="*/ 16 h 3147"/>
                <a:gd name="T66" fmla="*/ 1065 w 2496"/>
                <a:gd name="T67" fmla="*/ 127 h 3147"/>
                <a:gd name="T68" fmla="*/ 1117 w 2496"/>
                <a:gd name="T69" fmla="*/ 185 h 3147"/>
                <a:gd name="T70" fmla="*/ 1131 w 2496"/>
                <a:gd name="T71" fmla="*/ 188 h 3147"/>
                <a:gd name="T72" fmla="*/ 1131 w 2496"/>
                <a:gd name="T73" fmla="*/ 188 h 3147"/>
                <a:gd name="T74" fmla="*/ 1326 w 2496"/>
                <a:gd name="T75" fmla="*/ 589 h 3147"/>
                <a:gd name="T76" fmla="*/ 1429 w 2496"/>
                <a:gd name="T77" fmla="*/ 793 h 3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496" h="3147">
                  <a:moveTo>
                    <a:pt x="1429" y="793"/>
                  </a:moveTo>
                  <a:cubicBezTo>
                    <a:pt x="1429" y="793"/>
                    <a:pt x="1445" y="1062"/>
                    <a:pt x="1534" y="1167"/>
                  </a:cubicBezTo>
                  <a:cubicBezTo>
                    <a:pt x="1623" y="1271"/>
                    <a:pt x="1555" y="1292"/>
                    <a:pt x="1644" y="1345"/>
                  </a:cubicBezTo>
                  <a:cubicBezTo>
                    <a:pt x="1733" y="1397"/>
                    <a:pt x="1696" y="1449"/>
                    <a:pt x="1759" y="1554"/>
                  </a:cubicBezTo>
                  <a:cubicBezTo>
                    <a:pt x="1822" y="1658"/>
                    <a:pt x="1884" y="1794"/>
                    <a:pt x="1958" y="1794"/>
                  </a:cubicBezTo>
                  <a:cubicBezTo>
                    <a:pt x="2031" y="1794"/>
                    <a:pt x="2114" y="1778"/>
                    <a:pt x="2203" y="1831"/>
                  </a:cubicBezTo>
                  <a:cubicBezTo>
                    <a:pt x="2292" y="1883"/>
                    <a:pt x="2292" y="1878"/>
                    <a:pt x="2323" y="1993"/>
                  </a:cubicBezTo>
                  <a:cubicBezTo>
                    <a:pt x="2355" y="2108"/>
                    <a:pt x="2464" y="2191"/>
                    <a:pt x="2428" y="2275"/>
                  </a:cubicBezTo>
                  <a:cubicBezTo>
                    <a:pt x="2391" y="2358"/>
                    <a:pt x="2444" y="2400"/>
                    <a:pt x="2470" y="2468"/>
                  </a:cubicBezTo>
                  <a:cubicBezTo>
                    <a:pt x="2496" y="2536"/>
                    <a:pt x="2428" y="2661"/>
                    <a:pt x="2360" y="2719"/>
                  </a:cubicBezTo>
                  <a:cubicBezTo>
                    <a:pt x="2292" y="2776"/>
                    <a:pt x="2276" y="2787"/>
                    <a:pt x="2240" y="2803"/>
                  </a:cubicBezTo>
                  <a:cubicBezTo>
                    <a:pt x="2203" y="2818"/>
                    <a:pt x="1968" y="2808"/>
                    <a:pt x="1895" y="2917"/>
                  </a:cubicBezTo>
                  <a:cubicBezTo>
                    <a:pt x="1822" y="3027"/>
                    <a:pt x="1749" y="3147"/>
                    <a:pt x="1749" y="3147"/>
                  </a:cubicBezTo>
                  <a:cubicBezTo>
                    <a:pt x="1749" y="3147"/>
                    <a:pt x="1670" y="3017"/>
                    <a:pt x="1566" y="2923"/>
                  </a:cubicBezTo>
                  <a:cubicBezTo>
                    <a:pt x="1461" y="2829"/>
                    <a:pt x="1571" y="2771"/>
                    <a:pt x="1472" y="2635"/>
                  </a:cubicBezTo>
                  <a:cubicBezTo>
                    <a:pt x="1372" y="2499"/>
                    <a:pt x="1304" y="2447"/>
                    <a:pt x="1231" y="2348"/>
                  </a:cubicBezTo>
                  <a:cubicBezTo>
                    <a:pt x="1158" y="2249"/>
                    <a:pt x="1163" y="2155"/>
                    <a:pt x="1048" y="2055"/>
                  </a:cubicBezTo>
                  <a:cubicBezTo>
                    <a:pt x="933" y="1956"/>
                    <a:pt x="912" y="1972"/>
                    <a:pt x="886" y="1925"/>
                  </a:cubicBezTo>
                  <a:cubicBezTo>
                    <a:pt x="860" y="1878"/>
                    <a:pt x="839" y="1893"/>
                    <a:pt x="813" y="1784"/>
                  </a:cubicBezTo>
                  <a:cubicBezTo>
                    <a:pt x="787" y="1674"/>
                    <a:pt x="750" y="1590"/>
                    <a:pt x="677" y="1413"/>
                  </a:cubicBezTo>
                  <a:cubicBezTo>
                    <a:pt x="604" y="1235"/>
                    <a:pt x="536" y="1204"/>
                    <a:pt x="432" y="1151"/>
                  </a:cubicBezTo>
                  <a:cubicBezTo>
                    <a:pt x="327" y="1099"/>
                    <a:pt x="233" y="1125"/>
                    <a:pt x="254" y="1036"/>
                  </a:cubicBezTo>
                  <a:cubicBezTo>
                    <a:pt x="275" y="947"/>
                    <a:pt x="312" y="979"/>
                    <a:pt x="270" y="822"/>
                  </a:cubicBezTo>
                  <a:cubicBezTo>
                    <a:pt x="228" y="665"/>
                    <a:pt x="0" y="363"/>
                    <a:pt x="0" y="363"/>
                  </a:cubicBezTo>
                  <a:cubicBezTo>
                    <a:pt x="0" y="363"/>
                    <a:pt x="32" y="206"/>
                    <a:pt x="81" y="88"/>
                  </a:cubicBezTo>
                  <a:cubicBezTo>
                    <a:pt x="91" y="82"/>
                    <a:pt x="102" y="78"/>
                    <a:pt x="115" y="76"/>
                  </a:cubicBezTo>
                  <a:cubicBezTo>
                    <a:pt x="251" y="54"/>
                    <a:pt x="201" y="162"/>
                    <a:pt x="158" y="212"/>
                  </a:cubicBezTo>
                  <a:cubicBezTo>
                    <a:pt x="115" y="263"/>
                    <a:pt x="273" y="270"/>
                    <a:pt x="301" y="334"/>
                  </a:cubicBezTo>
                  <a:cubicBezTo>
                    <a:pt x="330" y="399"/>
                    <a:pt x="352" y="578"/>
                    <a:pt x="553" y="327"/>
                  </a:cubicBezTo>
                  <a:cubicBezTo>
                    <a:pt x="710" y="131"/>
                    <a:pt x="840" y="53"/>
                    <a:pt x="890" y="28"/>
                  </a:cubicBezTo>
                  <a:cubicBezTo>
                    <a:pt x="899" y="27"/>
                    <a:pt x="907" y="24"/>
                    <a:pt x="915" y="16"/>
                  </a:cubicBezTo>
                  <a:lnTo>
                    <a:pt x="915" y="16"/>
                  </a:lnTo>
                  <a:lnTo>
                    <a:pt x="915" y="16"/>
                  </a:lnTo>
                  <a:cubicBezTo>
                    <a:pt x="942" y="0"/>
                    <a:pt x="1013" y="26"/>
                    <a:pt x="1065" y="127"/>
                  </a:cubicBezTo>
                  <a:cubicBezTo>
                    <a:pt x="1083" y="161"/>
                    <a:pt x="1100" y="178"/>
                    <a:pt x="1117" y="185"/>
                  </a:cubicBezTo>
                  <a:cubicBezTo>
                    <a:pt x="1121" y="189"/>
                    <a:pt x="1125" y="190"/>
                    <a:pt x="1131" y="188"/>
                  </a:cubicBezTo>
                  <a:lnTo>
                    <a:pt x="1131" y="188"/>
                  </a:lnTo>
                  <a:cubicBezTo>
                    <a:pt x="1131" y="188"/>
                    <a:pt x="1323" y="462"/>
                    <a:pt x="1326" y="589"/>
                  </a:cubicBezTo>
                  <a:cubicBezTo>
                    <a:pt x="1330" y="716"/>
                    <a:pt x="1365" y="723"/>
                    <a:pt x="1429" y="79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0A35209C-3071-ABFC-BFC8-B0F7A259EF5F}"/>
                </a:ext>
              </a:extLst>
            </p:cNvPr>
            <p:cNvSpPr>
              <a:spLocks/>
            </p:cNvSpPr>
            <p:nvPr/>
          </p:nvSpPr>
          <p:spPr bwMode="auto">
            <a:xfrm>
              <a:off x="9104415" y="4007322"/>
              <a:ext cx="1220120" cy="1064628"/>
            </a:xfrm>
            <a:custGeom>
              <a:avLst/>
              <a:gdLst>
                <a:gd name="T0" fmla="*/ 1780 w 3774"/>
                <a:gd name="T1" fmla="*/ 0 h 3575"/>
                <a:gd name="T2" fmla="*/ 1774 w 3774"/>
                <a:gd name="T3" fmla="*/ 1114 h 3575"/>
                <a:gd name="T4" fmla="*/ 1947 w 3774"/>
                <a:gd name="T5" fmla="*/ 1154 h 3575"/>
                <a:gd name="T6" fmla="*/ 2454 w 3774"/>
                <a:gd name="T7" fmla="*/ 1054 h 3575"/>
                <a:gd name="T8" fmla="*/ 2907 w 3774"/>
                <a:gd name="T9" fmla="*/ 1148 h 3575"/>
                <a:gd name="T10" fmla="*/ 3767 w 3774"/>
                <a:gd name="T11" fmla="*/ 2681 h 3575"/>
                <a:gd name="T12" fmla="*/ 3440 w 3774"/>
                <a:gd name="T13" fmla="*/ 3055 h 3575"/>
                <a:gd name="T14" fmla="*/ 2747 w 3774"/>
                <a:gd name="T15" fmla="*/ 3535 h 3575"/>
                <a:gd name="T16" fmla="*/ 1974 w 3774"/>
                <a:gd name="T17" fmla="*/ 3161 h 3575"/>
                <a:gd name="T18" fmla="*/ 1820 w 3774"/>
                <a:gd name="T19" fmla="*/ 3248 h 3575"/>
                <a:gd name="T20" fmla="*/ 1640 w 3774"/>
                <a:gd name="T21" fmla="*/ 3268 h 3575"/>
                <a:gd name="T22" fmla="*/ 1267 w 3774"/>
                <a:gd name="T23" fmla="*/ 3168 h 3575"/>
                <a:gd name="T24" fmla="*/ 960 w 3774"/>
                <a:gd name="T25" fmla="*/ 3055 h 3575"/>
                <a:gd name="T26" fmla="*/ 613 w 3774"/>
                <a:gd name="T27" fmla="*/ 2995 h 3575"/>
                <a:gd name="T28" fmla="*/ 453 w 3774"/>
                <a:gd name="T29" fmla="*/ 2755 h 3575"/>
                <a:gd name="T30" fmla="*/ 280 w 3774"/>
                <a:gd name="T31" fmla="*/ 2441 h 3575"/>
                <a:gd name="T32" fmla="*/ 107 w 3774"/>
                <a:gd name="T33" fmla="*/ 2174 h 3575"/>
                <a:gd name="T34" fmla="*/ 40 w 3774"/>
                <a:gd name="T35" fmla="*/ 1708 h 3575"/>
                <a:gd name="T36" fmla="*/ 113 w 3774"/>
                <a:gd name="T37" fmla="*/ 1614 h 3575"/>
                <a:gd name="T38" fmla="*/ 154 w 3774"/>
                <a:gd name="T39" fmla="*/ 1427 h 3575"/>
                <a:gd name="T40" fmla="*/ 253 w 3774"/>
                <a:gd name="T41" fmla="*/ 1136 h 3575"/>
                <a:gd name="T42" fmla="*/ 289 w 3774"/>
                <a:gd name="T43" fmla="*/ 1016 h 3575"/>
                <a:gd name="T44" fmla="*/ 700 w 3774"/>
                <a:gd name="T45" fmla="*/ 1001 h 3575"/>
                <a:gd name="T46" fmla="*/ 1176 w 3774"/>
                <a:gd name="T47" fmla="*/ 732 h 3575"/>
                <a:gd name="T48" fmla="*/ 1552 w 3774"/>
                <a:gd name="T49" fmla="*/ 270 h 3575"/>
                <a:gd name="T50" fmla="*/ 1780 w 3774"/>
                <a:gd name="T51" fmla="*/ 0 h 3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774" h="3575">
                  <a:moveTo>
                    <a:pt x="1780" y="0"/>
                  </a:moveTo>
                  <a:lnTo>
                    <a:pt x="1774" y="1114"/>
                  </a:lnTo>
                  <a:cubicBezTo>
                    <a:pt x="1774" y="1114"/>
                    <a:pt x="1854" y="1048"/>
                    <a:pt x="1947" y="1154"/>
                  </a:cubicBezTo>
                  <a:cubicBezTo>
                    <a:pt x="2040" y="1261"/>
                    <a:pt x="2300" y="1081"/>
                    <a:pt x="2454" y="1054"/>
                  </a:cubicBezTo>
                  <a:cubicBezTo>
                    <a:pt x="2607" y="1028"/>
                    <a:pt x="2800" y="968"/>
                    <a:pt x="2907" y="1148"/>
                  </a:cubicBezTo>
                  <a:cubicBezTo>
                    <a:pt x="3014" y="1328"/>
                    <a:pt x="3760" y="2548"/>
                    <a:pt x="3767" y="2681"/>
                  </a:cubicBezTo>
                  <a:cubicBezTo>
                    <a:pt x="3774" y="2815"/>
                    <a:pt x="3440" y="2961"/>
                    <a:pt x="3440" y="3055"/>
                  </a:cubicBezTo>
                  <a:cubicBezTo>
                    <a:pt x="3440" y="3148"/>
                    <a:pt x="2840" y="3575"/>
                    <a:pt x="2747" y="3535"/>
                  </a:cubicBezTo>
                  <a:cubicBezTo>
                    <a:pt x="2654" y="3495"/>
                    <a:pt x="1974" y="3161"/>
                    <a:pt x="1974" y="3161"/>
                  </a:cubicBezTo>
                  <a:cubicBezTo>
                    <a:pt x="1974" y="3161"/>
                    <a:pt x="1807" y="3188"/>
                    <a:pt x="1820" y="3248"/>
                  </a:cubicBezTo>
                  <a:cubicBezTo>
                    <a:pt x="1834" y="3308"/>
                    <a:pt x="1780" y="3268"/>
                    <a:pt x="1640" y="3268"/>
                  </a:cubicBezTo>
                  <a:cubicBezTo>
                    <a:pt x="1500" y="3268"/>
                    <a:pt x="1334" y="3281"/>
                    <a:pt x="1267" y="3168"/>
                  </a:cubicBezTo>
                  <a:cubicBezTo>
                    <a:pt x="1200" y="3055"/>
                    <a:pt x="1087" y="3161"/>
                    <a:pt x="960" y="3055"/>
                  </a:cubicBezTo>
                  <a:cubicBezTo>
                    <a:pt x="833" y="2948"/>
                    <a:pt x="713" y="3035"/>
                    <a:pt x="613" y="2995"/>
                  </a:cubicBezTo>
                  <a:cubicBezTo>
                    <a:pt x="513" y="2955"/>
                    <a:pt x="480" y="2948"/>
                    <a:pt x="453" y="2755"/>
                  </a:cubicBezTo>
                  <a:cubicBezTo>
                    <a:pt x="427" y="2561"/>
                    <a:pt x="387" y="2481"/>
                    <a:pt x="280" y="2441"/>
                  </a:cubicBezTo>
                  <a:cubicBezTo>
                    <a:pt x="173" y="2401"/>
                    <a:pt x="213" y="2294"/>
                    <a:pt x="107" y="2174"/>
                  </a:cubicBezTo>
                  <a:cubicBezTo>
                    <a:pt x="0" y="2054"/>
                    <a:pt x="40" y="1708"/>
                    <a:pt x="40" y="1708"/>
                  </a:cubicBezTo>
                  <a:cubicBezTo>
                    <a:pt x="40" y="1708"/>
                    <a:pt x="27" y="1748"/>
                    <a:pt x="113" y="1614"/>
                  </a:cubicBezTo>
                  <a:cubicBezTo>
                    <a:pt x="200" y="1481"/>
                    <a:pt x="154" y="1427"/>
                    <a:pt x="154" y="1427"/>
                  </a:cubicBezTo>
                  <a:cubicBezTo>
                    <a:pt x="154" y="1427"/>
                    <a:pt x="310" y="1236"/>
                    <a:pt x="253" y="1136"/>
                  </a:cubicBezTo>
                  <a:cubicBezTo>
                    <a:pt x="196" y="1037"/>
                    <a:pt x="218" y="945"/>
                    <a:pt x="289" y="1016"/>
                  </a:cubicBezTo>
                  <a:cubicBezTo>
                    <a:pt x="360" y="1087"/>
                    <a:pt x="629" y="1143"/>
                    <a:pt x="700" y="1001"/>
                  </a:cubicBezTo>
                  <a:cubicBezTo>
                    <a:pt x="771" y="859"/>
                    <a:pt x="1006" y="867"/>
                    <a:pt x="1176" y="732"/>
                  </a:cubicBezTo>
                  <a:cubicBezTo>
                    <a:pt x="1347" y="597"/>
                    <a:pt x="1517" y="533"/>
                    <a:pt x="1552" y="270"/>
                  </a:cubicBezTo>
                  <a:cubicBezTo>
                    <a:pt x="1588" y="8"/>
                    <a:pt x="1737" y="71"/>
                    <a:pt x="1780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id="{A32A1E29-A217-9428-3245-7297BD42FAA5}"/>
                </a:ext>
              </a:extLst>
            </p:cNvPr>
            <p:cNvSpPr>
              <a:spLocks/>
            </p:cNvSpPr>
            <p:nvPr/>
          </p:nvSpPr>
          <p:spPr bwMode="auto">
            <a:xfrm>
              <a:off x="9497777" y="4916191"/>
              <a:ext cx="776282" cy="1371331"/>
            </a:xfrm>
            <a:custGeom>
              <a:avLst/>
              <a:gdLst>
                <a:gd name="T0" fmla="*/ 121 w 2402"/>
                <a:gd name="T1" fmla="*/ 2503 h 4604"/>
                <a:gd name="T2" fmla="*/ 188 w 2402"/>
                <a:gd name="T3" fmla="*/ 2815 h 4604"/>
                <a:gd name="T4" fmla="*/ 364 w 2402"/>
                <a:gd name="T5" fmla="*/ 3245 h 4604"/>
                <a:gd name="T6" fmla="*/ 577 w 2402"/>
                <a:gd name="T7" fmla="*/ 3250 h 4604"/>
                <a:gd name="T8" fmla="*/ 762 w 2402"/>
                <a:gd name="T9" fmla="*/ 3372 h 4604"/>
                <a:gd name="T10" fmla="*/ 826 w 2402"/>
                <a:gd name="T11" fmla="*/ 3601 h 4604"/>
                <a:gd name="T12" fmla="*/ 921 w 2402"/>
                <a:gd name="T13" fmla="*/ 3814 h 4604"/>
                <a:gd name="T14" fmla="*/ 1110 w 2402"/>
                <a:gd name="T15" fmla="*/ 3936 h 4604"/>
                <a:gd name="T16" fmla="*/ 982 w 2402"/>
                <a:gd name="T17" fmla="*/ 4115 h 4604"/>
                <a:gd name="T18" fmla="*/ 1296 w 2402"/>
                <a:gd name="T19" fmla="*/ 4516 h 4604"/>
                <a:gd name="T20" fmla="*/ 1545 w 2402"/>
                <a:gd name="T21" fmla="*/ 4547 h 4604"/>
                <a:gd name="T22" fmla="*/ 1761 w 2402"/>
                <a:gd name="T23" fmla="*/ 4307 h 4604"/>
                <a:gd name="T24" fmla="*/ 2139 w 2402"/>
                <a:gd name="T25" fmla="*/ 3936 h 4604"/>
                <a:gd name="T26" fmla="*/ 2079 w 2402"/>
                <a:gd name="T27" fmla="*/ 3716 h 4604"/>
                <a:gd name="T28" fmla="*/ 2082 w 2402"/>
                <a:gd name="T29" fmla="*/ 3527 h 4604"/>
                <a:gd name="T30" fmla="*/ 1812 w 2402"/>
                <a:gd name="T31" fmla="*/ 3456 h 4604"/>
                <a:gd name="T32" fmla="*/ 1704 w 2402"/>
                <a:gd name="T33" fmla="*/ 3365 h 4604"/>
                <a:gd name="T34" fmla="*/ 1626 w 2402"/>
                <a:gd name="T35" fmla="*/ 3196 h 4604"/>
                <a:gd name="T36" fmla="*/ 1512 w 2402"/>
                <a:gd name="T37" fmla="*/ 3149 h 4604"/>
                <a:gd name="T38" fmla="*/ 1434 w 2402"/>
                <a:gd name="T39" fmla="*/ 3068 h 4604"/>
                <a:gd name="T40" fmla="*/ 1326 w 2402"/>
                <a:gd name="T41" fmla="*/ 3082 h 4604"/>
                <a:gd name="T42" fmla="*/ 1252 w 2402"/>
                <a:gd name="T43" fmla="*/ 3109 h 4604"/>
                <a:gd name="T44" fmla="*/ 1177 w 2402"/>
                <a:gd name="T45" fmla="*/ 2920 h 4604"/>
                <a:gd name="T46" fmla="*/ 1309 w 2402"/>
                <a:gd name="T47" fmla="*/ 2849 h 4604"/>
                <a:gd name="T48" fmla="*/ 1390 w 2402"/>
                <a:gd name="T49" fmla="*/ 2879 h 4604"/>
                <a:gd name="T50" fmla="*/ 1234 w 2402"/>
                <a:gd name="T51" fmla="*/ 2611 h 4604"/>
                <a:gd name="T52" fmla="*/ 1293 w 2402"/>
                <a:gd name="T53" fmla="*/ 2533 h 4604"/>
                <a:gd name="T54" fmla="*/ 1435 w 2402"/>
                <a:gd name="T55" fmla="*/ 2460 h 4604"/>
                <a:gd name="T56" fmla="*/ 1595 w 2402"/>
                <a:gd name="T57" fmla="*/ 2579 h 4604"/>
                <a:gd name="T58" fmla="*/ 1832 w 2402"/>
                <a:gd name="T59" fmla="*/ 2679 h 4604"/>
                <a:gd name="T60" fmla="*/ 1964 w 2402"/>
                <a:gd name="T61" fmla="*/ 2492 h 4604"/>
                <a:gd name="T62" fmla="*/ 1946 w 2402"/>
                <a:gd name="T63" fmla="*/ 2346 h 4604"/>
                <a:gd name="T64" fmla="*/ 1877 w 2402"/>
                <a:gd name="T65" fmla="*/ 1954 h 4604"/>
                <a:gd name="T66" fmla="*/ 1992 w 2402"/>
                <a:gd name="T67" fmla="*/ 1721 h 4604"/>
                <a:gd name="T68" fmla="*/ 2165 w 2402"/>
                <a:gd name="T69" fmla="*/ 1520 h 4604"/>
                <a:gd name="T70" fmla="*/ 2302 w 2402"/>
                <a:gd name="T71" fmla="*/ 1351 h 4604"/>
                <a:gd name="T72" fmla="*/ 2206 w 2402"/>
                <a:gd name="T73" fmla="*/ 1114 h 4604"/>
                <a:gd name="T74" fmla="*/ 2174 w 2402"/>
                <a:gd name="T75" fmla="*/ 927 h 4604"/>
                <a:gd name="T76" fmla="*/ 2142 w 2402"/>
                <a:gd name="T77" fmla="*/ 762 h 4604"/>
                <a:gd name="T78" fmla="*/ 2202 w 2402"/>
                <a:gd name="T79" fmla="*/ 616 h 4604"/>
                <a:gd name="T80" fmla="*/ 2226 w 2402"/>
                <a:gd name="T81" fmla="*/ 4 h 4604"/>
                <a:gd name="T82" fmla="*/ 2226 w 2402"/>
                <a:gd name="T83" fmla="*/ 4 h 4604"/>
                <a:gd name="T84" fmla="*/ 1533 w 2402"/>
                <a:gd name="T85" fmla="*/ 484 h 4604"/>
                <a:gd name="T86" fmla="*/ 801 w 2402"/>
                <a:gd name="T87" fmla="*/ 130 h 4604"/>
                <a:gd name="T88" fmla="*/ 752 w 2402"/>
                <a:gd name="T89" fmla="*/ 467 h 4604"/>
                <a:gd name="T90" fmla="*/ 532 w 2402"/>
                <a:gd name="T91" fmla="*/ 772 h 4604"/>
                <a:gd name="T92" fmla="*/ 325 w 2402"/>
                <a:gd name="T93" fmla="*/ 940 h 4604"/>
                <a:gd name="T94" fmla="*/ 338 w 2402"/>
                <a:gd name="T95" fmla="*/ 1200 h 4604"/>
                <a:gd name="T96" fmla="*/ 227 w 2402"/>
                <a:gd name="T97" fmla="*/ 1589 h 4604"/>
                <a:gd name="T98" fmla="*/ 26 w 2402"/>
                <a:gd name="T99" fmla="*/ 1854 h 4604"/>
                <a:gd name="T100" fmla="*/ 169 w 2402"/>
                <a:gd name="T101" fmla="*/ 2127 h 4604"/>
                <a:gd name="T102" fmla="*/ 169 w 2402"/>
                <a:gd name="T103" fmla="*/ 2341 h 4604"/>
                <a:gd name="T104" fmla="*/ 121 w 2402"/>
                <a:gd name="T105" fmla="*/ 2503 h 4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402" h="4604">
                  <a:moveTo>
                    <a:pt x="121" y="2503"/>
                  </a:moveTo>
                  <a:cubicBezTo>
                    <a:pt x="121" y="2503"/>
                    <a:pt x="124" y="2702"/>
                    <a:pt x="188" y="2815"/>
                  </a:cubicBezTo>
                  <a:cubicBezTo>
                    <a:pt x="251" y="2927"/>
                    <a:pt x="322" y="3209"/>
                    <a:pt x="364" y="3245"/>
                  </a:cubicBezTo>
                  <a:cubicBezTo>
                    <a:pt x="406" y="3280"/>
                    <a:pt x="479" y="3267"/>
                    <a:pt x="577" y="3250"/>
                  </a:cubicBezTo>
                  <a:cubicBezTo>
                    <a:pt x="674" y="3233"/>
                    <a:pt x="728" y="3301"/>
                    <a:pt x="762" y="3372"/>
                  </a:cubicBezTo>
                  <a:cubicBezTo>
                    <a:pt x="796" y="3443"/>
                    <a:pt x="840" y="3534"/>
                    <a:pt x="826" y="3601"/>
                  </a:cubicBezTo>
                  <a:cubicBezTo>
                    <a:pt x="813" y="3669"/>
                    <a:pt x="820" y="3753"/>
                    <a:pt x="921" y="3814"/>
                  </a:cubicBezTo>
                  <a:cubicBezTo>
                    <a:pt x="1022" y="3875"/>
                    <a:pt x="1167" y="3861"/>
                    <a:pt x="1110" y="3936"/>
                  </a:cubicBezTo>
                  <a:cubicBezTo>
                    <a:pt x="1052" y="4010"/>
                    <a:pt x="934" y="3993"/>
                    <a:pt x="982" y="4115"/>
                  </a:cubicBezTo>
                  <a:cubicBezTo>
                    <a:pt x="1029" y="4236"/>
                    <a:pt x="1201" y="4516"/>
                    <a:pt x="1296" y="4516"/>
                  </a:cubicBezTo>
                  <a:cubicBezTo>
                    <a:pt x="1390" y="4516"/>
                    <a:pt x="1485" y="4604"/>
                    <a:pt x="1545" y="4547"/>
                  </a:cubicBezTo>
                  <a:cubicBezTo>
                    <a:pt x="1606" y="4489"/>
                    <a:pt x="1714" y="4422"/>
                    <a:pt x="1761" y="4307"/>
                  </a:cubicBezTo>
                  <a:cubicBezTo>
                    <a:pt x="1809" y="4192"/>
                    <a:pt x="2156" y="4003"/>
                    <a:pt x="2139" y="3936"/>
                  </a:cubicBezTo>
                  <a:cubicBezTo>
                    <a:pt x="2123" y="3868"/>
                    <a:pt x="2035" y="3784"/>
                    <a:pt x="2079" y="3716"/>
                  </a:cubicBezTo>
                  <a:cubicBezTo>
                    <a:pt x="2123" y="3649"/>
                    <a:pt x="2204" y="3534"/>
                    <a:pt x="2082" y="3527"/>
                  </a:cubicBezTo>
                  <a:cubicBezTo>
                    <a:pt x="1961" y="3520"/>
                    <a:pt x="1863" y="3531"/>
                    <a:pt x="1812" y="3456"/>
                  </a:cubicBezTo>
                  <a:cubicBezTo>
                    <a:pt x="1761" y="3382"/>
                    <a:pt x="1670" y="3517"/>
                    <a:pt x="1704" y="3365"/>
                  </a:cubicBezTo>
                  <a:cubicBezTo>
                    <a:pt x="1738" y="3213"/>
                    <a:pt x="1691" y="3186"/>
                    <a:pt x="1626" y="3196"/>
                  </a:cubicBezTo>
                  <a:cubicBezTo>
                    <a:pt x="1562" y="3206"/>
                    <a:pt x="1572" y="3210"/>
                    <a:pt x="1512" y="3149"/>
                  </a:cubicBezTo>
                  <a:cubicBezTo>
                    <a:pt x="1451" y="3088"/>
                    <a:pt x="1488" y="3139"/>
                    <a:pt x="1434" y="3068"/>
                  </a:cubicBezTo>
                  <a:cubicBezTo>
                    <a:pt x="1380" y="2997"/>
                    <a:pt x="1306" y="3034"/>
                    <a:pt x="1326" y="3082"/>
                  </a:cubicBezTo>
                  <a:cubicBezTo>
                    <a:pt x="1346" y="3129"/>
                    <a:pt x="1329" y="3210"/>
                    <a:pt x="1252" y="3109"/>
                  </a:cubicBezTo>
                  <a:cubicBezTo>
                    <a:pt x="1174" y="3007"/>
                    <a:pt x="1073" y="2936"/>
                    <a:pt x="1177" y="2920"/>
                  </a:cubicBezTo>
                  <a:cubicBezTo>
                    <a:pt x="1282" y="2903"/>
                    <a:pt x="1269" y="2808"/>
                    <a:pt x="1309" y="2849"/>
                  </a:cubicBezTo>
                  <a:cubicBezTo>
                    <a:pt x="1350" y="2889"/>
                    <a:pt x="1444" y="2984"/>
                    <a:pt x="1390" y="2879"/>
                  </a:cubicBezTo>
                  <a:cubicBezTo>
                    <a:pt x="1336" y="2774"/>
                    <a:pt x="1234" y="2611"/>
                    <a:pt x="1234" y="2611"/>
                  </a:cubicBezTo>
                  <a:cubicBezTo>
                    <a:pt x="1234" y="2611"/>
                    <a:pt x="1248" y="2593"/>
                    <a:pt x="1293" y="2533"/>
                  </a:cubicBezTo>
                  <a:cubicBezTo>
                    <a:pt x="1339" y="2474"/>
                    <a:pt x="1403" y="2483"/>
                    <a:pt x="1435" y="2460"/>
                  </a:cubicBezTo>
                  <a:cubicBezTo>
                    <a:pt x="1467" y="2437"/>
                    <a:pt x="1480" y="2478"/>
                    <a:pt x="1595" y="2579"/>
                  </a:cubicBezTo>
                  <a:cubicBezTo>
                    <a:pt x="1709" y="2679"/>
                    <a:pt x="1795" y="2757"/>
                    <a:pt x="1832" y="2679"/>
                  </a:cubicBezTo>
                  <a:cubicBezTo>
                    <a:pt x="1868" y="2602"/>
                    <a:pt x="1887" y="2538"/>
                    <a:pt x="1964" y="2492"/>
                  </a:cubicBezTo>
                  <a:cubicBezTo>
                    <a:pt x="2042" y="2447"/>
                    <a:pt x="2033" y="2465"/>
                    <a:pt x="1946" y="2346"/>
                  </a:cubicBezTo>
                  <a:cubicBezTo>
                    <a:pt x="1859" y="2227"/>
                    <a:pt x="1718" y="2072"/>
                    <a:pt x="1877" y="1954"/>
                  </a:cubicBezTo>
                  <a:cubicBezTo>
                    <a:pt x="2037" y="1835"/>
                    <a:pt x="1855" y="1826"/>
                    <a:pt x="1992" y="1721"/>
                  </a:cubicBezTo>
                  <a:cubicBezTo>
                    <a:pt x="2129" y="1616"/>
                    <a:pt x="2183" y="1657"/>
                    <a:pt x="2165" y="1520"/>
                  </a:cubicBezTo>
                  <a:cubicBezTo>
                    <a:pt x="2147" y="1383"/>
                    <a:pt x="2288" y="1470"/>
                    <a:pt x="2302" y="1351"/>
                  </a:cubicBezTo>
                  <a:cubicBezTo>
                    <a:pt x="2316" y="1232"/>
                    <a:pt x="2238" y="1251"/>
                    <a:pt x="2206" y="1114"/>
                  </a:cubicBezTo>
                  <a:cubicBezTo>
                    <a:pt x="2174" y="977"/>
                    <a:pt x="2224" y="1000"/>
                    <a:pt x="2174" y="927"/>
                  </a:cubicBezTo>
                  <a:cubicBezTo>
                    <a:pt x="2124" y="854"/>
                    <a:pt x="2097" y="813"/>
                    <a:pt x="2142" y="762"/>
                  </a:cubicBezTo>
                  <a:cubicBezTo>
                    <a:pt x="2188" y="712"/>
                    <a:pt x="2192" y="680"/>
                    <a:pt x="2202" y="616"/>
                  </a:cubicBezTo>
                  <a:cubicBezTo>
                    <a:pt x="2211" y="552"/>
                    <a:pt x="2402" y="0"/>
                    <a:pt x="2226" y="4"/>
                  </a:cubicBezTo>
                  <a:lnTo>
                    <a:pt x="2226" y="4"/>
                  </a:lnTo>
                  <a:cubicBezTo>
                    <a:pt x="2223" y="100"/>
                    <a:pt x="1626" y="523"/>
                    <a:pt x="1533" y="484"/>
                  </a:cubicBezTo>
                  <a:cubicBezTo>
                    <a:pt x="1454" y="450"/>
                    <a:pt x="949" y="203"/>
                    <a:pt x="801" y="130"/>
                  </a:cubicBezTo>
                  <a:cubicBezTo>
                    <a:pt x="789" y="245"/>
                    <a:pt x="769" y="420"/>
                    <a:pt x="752" y="467"/>
                  </a:cubicBezTo>
                  <a:cubicBezTo>
                    <a:pt x="726" y="539"/>
                    <a:pt x="571" y="571"/>
                    <a:pt x="532" y="772"/>
                  </a:cubicBezTo>
                  <a:cubicBezTo>
                    <a:pt x="493" y="973"/>
                    <a:pt x="383" y="921"/>
                    <a:pt x="325" y="940"/>
                  </a:cubicBezTo>
                  <a:cubicBezTo>
                    <a:pt x="266" y="960"/>
                    <a:pt x="312" y="1051"/>
                    <a:pt x="338" y="1200"/>
                  </a:cubicBezTo>
                  <a:cubicBezTo>
                    <a:pt x="363" y="1349"/>
                    <a:pt x="292" y="1427"/>
                    <a:pt x="227" y="1589"/>
                  </a:cubicBezTo>
                  <a:cubicBezTo>
                    <a:pt x="162" y="1751"/>
                    <a:pt x="0" y="1744"/>
                    <a:pt x="26" y="1854"/>
                  </a:cubicBezTo>
                  <a:cubicBezTo>
                    <a:pt x="52" y="1965"/>
                    <a:pt x="221" y="1997"/>
                    <a:pt x="169" y="2127"/>
                  </a:cubicBezTo>
                  <a:cubicBezTo>
                    <a:pt x="117" y="2256"/>
                    <a:pt x="169" y="2224"/>
                    <a:pt x="169" y="2341"/>
                  </a:cubicBezTo>
                  <a:cubicBezTo>
                    <a:pt x="169" y="2410"/>
                    <a:pt x="148" y="2480"/>
                    <a:pt x="121" y="250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6" name="Forma libre 1">
              <a:extLst>
                <a:ext uri="{FF2B5EF4-FFF2-40B4-BE49-F238E27FC236}">
                  <a16:creationId xmlns:a16="http://schemas.microsoft.com/office/drawing/2014/main" id="{C3E12471-9B7F-B84F-59DA-AF0339C5715A}"/>
                </a:ext>
              </a:extLst>
            </p:cNvPr>
            <p:cNvSpPr/>
            <p:nvPr/>
          </p:nvSpPr>
          <p:spPr>
            <a:xfrm>
              <a:off x="9840663" y="5626985"/>
              <a:ext cx="516502" cy="423133"/>
            </a:xfrm>
            <a:custGeom>
              <a:avLst/>
              <a:gdLst>
                <a:gd name="connsiteX0" fmla="*/ 210584 w 480164"/>
                <a:gd name="connsiteY0" fmla="*/ 79468 h 428882"/>
                <a:gd name="connsiteX1" fmla="*/ 222491 w 480164"/>
                <a:gd name="connsiteY1" fmla="*/ 86612 h 428882"/>
                <a:gd name="connsiteX2" fmla="*/ 229634 w 480164"/>
                <a:gd name="connsiteY2" fmla="*/ 91375 h 428882"/>
                <a:gd name="connsiteX3" fmla="*/ 236778 w 480164"/>
                <a:gd name="connsiteY3" fmla="*/ 93756 h 428882"/>
                <a:gd name="connsiteX4" fmla="*/ 243922 w 480164"/>
                <a:gd name="connsiteY4" fmla="*/ 100900 h 428882"/>
                <a:gd name="connsiteX5" fmla="*/ 248684 w 480164"/>
                <a:gd name="connsiteY5" fmla="*/ 115187 h 428882"/>
                <a:gd name="connsiteX6" fmla="*/ 251066 w 480164"/>
                <a:gd name="connsiteY6" fmla="*/ 122331 h 428882"/>
                <a:gd name="connsiteX7" fmla="*/ 258209 w 480164"/>
                <a:gd name="connsiteY7" fmla="*/ 127093 h 428882"/>
                <a:gd name="connsiteX8" fmla="*/ 265353 w 480164"/>
                <a:gd name="connsiteY8" fmla="*/ 129475 h 428882"/>
                <a:gd name="connsiteX9" fmla="*/ 277259 w 480164"/>
                <a:gd name="connsiteY9" fmla="*/ 131856 h 428882"/>
                <a:gd name="connsiteX10" fmla="*/ 296309 w 480164"/>
                <a:gd name="connsiteY10" fmla="*/ 134237 h 428882"/>
                <a:gd name="connsiteX11" fmla="*/ 339172 w 480164"/>
                <a:gd name="connsiteY11" fmla="*/ 146143 h 428882"/>
                <a:gd name="connsiteX12" fmla="*/ 362984 w 480164"/>
                <a:gd name="connsiteY12" fmla="*/ 160431 h 428882"/>
                <a:gd name="connsiteX13" fmla="*/ 365366 w 480164"/>
                <a:gd name="connsiteY13" fmla="*/ 167575 h 428882"/>
                <a:gd name="connsiteX14" fmla="*/ 370128 w 480164"/>
                <a:gd name="connsiteY14" fmla="*/ 186625 h 428882"/>
                <a:gd name="connsiteX15" fmla="*/ 372509 w 480164"/>
                <a:gd name="connsiteY15" fmla="*/ 203293 h 428882"/>
                <a:gd name="connsiteX16" fmla="*/ 384416 w 480164"/>
                <a:gd name="connsiteY16" fmla="*/ 215200 h 428882"/>
                <a:gd name="connsiteX17" fmla="*/ 391559 w 480164"/>
                <a:gd name="connsiteY17" fmla="*/ 217581 h 428882"/>
                <a:gd name="connsiteX18" fmla="*/ 398703 w 480164"/>
                <a:gd name="connsiteY18" fmla="*/ 222343 h 428882"/>
                <a:gd name="connsiteX19" fmla="*/ 396322 w 480164"/>
                <a:gd name="connsiteY19" fmla="*/ 229487 h 428882"/>
                <a:gd name="connsiteX20" fmla="*/ 389178 w 480164"/>
                <a:gd name="connsiteY20" fmla="*/ 234250 h 428882"/>
                <a:gd name="connsiteX21" fmla="*/ 384416 w 480164"/>
                <a:gd name="connsiteY21" fmla="*/ 241393 h 428882"/>
                <a:gd name="connsiteX22" fmla="*/ 382034 w 480164"/>
                <a:gd name="connsiteY22" fmla="*/ 250918 h 428882"/>
                <a:gd name="connsiteX23" fmla="*/ 379653 w 480164"/>
                <a:gd name="connsiteY23" fmla="*/ 258062 h 428882"/>
                <a:gd name="connsiteX24" fmla="*/ 382034 w 480164"/>
                <a:gd name="connsiteY24" fmla="*/ 265206 h 428882"/>
                <a:gd name="connsiteX25" fmla="*/ 408228 w 480164"/>
                <a:gd name="connsiteY25" fmla="*/ 269968 h 428882"/>
                <a:gd name="connsiteX26" fmla="*/ 424897 w 480164"/>
                <a:gd name="connsiteY26" fmla="*/ 274731 h 428882"/>
                <a:gd name="connsiteX27" fmla="*/ 427278 w 480164"/>
                <a:gd name="connsiteY27" fmla="*/ 284256 h 428882"/>
                <a:gd name="connsiteX28" fmla="*/ 429659 w 480164"/>
                <a:gd name="connsiteY28" fmla="*/ 303306 h 428882"/>
                <a:gd name="connsiteX29" fmla="*/ 439184 w 480164"/>
                <a:gd name="connsiteY29" fmla="*/ 317593 h 428882"/>
                <a:gd name="connsiteX30" fmla="*/ 453472 w 480164"/>
                <a:gd name="connsiteY30" fmla="*/ 331881 h 428882"/>
                <a:gd name="connsiteX31" fmla="*/ 479666 w 480164"/>
                <a:gd name="connsiteY31" fmla="*/ 329500 h 428882"/>
                <a:gd name="connsiteX32" fmla="*/ 472522 w 480164"/>
                <a:gd name="connsiteY32" fmla="*/ 331881 h 428882"/>
                <a:gd name="connsiteX33" fmla="*/ 467759 w 480164"/>
                <a:gd name="connsiteY33" fmla="*/ 339025 h 428882"/>
                <a:gd name="connsiteX34" fmla="*/ 470141 w 480164"/>
                <a:gd name="connsiteY34" fmla="*/ 360456 h 428882"/>
                <a:gd name="connsiteX35" fmla="*/ 477284 w 480164"/>
                <a:gd name="connsiteY35" fmla="*/ 365218 h 428882"/>
                <a:gd name="connsiteX36" fmla="*/ 474903 w 480164"/>
                <a:gd name="connsiteY36" fmla="*/ 389031 h 428882"/>
                <a:gd name="connsiteX37" fmla="*/ 384416 w 480164"/>
                <a:gd name="connsiteY37" fmla="*/ 405700 h 428882"/>
                <a:gd name="connsiteX38" fmla="*/ 382034 w 480164"/>
                <a:gd name="connsiteY38" fmla="*/ 424750 h 428882"/>
                <a:gd name="connsiteX39" fmla="*/ 339172 w 480164"/>
                <a:gd name="connsiteY39" fmla="*/ 417606 h 428882"/>
                <a:gd name="connsiteX40" fmla="*/ 334409 w 480164"/>
                <a:gd name="connsiteY40" fmla="*/ 410462 h 428882"/>
                <a:gd name="connsiteX41" fmla="*/ 332028 w 480164"/>
                <a:gd name="connsiteY41" fmla="*/ 417606 h 428882"/>
                <a:gd name="connsiteX42" fmla="*/ 329647 w 480164"/>
                <a:gd name="connsiteY42" fmla="*/ 360456 h 428882"/>
                <a:gd name="connsiteX43" fmla="*/ 324884 w 480164"/>
                <a:gd name="connsiteY43" fmla="*/ 346168 h 428882"/>
                <a:gd name="connsiteX44" fmla="*/ 305834 w 480164"/>
                <a:gd name="connsiteY44" fmla="*/ 343787 h 428882"/>
                <a:gd name="connsiteX45" fmla="*/ 301072 w 480164"/>
                <a:gd name="connsiteY45" fmla="*/ 336643 h 428882"/>
                <a:gd name="connsiteX46" fmla="*/ 258209 w 480164"/>
                <a:gd name="connsiteY46" fmla="*/ 334262 h 428882"/>
                <a:gd name="connsiteX47" fmla="*/ 248684 w 480164"/>
                <a:gd name="connsiteY47" fmla="*/ 331881 h 428882"/>
                <a:gd name="connsiteX48" fmla="*/ 241541 w 480164"/>
                <a:gd name="connsiteY48" fmla="*/ 324737 h 428882"/>
                <a:gd name="connsiteX49" fmla="*/ 234397 w 480164"/>
                <a:gd name="connsiteY49" fmla="*/ 322356 h 428882"/>
                <a:gd name="connsiteX50" fmla="*/ 186772 w 480164"/>
                <a:gd name="connsiteY50" fmla="*/ 317593 h 428882"/>
                <a:gd name="connsiteX51" fmla="*/ 182009 w 480164"/>
                <a:gd name="connsiteY51" fmla="*/ 310450 h 428882"/>
                <a:gd name="connsiteX52" fmla="*/ 177247 w 480164"/>
                <a:gd name="connsiteY52" fmla="*/ 293781 h 428882"/>
                <a:gd name="connsiteX53" fmla="*/ 179628 w 480164"/>
                <a:gd name="connsiteY53" fmla="*/ 277112 h 428882"/>
                <a:gd name="connsiteX54" fmla="*/ 179628 w 480164"/>
                <a:gd name="connsiteY54" fmla="*/ 258062 h 428882"/>
                <a:gd name="connsiteX55" fmla="*/ 174866 w 480164"/>
                <a:gd name="connsiteY55" fmla="*/ 250918 h 428882"/>
                <a:gd name="connsiteX56" fmla="*/ 162959 w 480164"/>
                <a:gd name="connsiteY56" fmla="*/ 248537 h 428882"/>
                <a:gd name="connsiteX57" fmla="*/ 143909 w 480164"/>
                <a:gd name="connsiteY57" fmla="*/ 246156 h 428882"/>
                <a:gd name="connsiteX58" fmla="*/ 122478 w 480164"/>
                <a:gd name="connsiteY58" fmla="*/ 236631 h 428882"/>
                <a:gd name="connsiteX59" fmla="*/ 105809 w 480164"/>
                <a:gd name="connsiteY59" fmla="*/ 219962 h 428882"/>
                <a:gd name="connsiteX60" fmla="*/ 101047 w 480164"/>
                <a:gd name="connsiteY60" fmla="*/ 212818 h 428882"/>
                <a:gd name="connsiteX61" fmla="*/ 93903 w 480164"/>
                <a:gd name="connsiteY61" fmla="*/ 200912 h 428882"/>
                <a:gd name="connsiteX62" fmla="*/ 86759 w 480164"/>
                <a:gd name="connsiteY62" fmla="*/ 198531 h 428882"/>
                <a:gd name="connsiteX63" fmla="*/ 74853 w 480164"/>
                <a:gd name="connsiteY63" fmla="*/ 200912 h 428882"/>
                <a:gd name="connsiteX64" fmla="*/ 79616 w 480164"/>
                <a:gd name="connsiteY64" fmla="*/ 217581 h 428882"/>
                <a:gd name="connsiteX65" fmla="*/ 39134 w 480164"/>
                <a:gd name="connsiteY65" fmla="*/ 231868 h 428882"/>
                <a:gd name="connsiteX66" fmla="*/ 34372 w 480164"/>
                <a:gd name="connsiteY66" fmla="*/ 222343 h 428882"/>
                <a:gd name="connsiteX67" fmla="*/ 27228 w 480164"/>
                <a:gd name="connsiteY67" fmla="*/ 208056 h 428882"/>
                <a:gd name="connsiteX68" fmla="*/ 17703 w 480164"/>
                <a:gd name="connsiteY68" fmla="*/ 193768 h 428882"/>
                <a:gd name="connsiteX69" fmla="*/ 5797 w 480164"/>
                <a:gd name="connsiteY69" fmla="*/ 179481 h 428882"/>
                <a:gd name="connsiteX70" fmla="*/ 3416 w 480164"/>
                <a:gd name="connsiteY70" fmla="*/ 172337 h 428882"/>
                <a:gd name="connsiteX71" fmla="*/ 3416 w 480164"/>
                <a:gd name="connsiteY71" fmla="*/ 131856 h 428882"/>
                <a:gd name="connsiteX72" fmla="*/ 10559 w 480164"/>
                <a:gd name="connsiteY72" fmla="*/ 127093 h 428882"/>
                <a:gd name="connsiteX73" fmla="*/ 31991 w 480164"/>
                <a:gd name="connsiteY73" fmla="*/ 124712 h 428882"/>
                <a:gd name="connsiteX74" fmla="*/ 46278 w 480164"/>
                <a:gd name="connsiteY74" fmla="*/ 117568 h 428882"/>
                <a:gd name="connsiteX75" fmla="*/ 53422 w 480164"/>
                <a:gd name="connsiteY75" fmla="*/ 119950 h 428882"/>
                <a:gd name="connsiteX76" fmla="*/ 43897 w 480164"/>
                <a:gd name="connsiteY76" fmla="*/ 100900 h 428882"/>
                <a:gd name="connsiteX77" fmla="*/ 34372 w 480164"/>
                <a:gd name="connsiteY77" fmla="*/ 86612 h 428882"/>
                <a:gd name="connsiteX78" fmla="*/ 31991 w 480164"/>
                <a:gd name="connsiteY78" fmla="*/ 77087 h 428882"/>
                <a:gd name="connsiteX79" fmla="*/ 27228 w 480164"/>
                <a:gd name="connsiteY79" fmla="*/ 62800 h 428882"/>
                <a:gd name="connsiteX80" fmla="*/ 29609 w 480164"/>
                <a:gd name="connsiteY80" fmla="*/ 46131 h 428882"/>
                <a:gd name="connsiteX81" fmla="*/ 51041 w 480164"/>
                <a:gd name="connsiteY81" fmla="*/ 27081 h 428882"/>
                <a:gd name="connsiteX82" fmla="*/ 62947 w 480164"/>
                <a:gd name="connsiteY82" fmla="*/ 12793 h 428882"/>
                <a:gd name="connsiteX83" fmla="*/ 65328 w 480164"/>
                <a:gd name="connsiteY83" fmla="*/ 5650 h 428882"/>
                <a:gd name="connsiteX84" fmla="*/ 101047 w 480164"/>
                <a:gd name="connsiteY84" fmla="*/ 3268 h 428882"/>
                <a:gd name="connsiteX85" fmla="*/ 108191 w 480164"/>
                <a:gd name="connsiteY85" fmla="*/ 8031 h 428882"/>
                <a:gd name="connsiteX86" fmla="*/ 122478 w 480164"/>
                <a:gd name="connsiteY86" fmla="*/ 12793 h 428882"/>
                <a:gd name="connsiteX87" fmla="*/ 129622 w 480164"/>
                <a:gd name="connsiteY87" fmla="*/ 15175 h 428882"/>
                <a:gd name="connsiteX88" fmla="*/ 151053 w 480164"/>
                <a:gd name="connsiteY88" fmla="*/ 17556 h 428882"/>
                <a:gd name="connsiteX89" fmla="*/ 170103 w 480164"/>
                <a:gd name="connsiteY89" fmla="*/ 41368 h 428882"/>
                <a:gd name="connsiteX90" fmla="*/ 179628 w 480164"/>
                <a:gd name="connsiteY90" fmla="*/ 43750 h 428882"/>
                <a:gd name="connsiteX91" fmla="*/ 184391 w 480164"/>
                <a:gd name="connsiteY91" fmla="*/ 50893 h 428882"/>
                <a:gd name="connsiteX92" fmla="*/ 198678 w 480164"/>
                <a:gd name="connsiteY92" fmla="*/ 60418 h 428882"/>
                <a:gd name="connsiteX93" fmla="*/ 210584 w 480164"/>
                <a:gd name="connsiteY93" fmla="*/ 72325 h 428882"/>
                <a:gd name="connsiteX94" fmla="*/ 210584 w 480164"/>
                <a:gd name="connsiteY94" fmla="*/ 79468 h 42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480164" h="428882">
                  <a:moveTo>
                    <a:pt x="210584" y="79468"/>
                  </a:moveTo>
                  <a:cubicBezTo>
                    <a:pt x="212568" y="81849"/>
                    <a:pt x="218566" y="84159"/>
                    <a:pt x="222491" y="86612"/>
                  </a:cubicBezTo>
                  <a:cubicBezTo>
                    <a:pt x="224918" y="88129"/>
                    <a:pt x="227074" y="90095"/>
                    <a:pt x="229634" y="91375"/>
                  </a:cubicBezTo>
                  <a:cubicBezTo>
                    <a:pt x="231879" y="92498"/>
                    <a:pt x="234397" y="92962"/>
                    <a:pt x="236778" y="93756"/>
                  </a:cubicBezTo>
                  <a:cubicBezTo>
                    <a:pt x="239159" y="96137"/>
                    <a:pt x="242287" y="97956"/>
                    <a:pt x="243922" y="100900"/>
                  </a:cubicBezTo>
                  <a:cubicBezTo>
                    <a:pt x="246360" y="105288"/>
                    <a:pt x="247097" y="110425"/>
                    <a:pt x="248684" y="115187"/>
                  </a:cubicBezTo>
                  <a:cubicBezTo>
                    <a:pt x="249478" y="117568"/>
                    <a:pt x="248977" y="120939"/>
                    <a:pt x="251066" y="122331"/>
                  </a:cubicBezTo>
                  <a:cubicBezTo>
                    <a:pt x="253447" y="123918"/>
                    <a:pt x="255650" y="125813"/>
                    <a:pt x="258209" y="127093"/>
                  </a:cubicBezTo>
                  <a:cubicBezTo>
                    <a:pt x="260454" y="128216"/>
                    <a:pt x="262918" y="128866"/>
                    <a:pt x="265353" y="129475"/>
                  </a:cubicBezTo>
                  <a:cubicBezTo>
                    <a:pt x="269279" y="130457"/>
                    <a:pt x="273259" y="131241"/>
                    <a:pt x="277259" y="131856"/>
                  </a:cubicBezTo>
                  <a:cubicBezTo>
                    <a:pt x="283584" y="132829"/>
                    <a:pt x="289959" y="133443"/>
                    <a:pt x="296309" y="134237"/>
                  </a:cubicBezTo>
                  <a:cubicBezTo>
                    <a:pt x="318550" y="149064"/>
                    <a:pt x="304893" y="143287"/>
                    <a:pt x="339172" y="146143"/>
                  </a:cubicBezTo>
                  <a:cubicBezTo>
                    <a:pt x="354568" y="171804"/>
                    <a:pt x="335229" y="146553"/>
                    <a:pt x="362984" y="160431"/>
                  </a:cubicBezTo>
                  <a:cubicBezTo>
                    <a:pt x="365229" y="161554"/>
                    <a:pt x="364757" y="165140"/>
                    <a:pt x="365366" y="167575"/>
                  </a:cubicBezTo>
                  <a:cubicBezTo>
                    <a:pt x="371117" y="190578"/>
                    <a:pt x="364682" y="170286"/>
                    <a:pt x="370128" y="186625"/>
                  </a:cubicBezTo>
                  <a:cubicBezTo>
                    <a:pt x="370922" y="192181"/>
                    <a:pt x="370896" y="197917"/>
                    <a:pt x="372509" y="203293"/>
                  </a:cubicBezTo>
                  <a:cubicBezTo>
                    <a:pt x="374190" y="208896"/>
                    <a:pt x="379560" y="212772"/>
                    <a:pt x="384416" y="215200"/>
                  </a:cubicBezTo>
                  <a:cubicBezTo>
                    <a:pt x="386661" y="216322"/>
                    <a:pt x="389314" y="216459"/>
                    <a:pt x="391559" y="217581"/>
                  </a:cubicBezTo>
                  <a:cubicBezTo>
                    <a:pt x="394119" y="218861"/>
                    <a:pt x="396322" y="220756"/>
                    <a:pt x="398703" y="222343"/>
                  </a:cubicBezTo>
                  <a:cubicBezTo>
                    <a:pt x="397909" y="224724"/>
                    <a:pt x="397890" y="227527"/>
                    <a:pt x="396322" y="229487"/>
                  </a:cubicBezTo>
                  <a:cubicBezTo>
                    <a:pt x="394534" y="231722"/>
                    <a:pt x="391202" y="232226"/>
                    <a:pt x="389178" y="234250"/>
                  </a:cubicBezTo>
                  <a:cubicBezTo>
                    <a:pt x="387155" y="236273"/>
                    <a:pt x="386003" y="239012"/>
                    <a:pt x="384416" y="241393"/>
                  </a:cubicBezTo>
                  <a:cubicBezTo>
                    <a:pt x="383622" y="244568"/>
                    <a:pt x="382933" y="247771"/>
                    <a:pt x="382034" y="250918"/>
                  </a:cubicBezTo>
                  <a:cubicBezTo>
                    <a:pt x="381344" y="253332"/>
                    <a:pt x="379653" y="255552"/>
                    <a:pt x="379653" y="258062"/>
                  </a:cubicBezTo>
                  <a:cubicBezTo>
                    <a:pt x="379653" y="260572"/>
                    <a:pt x="379717" y="264241"/>
                    <a:pt x="382034" y="265206"/>
                  </a:cubicBezTo>
                  <a:cubicBezTo>
                    <a:pt x="390226" y="268619"/>
                    <a:pt x="399526" y="268228"/>
                    <a:pt x="408228" y="269968"/>
                  </a:cubicBezTo>
                  <a:cubicBezTo>
                    <a:pt x="415695" y="271461"/>
                    <a:pt x="418094" y="272464"/>
                    <a:pt x="424897" y="274731"/>
                  </a:cubicBezTo>
                  <a:cubicBezTo>
                    <a:pt x="425691" y="277906"/>
                    <a:pt x="426740" y="281028"/>
                    <a:pt x="427278" y="284256"/>
                  </a:cubicBezTo>
                  <a:cubicBezTo>
                    <a:pt x="428330" y="290568"/>
                    <a:pt x="427507" y="297279"/>
                    <a:pt x="429659" y="303306"/>
                  </a:cubicBezTo>
                  <a:cubicBezTo>
                    <a:pt x="431584" y="308696"/>
                    <a:pt x="435137" y="313546"/>
                    <a:pt x="439184" y="317593"/>
                  </a:cubicBezTo>
                  <a:lnTo>
                    <a:pt x="453472" y="331881"/>
                  </a:lnTo>
                  <a:cubicBezTo>
                    <a:pt x="462203" y="331087"/>
                    <a:pt x="470899" y="329500"/>
                    <a:pt x="479666" y="329500"/>
                  </a:cubicBezTo>
                  <a:cubicBezTo>
                    <a:pt x="482176" y="329500"/>
                    <a:pt x="474482" y="330313"/>
                    <a:pt x="472522" y="331881"/>
                  </a:cubicBezTo>
                  <a:cubicBezTo>
                    <a:pt x="470287" y="333669"/>
                    <a:pt x="469347" y="336644"/>
                    <a:pt x="467759" y="339025"/>
                  </a:cubicBezTo>
                  <a:cubicBezTo>
                    <a:pt x="468553" y="346169"/>
                    <a:pt x="467685" y="353701"/>
                    <a:pt x="470141" y="360456"/>
                  </a:cubicBezTo>
                  <a:cubicBezTo>
                    <a:pt x="471119" y="363145"/>
                    <a:pt x="476814" y="362395"/>
                    <a:pt x="477284" y="365218"/>
                  </a:cubicBezTo>
                  <a:cubicBezTo>
                    <a:pt x="478595" y="373087"/>
                    <a:pt x="476116" y="381146"/>
                    <a:pt x="474903" y="389031"/>
                  </a:cubicBezTo>
                  <a:cubicBezTo>
                    <a:pt x="469429" y="424614"/>
                    <a:pt x="386416" y="405641"/>
                    <a:pt x="384416" y="405700"/>
                  </a:cubicBezTo>
                  <a:cubicBezTo>
                    <a:pt x="383622" y="412050"/>
                    <a:pt x="387897" y="422185"/>
                    <a:pt x="382034" y="424750"/>
                  </a:cubicBezTo>
                  <a:cubicBezTo>
                    <a:pt x="361075" y="433919"/>
                    <a:pt x="352020" y="426170"/>
                    <a:pt x="339172" y="417606"/>
                  </a:cubicBezTo>
                  <a:cubicBezTo>
                    <a:pt x="337584" y="415225"/>
                    <a:pt x="337271" y="410462"/>
                    <a:pt x="334409" y="410462"/>
                  </a:cubicBezTo>
                  <a:cubicBezTo>
                    <a:pt x="331899" y="410462"/>
                    <a:pt x="332266" y="420105"/>
                    <a:pt x="332028" y="417606"/>
                  </a:cubicBezTo>
                  <a:cubicBezTo>
                    <a:pt x="330220" y="398625"/>
                    <a:pt x="331544" y="379428"/>
                    <a:pt x="329647" y="360456"/>
                  </a:cubicBezTo>
                  <a:cubicBezTo>
                    <a:pt x="329147" y="355461"/>
                    <a:pt x="328997" y="349047"/>
                    <a:pt x="324884" y="346168"/>
                  </a:cubicBezTo>
                  <a:cubicBezTo>
                    <a:pt x="319641" y="342498"/>
                    <a:pt x="312184" y="344581"/>
                    <a:pt x="305834" y="343787"/>
                  </a:cubicBezTo>
                  <a:cubicBezTo>
                    <a:pt x="304247" y="341406"/>
                    <a:pt x="303878" y="337204"/>
                    <a:pt x="301072" y="336643"/>
                  </a:cubicBezTo>
                  <a:cubicBezTo>
                    <a:pt x="287040" y="333837"/>
                    <a:pt x="272460" y="335557"/>
                    <a:pt x="258209" y="334262"/>
                  </a:cubicBezTo>
                  <a:cubicBezTo>
                    <a:pt x="254950" y="333966"/>
                    <a:pt x="251859" y="332675"/>
                    <a:pt x="248684" y="331881"/>
                  </a:cubicBezTo>
                  <a:cubicBezTo>
                    <a:pt x="246303" y="329500"/>
                    <a:pt x="244343" y="326605"/>
                    <a:pt x="241541" y="324737"/>
                  </a:cubicBezTo>
                  <a:cubicBezTo>
                    <a:pt x="239452" y="323345"/>
                    <a:pt x="236847" y="322900"/>
                    <a:pt x="234397" y="322356"/>
                  </a:cubicBezTo>
                  <a:cubicBezTo>
                    <a:pt x="218435" y="318809"/>
                    <a:pt x="203433" y="318783"/>
                    <a:pt x="186772" y="317593"/>
                  </a:cubicBezTo>
                  <a:cubicBezTo>
                    <a:pt x="185184" y="315212"/>
                    <a:pt x="183289" y="313010"/>
                    <a:pt x="182009" y="310450"/>
                  </a:cubicBezTo>
                  <a:cubicBezTo>
                    <a:pt x="180302" y="307035"/>
                    <a:pt x="178009" y="296831"/>
                    <a:pt x="177247" y="293781"/>
                  </a:cubicBezTo>
                  <a:cubicBezTo>
                    <a:pt x="178041" y="288225"/>
                    <a:pt x="178527" y="282616"/>
                    <a:pt x="179628" y="277112"/>
                  </a:cubicBezTo>
                  <a:cubicBezTo>
                    <a:pt x="181791" y="266293"/>
                    <a:pt x="184915" y="272163"/>
                    <a:pt x="179628" y="258062"/>
                  </a:cubicBezTo>
                  <a:cubicBezTo>
                    <a:pt x="178623" y="255382"/>
                    <a:pt x="177351" y="252338"/>
                    <a:pt x="174866" y="250918"/>
                  </a:cubicBezTo>
                  <a:cubicBezTo>
                    <a:pt x="171352" y="248910"/>
                    <a:pt x="166960" y="249152"/>
                    <a:pt x="162959" y="248537"/>
                  </a:cubicBezTo>
                  <a:cubicBezTo>
                    <a:pt x="156634" y="247564"/>
                    <a:pt x="150259" y="246950"/>
                    <a:pt x="143909" y="246156"/>
                  </a:cubicBezTo>
                  <a:cubicBezTo>
                    <a:pt x="126907" y="240488"/>
                    <a:pt x="133799" y="244177"/>
                    <a:pt x="122478" y="236631"/>
                  </a:cubicBezTo>
                  <a:cubicBezTo>
                    <a:pt x="111561" y="220254"/>
                    <a:pt x="118383" y="224153"/>
                    <a:pt x="105809" y="219962"/>
                  </a:cubicBezTo>
                  <a:cubicBezTo>
                    <a:pt x="104222" y="217581"/>
                    <a:pt x="102564" y="215245"/>
                    <a:pt x="101047" y="212818"/>
                  </a:cubicBezTo>
                  <a:cubicBezTo>
                    <a:pt x="98594" y="208893"/>
                    <a:pt x="97176" y="204185"/>
                    <a:pt x="93903" y="200912"/>
                  </a:cubicBezTo>
                  <a:cubicBezTo>
                    <a:pt x="92128" y="199137"/>
                    <a:pt x="89140" y="199325"/>
                    <a:pt x="86759" y="198531"/>
                  </a:cubicBezTo>
                  <a:cubicBezTo>
                    <a:pt x="82790" y="199325"/>
                    <a:pt x="77381" y="197752"/>
                    <a:pt x="74853" y="200912"/>
                  </a:cubicBezTo>
                  <a:cubicBezTo>
                    <a:pt x="74148" y="201793"/>
                    <a:pt x="79032" y="215831"/>
                    <a:pt x="79616" y="217581"/>
                  </a:cubicBezTo>
                  <a:cubicBezTo>
                    <a:pt x="76004" y="242855"/>
                    <a:pt x="81543" y="243649"/>
                    <a:pt x="39134" y="231868"/>
                  </a:cubicBezTo>
                  <a:cubicBezTo>
                    <a:pt x="35714" y="230918"/>
                    <a:pt x="35770" y="225606"/>
                    <a:pt x="34372" y="222343"/>
                  </a:cubicBezTo>
                  <a:cubicBezTo>
                    <a:pt x="28458" y="208544"/>
                    <a:pt x="36380" y="221782"/>
                    <a:pt x="27228" y="208056"/>
                  </a:cubicBezTo>
                  <a:cubicBezTo>
                    <a:pt x="23044" y="195502"/>
                    <a:pt x="27613" y="205659"/>
                    <a:pt x="17703" y="193768"/>
                  </a:cubicBezTo>
                  <a:cubicBezTo>
                    <a:pt x="1126" y="173876"/>
                    <a:pt x="26670" y="200354"/>
                    <a:pt x="5797" y="179481"/>
                  </a:cubicBezTo>
                  <a:cubicBezTo>
                    <a:pt x="5003" y="177100"/>
                    <a:pt x="4106" y="174751"/>
                    <a:pt x="3416" y="172337"/>
                  </a:cubicBezTo>
                  <a:cubicBezTo>
                    <a:pt x="-752" y="157752"/>
                    <a:pt x="-1510" y="150329"/>
                    <a:pt x="3416" y="131856"/>
                  </a:cubicBezTo>
                  <a:cubicBezTo>
                    <a:pt x="4153" y="129091"/>
                    <a:pt x="7783" y="127787"/>
                    <a:pt x="10559" y="127093"/>
                  </a:cubicBezTo>
                  <a:cubicBezTo>
                    <a:pt x="17532" y="125350"/>
                    <a:pt x="24847" y="125506"/>
                    <a:pt x="31991" y="124712"/>
                  </a:cubicBezTo>
                  <a:cubicBezTo>
                    <a:pt x="35602" y="122305"/>
                    <a:pt x="41350" y="117568"/>
                    <a:pt x="46278" y="117568"/>
                  </a:cubicBezTo>
                  <a:cubicBezTo>
                    <a:pt x="48788" y="117568"/>
                    <a:pt x="51041" y="119156"/>
                    <a:pt x="53422" y="119950"/>
                  </a:cubicBezTo>
                  <a:cubicBezTo>
                    <a:pt x="48724" y="91761"/>
                    <a:pt x="56153" y="114906"/>
                    <a:pt x="43897" y="100900"/>
                  </a:cubicBezTo>
                  <a:cubicBezTo>
                    <a:pt x="40128" y="96592"/>
                    <a:pt x="34372" y="86612"/>
                    <a:pt x="34372" y="86612"/>
                  </a:cubicBezTo>
                  <a:cubicBezTo>
                    <a:pt x="33578" y="83437"/>
                    <a:pt x="32931" y="80222"/>
                    <a:pt x="31991" y="77087"/>
                  </a:cubicBezTo>
                  <a:cubicBezTo>
                    <a:pt x="30548" y="72279"/>
                    <a:pt x="27228" y="62800"/>
                    <a:pt x="27228" y="62800"/>
                  </a:cubicBezTo>
                  <a:cubicBezTo>
                    <a:pt x="28022" y="57244"/>
                    <a:pt x="26948" y="51073"/>
                    <a:pt x="29609" y="46131"/>
                  </a:cubicBezTo>
                  <a:cubicBezTo>
                    <a:pt x="37152" y="32123"/>
                    <a:pt x="42019" y="34600"/>
                    <a:pt x="51041" y="27081"/>
                  </a:cubicBezTo>
                  <a:cubicBezTo>
                    <a:pt x="57914" y="21354"/>
                    <a:pt x="58266" y="19815"/>
                    <a:pt x="62947" y="12793"/>
                  </a:cubicBezTo>
                  <a:cubicBezTo>
                    <a:pt x="63741" y="10412"/>
                    <a:pt x="63760" y="7610"/>
                    <a:pt x="65328" y="5650"/>
                  </a:cubicBezTo>
                  <a:cubicBezTo>
                    <a:pt x="73820" y="-4965"/>
                    <a:pt x="91675" y="2487"/>
                    <a:pt x="101047" y="3268"/>
                  </a:cubicBezTo>
                  <a:cubicBezTo>
                    <a:pt x="103428" y="4856"/>
                    <a:pt x="105576" y="6869"/>
                    <a:pt x="108191" y="8031"/>
                  </a:cubicBezTo>
                  <a:cubicBezTo>
                    <a:pt x="112778" y="10070"/>
                    <a:pt x="117716" y="11206"/>
                    <a:pt x="122478" y="12793"/>
                  </a:cubicBezTo>
                  <a:cubicBezTo>
                    <a:pt x="124859" y="13587"/>
                    <a:pt x="127127" y="14898"/>
                    <a:pt x="129622" y="15175"/>
                  </a:cubicBezTo>
                  <a:lnTo>
                    <a:pt x="151053" y="17556"/>
                  </a:lnTo>
                  <a:cubicBezTo>
                    <a:pt x="155034" y="25517"/>
                    <a:pt x="160505" y="38968"/>
                    <a:pt x="170103" y="41368"/>
                  </a:cubicBezTo>
                  <a:lnTo>
                    <a:pt x="179628" y="43750"/>
                  </a:lnTo>
                  <a:cubicBezTo>
                    <a:pt x="181216" y="46131"/>
                    <a:pt x="182237" y="49009"/>
                    <a:pt x="184391" y="50893"/>
                  </a:cubicBezTo>
                  <a:cubicBezTo>
                    <a:pt x="188699" y="54662"/>
                    <a:pt x="198678" y="60418"/>
                    <a:pt x="198678" y="60418"/>
                  </a:cubicBezTo>
                  <a:cubicBezTo>
                    <a:pt x="202718" y="66478"/>
                    <a:pt x="203370" y="69439"/>
                    <a:pt x="210584" y="72325"/>
                  </a:cubicBezTo>
                  <a:cubicBezTo>
                    <a:pt x="212058" y="72915"/>
                    <a:pt x="208600" y="77087"/>
                    <a:pt x="210584" y="79468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6E7E31FE-9AC0-2B0A-A8C5-013B02DF991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6386" y="2006529"/>
              <a:ext cx="316779" cy="250500"/>
            </a:xfrm>
            <a:custGeom>
              <a:avLst/>
              <a:gdLst>
                <a:gd name="T0" fmla="*/ 600 w 976"/>
                <a:gd name="T1" fmla="*/ 713 h 839"/>
                <a:gd name="T2" fmla="*/ 778 w 976"/>
                <a:gd name="T3" fmla="*/ 625 h 839"/>
                <a:gd name="T4" fmla="*/ 922 w 976"/>
                <a:gd name="T5" fmla="*/ 417 h 839"/>
                <a:gd name="T6" fmla="*/ 914 w 976"/>
                <a:gd name="T7" fmla="*/ 128 h 839"/>
                <a:gd name="T8" fmla="*/ 783 w 976"/>
                <a:gd name="T9" fmla="*/ 0 h 839"/>
                <a:gd name="T10" fmla="*/ 489 w 976"/>
                <a:gd name="T11" fmla="*/ 245 h 839"/>
                <a:gd name="T12" fmla="*/ 139 w 976"/>
                <a:gd name="T13" fmla="*/ 566 h 839"/>
                <a:gd name="T14" fmla="*/ 0 w 976"/>
                <a:gd name="T15" fmla="*/ 762 h 839"/>
                <a:gd name="T16" fmla="*/ 18 w 976"/>
                <a:gd name="T17" fmla="*/ 759 h 839"/>
                <a:gd name="T18" fmla="*/ 337 w 976"/>
                <a:gd name="T19" fmla="*/ 816 h 839"/>
                <a:gd name="T20" fmla="*/ 502 w 976"/>
                <a:gd name="T21" fmla="*/ 771 h 839"/>
                <a:gd name="T22" fmla="*/ 600 w 976"/>
                <a:gd name="T23" fmla="*/ 713 h 8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6" h="839">
                  <a:moveTo>
                    <a:pt x="600" y="713"/>
                  </a:moveTo>
                  <a:cubicBezTo>
                    <a:pt x="600" y="713"/>
                    <a:pt x="652" y="636"/>
                    <a:pt x="778" y="625"/>
                  </a:cubicBezTo>
                  <a:cubicBezTo>
                    <a:pt x="903" y="614"/>
                    <a:pt x="976" y="526"/>
                    <a:pt x="922" y="417"/>
                  </a:cubicBezTo>
                  <a:cubicBezTo>
                    <a:pt x="869" y="307"/>
                    <a:pt x="952" y="221"/>
                    <a:pt x="914" y="128"/>
                  </a:cubicBezTo>
                  <a:cubicBezTo>
                    <a:pt x="877" y="34"/>
                    <a:pt x="783" y="0"/>
                    <a:pt x="783" y="0"/>
                  </a:cubicBezTo>
                  <a:cubicBezTo>
                    <a:pt x="783" y="0"/>
                    <a:pt x="700" y="139"/>
                    <a:pt x="489" y="245"/>
                  </a:cubicBezTo>
                  <a:cubicBezTo>
                    <a:pt x="278" y="352"/>
                    <a:pt x="233" y="449"/>
                    <a:pt x="139" y="566"/>
                  </a:cubicBezTo>
                  <a:cubicBezTo>
                    <a:pt x="69" y="654"/>
                    <a:pt x="17" y="724"/>
                    <a:pt x="0" y="762"/>
                  </a:cubicBezTo>
                  <a:cubicBezTo>
                    <a:pt x="6" y="761"/>
                    <a:pt x="12" y="759"/>
                    <a:pt x="18" y="759"/>
                  </a:cubicBezTo>
                  <a:cubicBezTo>
                    <a:pt x="81" y="759"/>
                    <a:pt x="246" y="816"/>
                    <a:pt x="337" y="816"/>
                  </a:cubicBezTo>
                  <a:cubicBezTo>
                    <a:pt x="428" y="816"/>
                    <a:pt x="451" y="839"/>
                    <a:pt x="502" y="771"/>
                  </a:cubicBezTo>
                  <a:cubicBezTo>
                    <a:pt x="543" y="716"/>
                    <a:pt x="581" y="687"/>
                    <a:pt x="600" y="71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4D85AF23-0D50-FCDB-34EE-E8A54EF9B7B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0548" y="3432455"/>
              <a:ext cx="692734" cy="868724"/>
            </a:xfrm>
            <a:custGeom>
              <a:avLst/>
              <a:gdLst>
                <a:gd name="T0" fmla="*/ 0 w 2148"/>
                <a:gd name="T1" fmla="*/ 953 h 2915"/>
                <a:gd name="T2" fmla="*/ 132 w 2148"/>
                <a:gd name="T3" fmla="*/ 1250 h 2915"/>
                <a:gd name="T4" fmla="*/ 290 w 2148"/>
                <a:gd name="T5" fmla="*/ 1595 h 2915"/>
                <a:gd name="T6" fmla="*/ 462 w 2148"/>
                <a:gd name="T7" fmla="*/ 1997 h 2915"/>
                <a:gd name="T8" fmla="*/ 835 w 2148"/>
                <a:gd name="T9" fmla="*/ 2700 h 2915"/>
                <a:gd name="T10" fmla="*/ 950 w 2148"/>
                <a:gd name="T11" fmla="*/ 2413 h 2915"/>
                <a:gd name="T12" fmla="*/ 993 w 2148"/>
                <a:gd name="T13" fmla="*/ 2549 h 2915"/>
                <a:gd name="T14" fmla="*/ 1136 w 2148"/>
                <a:gd name="T15" fmla="*/ 2671 h 2915"/>
                <a:gd name="T16" fmla="*/ 1388 w 2148"/>
                <a:gd name="T17" fmla="*/ 2664 h 2915"/>
                <a:gd name="T18" fmla="*/ 1747 w 2148"/>
                <a:gd name="T19" fmla="*/ 2356 h 2915"/>
                <a:gd name="T20" fmla="*/ 1790 w 2148"/>
                <a:gd name="T21" fmla="*/ 2104 h 2915"/>
                <a:gd name="T22" fmla="*/ 1639 w 2148"/>
                <a:gd name="T23" fmla="*/ 1774 h 2915"/>
                <a:gd name="T24" fmla="*/ 1840 w 2148"/>
                <a:gd name="T25" fmla="*/ 1430 h 2915"/>
                <a:gd name="T26" fmla="*/ 1919 w 2148"/>
                <a:gd name="T27" fmla="*/ 1107 h 2915"/>
                <a:gd name="T28" fmla="*/ 1538 w 2148"/>
                <a:gd name="T29" fmla="*/ 827 h 2915"/>
                <a:gd name="T30" fmla="*/ 1395 w 2148"/>
                <a:gd name="T31" fmla="*/ 529 h 2915"/>
                <a:gd name="T32" fmla="*/ 1285 w 2148"/>
                <a:gd name="T33" fmla="*/ 372 h 2915"/>
                <a:gd name="T34" fmla="*/ 1109 w 2148"/>
                <a:gd name="T35" fmla="*/ 119 h 2915"/>
                <a:gd name="T36" fmla="*/ 981 w 2148"/>
                <a:gd name="T37" fmla="*/ 38 h 2915"/>
                <a:gd name="T38" fmla="*/ 776 w 2148"/>
                <a:gd name="T39" fmla="*/ 62 h 2915"/>
                <a:gd name="T40" fmla="*/ 495 w 2148"/>
                <a:gd name="T41" fmla="*/ 381 h 2915"/>
                <a:gd name="T42" fmla="*/ 281 w 2148"/>
                <a:gd name="T43" fmla="*/ 724 h 2915"/>
                <a:gd name="T44" fmla="*/ 0 w 2148"/>
                <a:gd name="T45" fmla="*/ 953 h 29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48" h="2915">
                  <a:moveTo>
                    <a:pt x="0" y="953"/>
                  </a:moveTo>
                  <a:cubicBezTo>
                    <a:pt x="0" y="953"/>
                    <a:pt x="38" y="1107"/>
                    <a:pt x="132" y="1250"/>
                  </a:cubicBezTo>
                  <a:cubicBezTo>
                    <a:pt x="225" y="1394"/>
                    <a:pt x="225" y="1430"/>
                    <a:pt x="290" y="1595"/>
                  </a:cubicBezTo>
                  <a:cubicBezTo>
                    <a:pt x="354" y="1760"/>
                    <a:pt x="354" y="1717"/>
                    <a:pt x="462" y="1997"/>
                  </a:cubicBezTo>
                  <a:cubicBezTo>
                    <a:pt x="570" y="2277"/>
                    <a:pt x="835" y="2700"/>
                    <a:pt x="835" y="2700"/>
                  </a:cubicBezTo>
                  <a:cubicBezTo>
                    <a:pt x="835" y="2700"/>
                    <a:pt x="814" y="2434"/>
                    <a:pt x="950" y="2413"/>
                  </a:cubicBezTo>
                  <a:cubicBezTo>
                    <a:pt x="1086" y="2391"/>
                    <a:pt x="1036" y="2499"/>
                    <a:pt x="993" y="2549"/>
                  </a:cubicBezTo>
                  <a:cubicBezTo>
                    <a:pt x="950" y="2600"/>
                    <a:pt x="1108" y="2607"/>
                    <a:pt x="1136" y="2671"/>
                  </a:cubicBezTo>
                  <a:cubicBezTo>
                    <a:pt x="1165" y="2736"/>
                    <a:pt x="1187" y="2915"/>
                    <a:pt x="1388" y="2664"/>
                  </a:cubicBezTo>
                  <a:cubicBezTo>
                    <a:pt x="1589" y="2413"/>
                    <a:pt x="1747" y="2356"/>
                    <a:pt x="1747" y="2356"/>
                  </a:cubicBezTo>
                  <a:cubicBezTo>
                    <a:pt x="1747" y="2356"/>
                    <a:pt x="1890" y="2262"/>
                    <a:pt x="1790" y="2104"/>
                  </a:cubicBezTo>
                  <a:cubicBezTo>
                    <a:pt x="1689" y="1946"/>
                    <a:pt x="1639" y="1774"/>
                    <a:pt x="1639" y="1774"/>
                  </a:cubicBezTo>
                  <a:cubicBezTo>
                    <a:pt x="1639" y="1774"/>
                    <a:pt x="1847" y="1645"/>
                    <a:pt x="1840" y="1430"/>
                  </a:cubicBezTo>
                  <a:cubicBezTo>
                    <a:pt x="1833" y="1214"/>
                    <a:pt x="2148" y="1200"/>
                    <a:pt x="1919" y="1107"/>
                  </a:cubicBezTo>
                  <a:cubicBezTo>
                    <a:pt x="1689" y="1013"/>
                    <a:pt x="1682" y="1125"/>
                    <a:pt x="1538" y="827"/>
                  </a:cubicBezTo>
                  <a:cubicBezTo>
                    <a:pt x="1395" y="529"/>
                    <a:pt x="1395" y="529"/>
                    <a:pt x="1395" y="529"/>
                  </a:cubicBezTo>
                  <a:cubicBezTo>
                    <a:pt x="1366" y="529"/>
                    <a:pt x="1328" y="419"/>
                    <a:pt x="1285" y="372"/>
                  </a:cubicBezTo>
                  <a:cubicBezTo>
                    <a:pt x="1243" y="324"/>
                    <a:pt x="1162" y="210"/>
                    <a:pt x="1109" y="119"/>
                  </a:cubicBezTo>
                  <a:cubicBezTo>
                    <a:pt x="1057" y="29"/>
                    <a:pt x="1028" y="15"/>
                    <a:pt x="981" y="38"/>
                  </a:cubicBezTo>
                  <a:cubicBezTo>
                    <a:pt x="933" y="62"/>
                    <a:pt x="833" y="0"/>
                    <a:pt x="776" y="62"/>
                  </a:cubicBezTo>
                  <a:cubicBezTo>
                    <a:pt x="719" y="124"/>
                    <a:pt x="638" y="224"/>
                    <a:pt x="495" y="381"/>
                  </a:cubicBezTo>
                  <a:cubicBezTo>
                    <a:pt x="352" y="539"/>
                    <a:pt x="457" y="629"/>
                    <a:pt x="281" y="724"/>
                  </a:cubicBezTo>
                  <a:cubicBezTo>
                    <a:pt x="104" y="820"/>
                    <a:pt x="23" y="924"/>
                    <a:pt x="0" y="95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9" name="Freeform 47">
              <a:extLst>
                <a:ext uri="{FF2B5EF4-FFF2-40B4-BE49-F238E27FC236}">
                  <a16:creationId xmlns:a16="http://schemas.microsoft.com/office/drawing/2014/main" id="{3A8929BF-7D7A-1160-4BC4-7CD0B7ABAB1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8698" y="2645626"/>
              <a:ext cx="476909" cy="542751"/>
            </a:xfrm>
            <a:custGeom>
              <a:avLst/>
              <a:gdLst>
                <a:gd name="T0" fmla="*/ 0 w 1479"/>
                <a:gd name="T1" fmla="*/ 956 h 1821"/>
                <a:gd name="T2" fmla="*/ 473 w 1479"/>
                <a:gd name="T3" fmla="*/ 1218 h 1821"/>
                <a:gd name="T4" fmla="*/ 973 w 1479"/>
                <a:gd name="T5" fmla="*/ 1787 h 1821"/>
                <a:gd name="T6" fmla="*/ 1280 w 1479"/>
                <a:gd name="T7" fmla="*/ 1582 h 1821"/>
                <a:gd name="T8" fmla="*/ 1360 w 1479"/>
                <a:gd name="T9" fmla="*/ 1514 h 1821"/>
                <a:gd name="T10" fmla="*/ 1354 w 1479"/>
                <a:gd name="T11" fmla="*/ 1297 h 1821"/>
                <a:gd name="T12" fmla="*/ 1229 w 1479"/>
                <a:gd name="T13" fmla="*/ 1127 h 1821"/>
                <a:gd name="T14" fmla="*/ 1315 w 1479"/>
                <a:gd name="T15" fmla="*/ 848 h 1821"/>
                <a:gd name="T16" fmla="*/ 1388 w 1479"/>
                <a:gd name="T17" fmla="*/ 638 h 1821"/>
                <a:gd name="T18" fmla="*/ 1206 w 1479"/>
                <a:gd name="T19" fmla="*/ 530 h 1821"/>
                <a:gd name="T20" fmla="*/ 1047 w 1479"/>
                <a:gd name="T21" fmla="*/ 490 h 1821"/>
                <a:gd name="T22" fmla="*/ 871 w 1479"/>
                <a:gd name="T23" fmla="*/ 296 h 1821"/>
                <a:gd name="T24" fmla="*/ 643 w 1479"/>
                <a:gd name="T25" fmla="*/ 131 h 1821"/>
                <a:gd name="T26" fmla="*/ 592 w 1479"/>
                <a:gd name="T27" fmla="*/ 410 h 1821"/>
                <a:gd name="T28" fmla="*/ 217 w 1479"/>
                <a:gd name="T29" fmla="*/ 581 h 1821"/>
                <a:gd name="T30" fmla="*/ 0 w 1479"/>
                <a:gd name="T31" fmla="*/ 956 h 1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79" h="1821">
                  <a:moveTo>
                    <a:pt x="0" y="956"/>
                  </a:moveTo>
                  <a:cubicBezTo>
                    <a:pt x="0" y="956"/>
                    <a:pt x="234" y="1036"/>
                    <a:pt x="473" y="1218"/>
                  </a:cubicBezTo>
                  <a:cubicBezTo>
                    <a:pt x="712" y="1400"/>
                    <a:pt x="905" y="1821"/>
                    <a:pt x="973" y="1787"/>
                  </a:cubicBezTo>
                  <a:cubicBezTo>
                    <a:pt x="1041" y="1753"/>
                    <a:pt x="1063" y="1548"/>
                    <a:pt x="1280" y="1582"/>
                  </a:cubicBezTo>
                  <a:cubicBezTo>
                    <a:pt x="1300" y="1569"/>
                    <a:pt x="1336" y="1558"/>
                    <a:pt x="1360" y="1514"/>
                  </a:cubicBezTo>
                  <a:cubicBezTo>
                    <a:pt x="1406" y="1428"/>
                    <a:pt x="1388" y="1315"/>
                    <a:pt x="1354" y="1297"/>
                  </a:cubicBezTo>
                  <a:cubicBezTo>
                    <a:pt x="1320" y="1280"/>
                    <a:pt x="1292" y="1241"/>
                    <a:pt x="1229" y="1127"/>
                  </a:cubicBezTo>
                  <a:cubicBezTo>
                    <a:pt x="1167" y="1013"/>
                    <a:pt x="1201" y="911"/>
                    <a:pt x="1315" y="848"/>
                  </a:cubicBezTo>
                  <a:cubicBezTo>
                    <a:pt x="1428" y="786"/>
                    <a:pt x="1297" y="774"/>
                    <a:pt x="1388" y="638"/>
                  </a:cubicBezTo>
                  <a:cubicBezTo>
                    <a:pt x="1479" y="501"/>
                    <a:pt x="1206" y="530"/>
                    <a:pt x="1206" y="530"/>
                  </a:cubicBezTo>
                  <a:cubicBezTo>
                    <a:pt x="1206" y="530"/>
                    <a:pt x="1121" y="535"/>
                    <a:pt x="1047" y="490"/>
                  </a:cubicBezTo>
                  <a:cubicBezTo>
                    <a:pt x="973" y="444"/>
                    <a:pt x="916" y="416"/>
                    <a:pt x="871" y="296"/>
                  </a:cubicBezTo>
                  <a:cubicBezTo>
                    <a:pt x="825" y="177"/>
                    <a:pt x="621" y="0"/>
                    <a:pt x="643" y="131"/>
                  </a:cubicBezTo>
                  <a:cubicBezTo>
                    <a:pt x="666" y="262"/>
                    <a:pt x="740" y="330"/>
                    <a:pt x="592" y="410"/>
                  </a:cubicBezTo>
                  <a:cubicBezTo>
                    <a:pt x="444" y="490"/>
                    <a:pt x="347" y="404"/>
                    <a:pt x="217" y="581"/>
                  </a:cubicBezTo>
                  <a:cubicBezTo>
                    <a:pt x="86" y="757"/>
                    <a:pt x="0" y="956"/>
                    <a:pt x="0" y="95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279CA4A8-511D-D857-294B-305BB382AF1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7778" y="3180349"/>
              <a:ext cx="1853675" cy="1302283"/>
            </a:xfrm>
            <a:custGeom>
              <a:avLst/>
              <a:gdLst>
                <a:gd name="T0" fmla="*/ 28 w 5736"/>
                <a:gd name="T1" fmla="*/ 1444 h 4372"/>
                <a:gd name="T2" fmla="*/ 71 w 5736"/>
                <a:gd name="T3" fmla="*/ 1617 h 4372"/>
                <a:gd name="T4" fmla="*/ 199 w 5736"/>
                <a:gd name="T5" fmla="*/ 1887 h 4372"/>
                <a:gd name="T6" fmla="*/ 270 w 5736"/>
                <a:gd name="T7" fmla="*/ 2114 h 4372"/>
                <a:gd name="T8" fmla="*/ 475 w 5736"/>
                <a:gd name="T9" fmla="*/ 2199 h 4372"/>
                <a:gd name="T10" fmla="*/ 788 w 5736"/>
                <a:gd name="T11" fmla="*/ 1937 h 4372"/>
                <a:gd name="T12" fmla="*/ 1221 w 5736"/>
                <a:gd name="T13" fmla="*/ 1468 h 4372"/>
                <a:gd name="T14" fmla="*/ 1512 w 5736"/>
                <a:gd name="T15" fmla="*/ 1560 h 4372"/>
                <a:gd name="T16" fmla="*/ 1384 w 5736"/>
                <a:gd name="T17" fmla="*/ 1958 h 4372"/>
                <a:gd name="T18" fmla="*/ 1384 w 5736"/>
                <a:gd name="T19" fmla="*/ 2313 h 4372"/>
                <a:gd name="T20" fmla="*/ 1682 w 5736"/>
                <a:gd name="T21" fmla="*/ 3002 h 4372"/>
                <a:gd name="T22" fmla="*/ 1895 w 5736"/>
                <a:gd name="T23" fmla="*/ 3420 h 4372"/>
                <a:gd name="T24" fmla="*/ 1640 w 5736"/>
                <a:gd name="T25" fmla="*/ 3655 h 4372"/>
                <a:gd name="T26" fmla="*/ 1633 w 5736"/>
                <a:gd name="T27" fmla="*/ 3932 h 4372"/>
                <a:gd name="T28" fmla="*/ 1910 w 5736"/>
                <a:gd name="T29" fmla="*/ 3854 h 4372"/>
                <a:gd name="T30" fmla="*/ 2222 w 5736"/>
                <a:gd name="T31" fmla="*/ 3719 h 4372"/>
                <a:gd name="T32" fmla="*/ 2556 w 5736"/>
                <a:gd name="T33" fmla="*/ 3797 h 4372"/>
                <a:gd name="T34" fmla="*/ 2634 w 5736"/>
                <a:gd name="T35" fmla="*/ 4201 h 4372"/>
                <a:gd name="T36" fmla="*/ 2861 w 5736"/>
                <a:gd name="T37" fmla="*/ 4201 h 4372"/>
                <a:gd name="T38" fmla="*/ 3188 w 5736"/>
                <a:gd name="T39" fmla="*/ 4180 h 4372"/>
                <a:gd name="T40" fmla="*/ 3422 w 5736"/>
                <a:gd name="T41" fmla="*/ 4280 h 4372"/>
                <a:gd name="T42" fmla="*/ 3734 w 5736"/>
                <a:gd name="T43" fmla="*/ 4180 h 4372"/>
                <a:gd name="T44" fmla="*/ 3919 w 5736"/>
                <a:gd name="T45" fmla="*/ 4201 h 4372"/>
                <a:gd name="T46" fmla="*/ 4018 w 5736"/>
                <a:gd name="T47" fmla="*/ 3910 h 4372"/>
                <a:gd name="T48" fmla="*/ 4054 w 5736"/>
                <a:gd name="T49" fmla="*/ 3790 h 4372"/>
                <a:gd name="T50" fmla="*/ 4465 w 5736"/>
                <a:gd name="T51" fmla="*/ 3775 h 4372"/>
                <a:gd name="T52" fmla="*/ 4941 w 5736"/>
                <a:gd name="T53" fmla="*/ 3506 h 4372"/>
                <a:gd name="T54" fmla="*/ 5317 w 5736"/>
                <a:gd name="T55" fmla="*/ 3044 h 4372"/>
                <a:gd name="T56" fmla="*/ 5545 w 5736"/>
                <a:gd name="T57" fmla="*/ 2774 h 4372"/>
                <a:gd name="T58" fmla="*/ 5573 w 5736"/>
                <a:gd name="T59" fmla="*/ 2455 h 4372"/>
                <a:gd name="T60" fmla="*/ 5587 w 5736"/>
                <a:gd name="T61" fmla="*/ 2256 h 4372"/>
                <a:gd name="T62" fmla="*/ 5332 w 5736"/>
                <a:gd name="T63" fmla="*/ 2533 h 4372"/>
                <a:gd name="T64" fmla="*/ 5033 w 5736"/>
                <a:gd name="T65" fmla="*/ 2732 h 4372"/>
                <a:gd name="T66" fmla="*/ 4544 w 5736"/>
                <a:gd name="T67" fmla="*/ 2838 h 4372"/>
                <a:gd name="T68" fmla="*/ 3976 w 5736"/>
                <a:gd name="T69" fmla="*/ 2753 h 4372"/>
                <a:gd name="T70" fmla="*/ 3848 w 5736"/>
                <a:gd name="T71" fmla="*/ 2498 h 4372"/>
                <a:gd name="T72" fmla="*/ 3606 w 5736"/>
                <a:gd name="T73" fmla="*/ 2292 h 4372"/>
                <a:gd name="T74" fmla="*/ 3216 w 5736"/>
                <a:gd name="T75" fmla="*/ 2185 h 4372"/>
                <a:gd name="T76" fmla="*/ 2967 w 5736"/>
                <a:gd name="T77" fmla="*/ 2128 h 4372"/>
                <a:gd name="T78" fmla="*/ 3088 w 5736"/>
                <a:gd name="T79" fmla="*/ 1738 h 4372"/>
                <a:gd name="T80" fmla="*/ 2797 w 5736"/>
                <a:gd name="T81" fmla="*/ 1433 h 4372"/>
                <a:gd name="T82" fmla="*/ 2662 w 5736"/>
                <a:gd name="T83" fmla="*/ 1163 h 4372"/>
                <a:gd name="T84" fmla="*/ 2485 w 5736"/>
                <a:gd name="T85" fmla="*/ 936 h 4372"/>
                <a:gd name="T86" fmla="*/ 2300 w 5736"/>
                <a:gd name="T87" fmla="*/ 687 h 4372"/>
                <a:gd name="T88" fmla="*/ 2279 w 5736"/>
                <a:gd name="T89" fmla="*/ 510 h 4372"/>
                <a:gd name="T90" fmla="*/ 2039 w 5736"/>
                <a:gd name="T91" fmla="*/ 248 h 4372"/>
                <a:gd name="T92" fmla="*/ 1680 w 5736"/>
                <a:gd name="T93" fmla="*/ 147 h 4372"/>
                <a:gd name="T94" fmla="*/ 1422 w 5736"/>
                <a:gd name="T95" fmla="*/ 106 h 4372"/>
                <a:gd name="T96" fmla="*/ 1437 w 5736"/>
                <a:gd name="T97" fmla="*/ 577 h 4372"/>
                <a:gd name="T98" fmla="*/ 1275 w 5736"/>
                <a:gd name="T99" fmla="*/ 739 h 4372"/>
                <a:gd name="T100" fmla="*/ 907 w 5736"/>
                <a:gd name="T101" fmla="*/ 900 h 4372"/>
                <a:gd name="T102" fmla="*/ 619 w 5736"/>
                <a:gd name="T103" fmla="*/ 942 h 4372"/>
                <a:gd name="T104" fmla="*/ 533 w 5736"/>
                <a:gd name="T105" fmla="*/ 1130 h 4372"/>
                <a:gd name="T106" fmla="*/ 539 w 5736"/>
                <a:gd name="T107" fmla="*/ 1255 h 4372"/>
                <a:gd name="T108" fmla="*/ 419 w 5736"/>
                <a:gd name="T109" fmla="*/ 1157 h 4372"/>
                <a:gd name="T110" fmla="*/ 31 w 5736"/>
                <a:gd name="T111" fmla="*/ 1450 h 4372"/>
                <a:gd name="T112" fmla="*/ 28 w 5736"/>
                <a:gd name="T113" fmla="*/ 1444 h 4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736" h="4372">
                  <a:moveTo>
                    <a:pt x="28" y="1444"/>
                  </a:moveTo>
                  <a:cubicBezTo>
                    <a:pt x="28" y="1445"/>
                    <a:pt x="0" y="1568"/>
                    <a:pt x="71" y="1617"/>
                  </a:cubicBezTo>
                  <a:cubicBezTo>
                    <a:pt x="142" y="1667"/>
                    <a:pt x="113" y="1816"/>
                    <a:pt x="199" y="1887"/>
                  </a:cubicBezTo>
                  <a:cubicBezTo>
                    <a:pt x="284" y="1958"/>
                    <a:pt x="156" y="2064"/>
                    <a:pt x="270" y="2114"/>
                  </a:cubicBezTo>
                  <a:cubicBezTo>
                    <a:pt x="383" y="2164"/>
                    <a:pt x="397" y="2320"/>
                    <a:pt x="475" y="2199"/>
                  </a:cubicBezTo>
                  <a:cubicBezTo>
                    <a:pt x="554" y="2079"/>
                    <a:pt x="639" y="2199"/>
                    <a:pt x="788" y="1937"/>
                  </a:cubicBezTo>
                  <a:cubicBezTo>
                    <a:pt x="937" y="1674"/>
                    <a:pt x="1086" y="1504"/>
                    <a:pt x="1221" y="1468"/>
                  </a:cubicBezTo>
                  <a:cubicBezTo>
                    <a:pt x="1356" y="1433"/>
                    <a:pt x="1654" y="1347"/>
                    <a:pt x="1512" y="1560"/>
                  </a:cubicBezTo>
                  <a:cubicBezTo>
                    <a:pt x="1370" y="1773"/>
                    <a:pt x="1384" y="1709"/>
                    <a:pt x="1384" y="1958"/>
                  </a:cubicBezTo>
                  <a:cubicBezTo>
                    <a:pt x="1384" y="2206"/>
                    <a:pt x="1200" y="2150"/>
                    <a:pt x="1384" y="2313"/>
                  </a:cubicBezTo>
                  <a:cubicBezTo>
                    <a:pt x="1569" y="2476"/>
                    <a:pt x="1661" y="2732"/>
                    <a:pt x="1682" y="3002"/>
                  </a:cubicBezTo>
                  <a:cubicBezTo>
                    <a:pt x="1704" y="3271"/>
                    <a:pt x="1945" y="3328"/>
                    <a:pt x="1895" y="3420"/>
                  </a:cubicBezTo>
                  <a:cubicBezTo>
                    <a:pt x="1846" y="3513"/>
                    <a:pt x="1718" y="3555"/>
                    <a:pt x="1640" y="3655"/>
                  </a:cubicBezTo>
                  <a:cubicBezTo>
                    <a:pt x="1562" y="3754"/>
                    <a:pt x="1498" y="3925"/>
                    <a:pt x="1633" y="3932"/>
                  </a:cubicBezTo>
                  <a:cubicBezTo>
                    <a:pt x="1768" y="3939"/>
                    <a:pt x="1810" y="3868"/>
                    <a:pt x="1910" y="3854"/>
                  </a:cubicBezTo>
                  <a:cubicBezTo>
                    <a:pt x="2009" y="3839"/>
                    <a:pt x="2130" y="3811"/>
                    <a:pt x="2222" y="3719"/>
                  </a:cubicBezTo>
                  <a:cubicBezTo>
                    <a:pt x="2314" y="3626"/>
                    <a:pt x="2478" y="3619"/>
                    <a:pt x="2556" y="3797"/>
                  </a:cubicBezTo>
                  <a:cubicBezTo>
                    <a:pt x="2634" y="3974"/>
                    <a:pt x="2598" y="4152"/>
                    <a:pt x="2634" y="4201"/>
                  </a:cubicBezTo>
                  <a:cubicBezTo>
                    <a:pt x="2669" y="4251"/>
                    <a:pt x="2740" y="4244"/>
                    <a:pt x="2861" y="4201"/>
                  </a:cubicBezTo>
                  <a:cubicBezTo>
                    <a:pt x="2982" y="4159"/>
                    <a:pt x="3131" y="4102"/>
                    <a:pt x="3188" y="4180"/>
                  </a:cubicBezTo>
                  <a:cubicBezTo>
                    <a:pt x="3244" y="4258"/>
                    <a:pt x="3294" y="4187"/>
                    <a:pt x="3422" y="4280"/>
                  </a:cubicBezTo>
                  <a:cubicBezTo>
                    <a:pt x="3550" y="4372"/>
                    <a:pt x="3656" y="4223"/>
                    <a:pt x="3734" y="4180"/>
                  </a:cubicBezTo>
                  <a:cubicBezTo>
                    <a:pt x="3812" y="4138"/>
                    <a:pt x="3919" y="4201"/>
                    <a:pt x="3919" y="4201"/>
                  </a:cubicBezTo>
                  <a:cubicBezTo>
                    <a:pt x="3919" y="4201"/>
                    <a:pt x="4075" y="4010"/>
                    <a:pt x="4018" y="3910"/>
                  </a:cubicBezTo>
                  <a:cubicBezTo>
                    <a:pt x="3961" y="3811"/>
                    <a:pt x="3983" y="3719"/>
                    <a:pt x="4054" y="3790"/>
                  </a:cubicBezTo>
                  <a:cubicBezTo>
                    <a:pt x="4125" y="3861"/>
                    <a:pt x="4394" y="3917"/>
                    <a:pt x="4465" y="3775"/>
                  </a:cubicBezTo>
                  <a:cubicBezTo>
                    <a:pt x="4536" y="3633"/>
                    <a:pt x="4771" y="3641"/>
                    <a:pt x="4941" y="3506"/>
                  </a:cubicBezTo>
                  <a:cubicBezTo>
                    <a:pt x="5112" y="3371"/>
                    <a:pt x="5282" y="3307"/>
                    <a:pt x="5317" y="3044"/>
                  </a:cubicBezTo>
                  <a:cubicBezTo>
                    <a:pt x="5353" y="2782"/>
                    <a:pt x="5502" y="2845"/>
                    <a:pt x="5545" y="2774"/>
                  </a:cubicBezTo>
                  <a:cubicBezTo>
                    <a:pt x="5587" y="2703"/>
                    <a:pt x="5616" y="2554"/>
                    <a:pt x="5573" y="2455"/>
                  </a:cubicBezTo>
                  <a:cubicBezTo>
                    <a:pt x="5530" y="2356"/>
                    <a:pt x="5736" y="2206"/>
                    <a:pt x="5587" y="2256"/>
                  </a:cubicBezTo>
                  <a:cubicBezTo>
                    <a:pt x="5438" y="2306"/>
                    <a:pt x="5481" y="2462"/>
                    <a:pt x="5332" y="2533"/>
                  </a:cubicBezTo>
                  <a:cubicBezTo>
                    <a:pt x="5183" y="2604"/>
                    <a:pt x="5126" y="2668"/>
                    <a:pt x="5033" y="2732"/>
                  </a:cubicBezTo>
                  <a:cubicBezTo>
                    <a:pt x="4941" y="2796"/>
                    <a:pt x="4806" y="2867"/>
                    <a:pt x="4544" y="2838"/>
                  </a:cubicBezTo>
                  <a:cubicBezTo>
                    <a:pt x="4281" y="2810"/>
                    <a:pt x="4018" y="2916"/>
                    <a:pt x="3976" y="2753"/>
                  </a:cubicBezTo>
                  <a:cubicBezTo>
                    <a:pt x="3933" y="2590"/>
                    <a:pt x="3897" y="2696"/>
                    <a:pt x="3848" y="2498"/>
                  </a:cubicBezTo>
                  <a:cubicBezTo>
                    <a:pt x="3798" y="2299"/>
                    <a:pt x="3798" y="2277"/>
                    <a:pt x="3606" y="2292"/>
                  </a:cubicBezTo>
                  <a:cubicBezTo>
                    <a:pt x="3415" y="2306"/>
                    <a:pt x="3393" y="2150"/>
                    <a:pt x="3216" y="2185"/>
                  </a:cubicBezTo>
                  <a:cubicBezTo>
                    <a:pt x="3038" y="2221"/>
                    <a:pt x="2811" y="2320"/>
                    <a:pt x="2967" y="2128"/>
                  </a:cubicBezTo>
                  <a:cubicBezTo>
                    <a:pt x="3124" y="1937"/>
                    <a:pt x="3251" y="1922"/>
                    <a:pt x="3088" y="1738"/>
                  </a:cubicBezTo>
                  <a:cubicBezTo>
                    <a:pt x="2925" y="1553"/>
                    <a:pt x="2868" y="1539"/>
                    <a:pt x="2797" y="1433"/>
                  </a:cubicBezTo>
                  <a:cubicBezTo>
                    <a:pt x="2726" y="1326"/>
                    <a:pt x="2762" y="1241"/>
                    <a:pt x="2662" y="1163"/>
                  </a:cubicBezTo>
                  <a:cubicBezTo>
                    <a:pt x="2563" y="1085"/>
                    <a:pt x="2541" y="1141"/>
                    <a:pt x="2485" y="936"/>
                  </a:cubicBezTo>
                  <a:cubicBezTo>
                    <a:pt x="2428" y="730"/>
                    <a:pt x="2208" y="787"/>
                    <a:pt x="2300" y="687"/>
                  </a:cubicBezTo>
                  <a:cubicBezTo>
                    <a:pt x="2392" y="588"/>
                    <a:pt x="2414" y="602"/>
                    <a:pt x="2279" y="510"/>
                  </a:cubicBezTo>
                  <a:cubicBezTo>
                    <a:pt x="2144" y="417"/>
                    <a:pt x="2289" y="519"/>
                    <a:pt x="2039" y="248"/>
                  </a:cubicBezTo>
                  <a:cubicBezTo>
                    <a:pt x="1877" y="177"/>
                    <a:pt x="1781" y="162"/>
                    <a:pt x="1680" y="147"/>
                  </a:cubicBezTo>
                  <a:cubicBezTo>
                    <a:pt x="1579" y="131"/>
                    <a:pt x="1396" y="0"/>
                    <a:pt x="1422" y="106"/>
                  </a:cubicBezTo>
                  <a:cubicBezTo>
                    <a:pt x="1447" y="212"/>
                    <a:pt x="1518" y="557"/>
                    <a:pt x="1437" y="577"/>
                  </a:cubicBezTo>
                  <a:cubicBezTo>
                    <a:pt x="1356" y="597"/>
                    <a:pt x="1396" y="718"/>
                    <a:pt x="1275" y="739"/>
                  </a:cubicBezTo>
                  <a:cubicBezTo>
                    <a:pt x="1154" y="759"/>
                    <a:pt x="975" y="897"/>
                    <a:pt x="907" y="900"/>
                  </a:cubicBezTo>
                  <a:cubicBezTo>
                    <a:pt x="838" y="903"/>
                    <a:pt x="649" y="873"/>
                    <a:pt x="619" y="942"/>
                  </a:cubicBezTo>
                  <a:cubicBezTo>
                    <a:pt x="590" y="1010"/>
                    <a:pt x="464" y="1034"/>
                    <a:pt x="533" y="1130"/>
                  </a:cubicBezTo>
                  <a:cubicBezTo>
                    <a:pt x="602" y="1226"/>
                    <a:pt x="581" y="1306"/>
                    <a:pt x="539" y="1255"/>
                  </a:cubicBezTo>
                  <a:cubicBezTo>
                    <a:pt x="497" y="1205"/>
                    <a:pt x="512" y="1085"/>
                    <a:pt x="419" y="1157"/>
                  </a:cubicBezTo>
                  <a:cubicBezTo>
                    <a:pt x="326" y="1229"/>
                    <a:pt x="60" y="1507"/>
                    <a:pt x="31" y="1450"/>
                  </a:cubicBezTo>
                  <a:cubicBezTo>
                    <a:pt x="30" y="1448"/>
                    <a:pt x="29" y="1446"/>
                    <a:pt x="28" y="1444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s-PE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     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s-PE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         </a:t>
              </a:r>
            </a:p>
          </p:txBody>
        </p:sp>
        <p:sp>
          <p:nvSpPr>
            <p:cNvPr id="21" name="Freeform 25">
              <a:extLst>
                <a:ext uri="{FF2B5EF4-FFF2-40B4-BE49-F238E27FC236}">
                  <a16:creationId xmlns:a16="http://schemas.microsoft.com/office/drawing/2014/main" id="{F3D0C93B-B525-7FE5-99DE-ADD4840715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9422" y="4962756"/>
              <a:ext cx="593526" cy="732233"/>
            </a:xfrm>
            <a:custGeom>
              <a:avLst/>
              <a:gdLst>
                <a:gd name="T0" fmla="*/ 1408 w 1833"/>
                <a:gd name="T1" fmla="*/ 2456 h 2456"/>
                <a:gd name="T2" fmla="*/ 1285 w 1833"/>
                <a:gd name="T3" fmla="*/ 2260 h 2456"/>
                <a:gd name="T4" fmla="*/ 1036 w 1833"/>
                <a:gd name="T5" fmla="*/ 2043 h 2456"/>
                <a:gd name="T6" fmla="*/ 873 w 1833"/>
                <a:gd name="T7" fmla="*/ 1924 h 2456"/>
                <a:gd name="T8" fmla="*/ 493 w 1833"/>
                <a:gd name="T9" fmla="*/ 1550 h 2456"/>
                <a:gd name="T10" fmla="*/ 374 w 1833"/>
                <a:gd name="T11" fmla="*/ 1322 h 2456"/>
                <a:gd name="T12" fmla="*/ 200 w 1833"/>
                <a:gd name="T13" fmla="*/ 1176 h 2456"/>
                <a:gd name="T14" fmla="*/ 130 w 1833"/>
                <a:gd name="T15" fmla="*/ 872 h 2456"/>
                <a:gd name="T16" fmla="*/ 276 w 1833"/>
                <a:gd name="T17" fmla="*/ 655 h 2456"/>
                <a:gd name="T18" fmla="*/ 221 w 1833"/>
                <a:gd name="T19" fmla="*/ 327 h 2456"/>
                <a:gd name="T20" fmla="*/ 232 w 1833"/>
                <a:gd name="T21" fmla="*/ 344 h 2456"/>
                <a:gd name="T22" fmla="*/ 378 w 1833"/>
                <a:gd name="T23" fmla="*/ 114 h 2456"/>
                <a:gd name="T24" fmla="*/ 723 w 1833"/>
                <a:gd name="T25" fmla="*/ 0 h 2456"/>
                <a:gd name="T26" fmla="*/ 699 w 1833"/>
                <a:gd name="T27" fmla="*/ 297 h 2456"/>
                <a:gd name="T28" fmla="*/ 835 w 1833"/>
                <a:gd name="T29" fmla="*/ 460 h 2456"/>
                <a:gd name="T30" fmla="*/ 933 w 1833"/>
                <a:gd name="T31" fmla="*/ 671 h 2456"/>
                <a:gd name="T32" fmla="*/ 1014 w 1833"/>
                <a:gd name="T33" fmla="*/ 980 h 2456"/>
                <a:gd name="T34" fmla="*/ 1318 w 1833"/>
                <a:gd name="T35" fmla="*/ 1138 h 2456"/>
                <a:gd name="T36" fmla="*/ 1411 w 1833"/>
                <a:gd name="T37" fmla="*/ 1186 h 2456"/>
                <a:gd name="T38" fmla="*/ 1394 w 1833"/>
                <a:gd name="T39" fmla="*/ 1284 h 2456"/>
                <a:gd name="T40" fmla="*/ 1432 w 1833"/>
                <a:gd name="T41" fmla="*/ 1571 h 2456"/>
                <a:gd name="T42" fmla="*/ 1594 w 1833"/>
                <a:gd name="T43" fmla="*/ 1604 h 2456"/>
                <a:gd name="T44" fmla="*/ 1708 w 1833"/>
                <a:gd name="T45" fmla="*/ 1805 h 2456"/>
                <a:gd name="T46" fmla="*/ 1784 w 1833"/>
                <a:gd name="T47" fmla="*/ 2108 h 2456"/>
                <a:gd name="T48" fmla="*/ 1773 w 1833"/>
                <a:gd name="T49" fmla="*/ 2135 h 2456"/>
                <a:gd name="T50" fmla="*/ 1773 w 1833"/>
                <a:gd name="T51" fmla="*/ 2135 h 2456"/>
                <a:gd name="T52" fmla="*/ 1773 w 1833"/>
                <a:gd name="T53" fmla="*/ 2135 h 2456"/>
                <a:gd name="T54" fmla="*/ 1582 w 1833"/>
                <a:gd name="T55" fmla="*/ 2246 h 2456"/>
                <a:gd name="T56" fmla="*/ 1408 w 1833"/>
                <a:gd name="T57" fmla="*/ 2456 h 2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833" h="2456">
                  <a:moveTo>
                    <a:pt x="1408" y="2456"/>
                  </a:moveTo>
                  <a:cubicBezTo>
                    <a:pt x="1408" y="2456"/>
                    <a:pt x="1372" y="2385"/>
                    <a:pt x="1285" y="2260"/>
                  </a:cubicBezTo>
                  <a:cubicBezTo>
                    <a:pt x="1198" y="2136"/>
                    <a:pt x="1085" y="2179"/>
                    <a:pt x="1036" y="2043"/>
                  </a:cubicBezTo>
                  <a:cubicBezTo>
                    <a:pt x="987" y="1908"/>
                    <a:pt x="987" y="1957"/>
                    <a:pt x="873" y="1924"/>
                  </a:cubicBezTo>
                  <a:cubicBezTo>
                    <a:pt x="759" y="1891"/>
                    <a:pt x="591" y="1756"/>
                    <a:pt x="493" y="1550"/>
                  </a:cubicBezTo>
                  <a:cubicBezTo>
                    <a:pt x="396" y="1344"/>
                    <a:pt x="412" y="1474"/>
                    <a:pt x="374" y="1322"/>
                  </a:cubicBezTo>
                  <a:cubicBezTo>
                    <a:pt x="336" y="1170"/>
                    <a:pt x="141" y="1311"/>
                    <a:pt x="200" y="1176"/>
                  </a:cubicBezTo>
                  <a:cubicBezTo>
                    <a:pt x="260" y="1040"/>
                    <a:pt x="0" y="866"/>
                    <a:pt x="130" y="872"/>
                  </a:cubicBezTo>
                  <a:cubicBezTo>
                    <a:pt x="260" y="877"/>
                    <a:pt x="244" y="801"/>
                    <a:pt x="276" y="655"/>
                  </a:cubicBezTo>
                  <a:cubicBezTo>
                    <a:pt x="296" y="566"/>
                    <a:pt x="250" y="429"/>
                    <a:pt x="221" y="327"/>
                  </a:cubicBezTo>
                  <a:cubicBezTo>
                    <a:pt x="228" y="338"/>
                    <a:pt x="232" y="344"/>
                    <a:pt x="232" y="344"/>
                  </a:cubicBezTo>
                  <a:cubicBezTo>
                    <a:pt x="232" y="344"/>
                    <a:pt x="305" y="224"/>
                    <a:pt x="378" y="114"/>
                  </a:cubicBezTo>
                  <a:cubicBezTo>
                    <a:pt x="451" y="5"/>
                    <a:pt x="686" y="15"/>
                    <a:pt x="723" y="0"/>
                  </a:cubicBezTo>
                  <a:cubicBezTo>
                    <a:pt x="723" y="0"/>
                    <a:pt x="716" y="172"/>
                    <a:pt x="699" y="297"/>
                  </a:cubicBezTo>
                  <a:cubicBezTo>
                    <a:pt x="683" y="422"/>
                    <a:pt x="716" y="443"/>
                    <a:pt x="835" y="460"/>
                  </a:cubicBezTo>
                  <a:cubicBezTo>
                    <a:pt x="954" y="476"/>
                    <a:pt x="933" y="530"/>
                    <a:pt x="933" y="671"/>
                  </a:cubicBezTo>
                  <a:cubicBezTo>
                    <a:pt x="933" y="812"/>
                    <a:pt x="889" y="942"/>
                    <a:pt x="1014" y="980"/>
                  </a:cubicBezTo>
                  <a:cubicBezTo>
                    <a:pt x="1139" y="1018"/>
                    <a:pt x="1223" y="1091"/>
                    <a:pt x="1318" y="1138"/>
                  </a:cubicBezTo>
                  <a:cubicBezTo>
                    <a:pt x="1340" y="1149"/>
                    <a:pt x="1373" y="1167"/>
                    <a:pt x="1411" y="1186"/>
                  </a:cubicBezTo>
                  <a:cubicBezTo>
                    <a:pt x="1400" y="1210"/>
                    <a:pt x="1394" y="1241"/>
                    <a:pt x="1394" y="1284"/>
                  </a:cubicBezTo>
                  <a:cubicBezTo>
                    <a:pt x="1394" y="1463"/>
                    <a:pt x="1334" y="1436"/>
                    <a:pt x="1432" y="1571"/>
                  </a:cubicBezTo>
                  <a:cubicBezTo>
                    <a:pt x="1529" y="1707"/>
                    <a:pt x="1535" y="1631"/>
                    <a:pt x="1594" y="1604"/>
                  </a:cubicBezTo>
                  <a:cubicBezTo>
                    <a:pt x="1654" y="1577"/>
                    <a:pt x="1627" y="1691"/>
                    <a:pt x="1708" y="1805"/>
                  </a:cubicBezTo>
                  <a:cubicBezTo>
                    <a:pt x="1790" y="1919"/>
                    <a:pt x="1833" y="2011"/>
                    <a:pt x="1784" y="2108"/>
                  </a:cubicBezTo>
                  <a:cubicBezTo>
                    <a:pt x="1780" y="2117"/>
                    <a:pt x="1776" y="2126"/>
                    <a:pt x="1773" y="2135"/>
                  </a:cubicBezTo>
                  <a:lnTo>
                    <a:pt x="1773" y="2135"/>
                  </a:lnTo>
                  <a:lnTo>
                    <a:pt x="1773" y="2135"/>
                  </a:lnTo>
                  <a:cubicBezTo>
                    <a:pt x="1720" y="2121"/>
                    <a:pt x="1661" y="2163"/>
                    <a:pt x="1582" y="2246"/>
                  </a:cubicBezTo>
                  <a:cubicBezTo>
                    <a:pt x="1491" y="2342"/>
                    <a:pt x="1408" y="2456"/>
                    <a:pt x="1408" y="245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20A443BB-CBA6-D9BB-AF83-CCD11FDD6AA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0654" y="2207251"/>
              <a:ext cx="725805" cy="724204"/>
            </a:xfrm>
            <a:custGeom>
              <a:avLst/>
              <a:gdLst>
                <a:gd name="T0" fmla="*/ 2036 w 2247"/>
                <a:gd name="T1" fmla="*/ 2003 h 2429"/>
                <a:gd name="T2" fmla="*/ 1877 w 2247"/>
                <a:gd name="T3" fmla="*/ 1963 h 2429"/>
                <a:gd name="T4" fmla="*/ 1701 w 2247"/>
                <a:gd name="T5" fmla="*/ 1769 h 2429"/>
                <a:gd name="T6" fmla="*/ 1473 w 2247"/>
                <a:gd name="T7" fmla="*/ 1604 h 2429"/>
                <a:gd name="T8" fmla="*/ 1422 w 2247"/>
                <a:gd name="T9" fmla="*/ 1883 h 2429"/>
                <a:gd name="T10" fmla="*/ 1047 w 2247"/>
                <a:gd name="T11" fmla="*/ 2054 h 2429"/>
                <a:gd name="T12" fmla="*/ 830 w 2247"/>
                <a:gd name="T13" fmla="*/ 2429 h 2429"/>
                <a:gd name="T14" fmla="*/ 279 w 2247"/>
                <a:gd name="T15" fmla="*/ 2196 h 2429"/>
                <a:gd name="T16" fmla="*/ 398 w 2247"/>
                <a:gd name="T17" fmla="*/ 1934 h 2429"/>
                <a:gd name="T18" fmla="*/ 489 w 2247"/>
                <a:gd name="T19" fmla="*/ 1547 h 2429"/>
                <a:gd name="T20" fmla="*/ 210 w 2247"/>
                <a:gd name="T21" fmla="*/ 1132 h 2429"/>
                <a:gd name="T22" fmla="*/ 222 w 2247"/>
                <a:gd name="T23" fmla="*/ 888 h 2429"/>
                <a:gd name="T24" fmla="*/ 34 w 2247"/>
                <a:gd name="T25" fmla="*/ 643 h 2429"/>
                <a:gd name="T26" fmla="*/ 131 w 2247"/>
                <a:gd name="T27" fmla="*/ 307 h 2429"/>
                <a:gd name="T28" fmla="*/ 318 w 2247"/>
                <a:gd name="T29" fmla="*/ 85 h 2429"/>
                <a:gd name="T30" fmla="*/ 637 w 2247"/>
                <a:gd name="T31" fmla="*/ 142 h 2429"/>
                <a:gd name="T32" fmla="*/ 802 w 2247"/>
                <a:gd name="T33" fmla="*/ 97 h 2429"/>
                <a:gd name="T34" fmla="*/ 910 w 2247"/>
                <a:gd name="T35" fmla="*/ 68 h 2429"/>
                <a:gd name="T36" fmla="*/ 1052 w 2247"/>
                <a:gd name="T37" fmla="*/ 245 h 2429"/>
                <a:gd name="T38" fmla="*/ 1035 w 2247"/>
                <a:gd name="T39" fmla="*/ 467 h 2429"/>
                <a:gd name="T40" fmla="*/ 1325 w 2247"/>
                <a:gd name="T41" fmla="*/ 273 h 2429"/>
                <a:gd name="T42" fmla="*/ 1638 w 2247"/>
                <a:gd name="T43" fmla="*/ 438 h 2429"/>
                <a:gd name="T44" fmla="*/ 1906 w 2247"/>
                <a:gd name="T45" fmla="*/ 461 h 2429"/>
                <a:gd name="T46" fmla="*/ 2019 w 2247"/>
                <a:gd name="T47" fmla="*/ 654 h 2429"/>
                <a:gd name="T48" fmla="*/ 2247 w 2247"/>
                <a:gd name="T49" fmla="*/ 967 h 2429"/>
                <a:gd name="T50" fmla="*/ 2122 w 2247"/>
                <a:gd name="T51" fmla="*/ 1269 h 2429"/>
                <a:gd name="T52" fmla="*/ 2116 w 2247"/>
                <a:gd name="T53" fmla="*/ 1519 h 2429"/>
                <a:gd name="T54" fmla="*/ 2071 w 2247"/>
                <a:gd name="T55" fmla="*/ 1832 h 2429"/>
                <a:gd name="T56" fmla="*/ 2036 w 2247"/>
                <a:gd name="T57" fmla="*/ 2003 h 2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47" h="2429">
                  <a:moveTo>
                    <a:pt x="2036" y="2003"/>
                  </a:moveTo>
                  <a:cubicBezTo>
                    <a:pt x="2036" y="2003"/>
                    <a:pt x="1951" y="2008"/>
                    <a:pt x="1877" y="1963"/>
                  </a:cubicBezTo>
                  <a:cubicBezTo>
                    <a:pt x="1803" y="1917"/>
                    <a:pt x="1746" y="1889"/>
                    <a:pt x="1701" y="1769"/>
                  </a:cubicBezTo>
                  <a:cubicBezTo>
                    <a:pt x="1655" y="1650"/>
                    <a:pt x="1451" y="1473"/>
                    <a:pt x="1473" y="1604"/>
                  </a:cubicBezTo>
                  <a:cubicBezTo>
                    <a:pt x="1496" y="1735"/>
                    <a:pt x="1570" y="1803"/>
                    <a:pt x="1422" y="1883"/>
                  </a:cubicBezTo>
                  <a:cubicBezTo>
                    <a:pt x="1274" y="1963"/>
                    <a:pt x="1177" y="1877"/>
                    <a:pt x="1047" y="2054"/>
                  </a:cubicBezTo>
                  <a:cubicBezTo>
                    <a:pt x="916" y="2230"/>
                    <a:pt x="830" y="2429"/>
                    <a:pt x="830" y="2429"/>
                  </a:cubicBezTo>
                  <a:cubicBezTo>
                    <a:pt x="830" y="2429"/>
                    <a:pt x="364" y="2247"/>
                    <a:pt x="279" y="2196"/>
                  </a:cubicBezTo>
                  <a:cubicBezTo>
                    <a:pt x="193" y="2145"/>
                    <a:pt x="193" y="1929"/>
                    <a:pt x="398" y="1934"/>
                  </a:cubicBezTo>
                  <a:cubicBezTo>
                    <a:pt x="603" y="1940"/>
                    <a:pt x="552" y="1684"/>
                    <a:pt x="489" y="1547"/>
                  </a:cubicBezTo>
                  <a:cubicBezTo>
                    <a:pt x="427" y="1411"/>
                    <a:pt x="97" y="1320"/>
                    <a:pt x="210" y="1132"/>
                  </a:cubicBezTo>
                  <a:cubicBezTo>
                    <a:pt x="324" y="944"/>
                    <a:pt x="353" y="1001"/>
                    <a:pt x="222" y="888"/>
                  </a:cubicBezTo>
                  <a:cubicBezTo>
                    <a:pt x="91" y="774"/>
                    <a:pt x="0" y="774"/>
                    <a:pt x="34" y="643"/>
                  </a:cubicBezTo>
                  <a:cubicBezTo>
                    <a:pt x="68" y="512"/>
                    <a:pt x="28" y="438"/>
                    <a:pt x="131" y="307"/>
                  </a:cubicBezTo>
                  <a:cubicBezTo>
                    <a:pt x="233" y="176"/>
                    <a:pt x="256" y="85"/>
                    <a:pt x="318" y="85"/>
                  </a:cubicBezTo>
                  <a:cubicBezTo>
                    <a:pt x="381" y="85"/>
                    <a:pt x="546" y="142"/>
                    <a:pt x="637" y="142"/>
                  </a:cubicBezTo>
                  <a:cubicBezTo>
                    <a:pt x="728" y="142"/>
                    <a:pt x="751" y="165"/>
                    <a:pt x="802" y="97"/>
                  </a:cubicBezTo>
                  <a:cubicBezTo>
                    <a:pt x="853" y="29"/>
                    <a:pt x="899" y="0"/>
                    <a:pt x="910" y="68"/>
                  </a:cubicBezTo>
                  <a:cubicBezTo>
                    <a:pt x="921" y="137"/>
                    <a:pt x="1115" y="194"/>
                    <a:pt x="1052" y="245"/>
                  </a:cubicBezTo>
                  <a:cubicBezTo>
                    <a:pt x="990" y="296"/>
                    <a:pt x="882" y="461"/>
                    <a:pt x="1035" y="467"/>
                  </a:cubicBezTo>
                  <a:cubicBezTo>
                    <a:pt x="1189" y="472"/>
                    <a:pt x="1149" y="194"/>
                    <a:pt x="1325" y="273"/>
                  </a:cubicBezTo>
                  <a:cubicBezTo>
                    <a:pt x="1502" y="353"/>
                    <a:pt x="1553" y="444"/>
                    <a:pt x="1638" y="438"/>
                  </a:cubicBezTo>
                  <a:cubicBezTo>
                    <a:pt x="1724" y="432"/>
                    <a:pt x="1849" y="404"/>
                    <a:pt x="1906" y="461"/>
                  </a:cubicBezTo>
                  <a:cubicBezTo>
                    <a:pt x="1962" y="518"/>
                    <a:pt x="1980" y="529"/>
                    <a:pt x="2019" y="654"/>
                  </a:cubicBezTo>
                  <a:cubicBezTo>
                    <a:pt x="2059" y="779"/>
                    <a:pt x="2150" y="853"/>
                    <a:pt x="2247" y="967"/>
                  </a:cubicBezTo>
                  <a:cubicBezTo>
                    <a:pt x="2247" y="967"/>
                    <a:pt x="2002" y="1138"/>
                    <a:pt x="2122" y="1269"/>
                  </a:cubicBezTo>
                  <a:cubicBezTo>
                    <a:pt x="2241" y="1400"/>
                    <a:pt x="2179" y="1388"/>
                    <a:pt x="2116" y="1519"/>
                  </a:cubicBezTo>
                  <a:cubicBezTo>
                    <a:pt x="2054" y="1650"/>
                    <a:pt x="2088" y="1718"/>
                    <a:pt x="2071" y="1832"/>
                  </a:cubicBezTo>
                  <a:cubicBezTo>
                    <a:pt x="2054" y="1946"/>
                    <a:pt x="2036" y="2003"/>
                    <a:pt x="2036" y="200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6BA77C13-A2C4-4605-87F0-1C65A453B92C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5443" y="5430038"/>
              <a:ext cx="1385470" cy="846243"/>
            </a:xfrm>
            <a:custGeom>
              <a:avLst/>
              <a:gdLst>
                <a:gd name="T0" fmla="*/ 4271 w 4291"/>
                <a:gd name="T1" fmla="*/ 1445 h 2843"/>
                <a:gd name="T2" fmla="*/ 4222 w 4291"/>
                <a:gd name="T3" fmla="*/ 1620 h 2843"/>
                <a:gd name="T4" fmla="*/ 4181 w 4291"/>
                <a:gd name="T5" fmla="*/ 1798 h 2843"/>
                <a:gd name="T6" fmla="*/ 4117 w 4291"/>
                <a:gd name="T7" fmla="*/ 1990 h 2843"/>
                <a:gd name="T8" fmla="*/ 3775 w 4291"/>
                <a:gd name="T9" fmla="*/ 2118 h 2843"/>
                <a:gd name="T10" fmla="*/ 3684 w 4291"/>
                <a:gd name="T11" fmla="*/ 2455 h 2843"/>
                <a:gd name="T12" fmla="*/ 3720 w 4291"/>
                <a:gd name="T13" fmla="*/ 2661 h 2843"/>
                <a:gd name="T14" fmla="*/ 3592 w 4291"/>
                <a:gd name="T15" fmla="*/ 2807 h 2843"/>
                <a:gd name="T16" fmla="*/ 3200 w 4291"/>
                <a:gd name="T17" fmla="*/ 2602 h 2843"/>
                <a:gd name="T18" fmla="*/ 2949 w 4291"/>
                <a:gd name="T19" fmla="*/ 2446 h 2843"/>
                <a:gd name="T20" fmla="*/ 2826 w 4291"/>
                <a:gd name="T21" fmla="*/ 2323 h 2843"/>
                <a:gd name="T22" fmla="*/ 2091 w 4291"/>
                <a:gd name="T23" fmla="*/ 2013 h 2843"/>
                <a:gd name="T24" fmla="*/ 1607 w 4291"/>
                <a:gd name="T25" fmla="*/ 1748 h 2843"/>
                <a:gd name="T26" fmla="*/ 1132 w 4291"/>
                <a:gd name="T27" fmla="*/ 1502 h 2843"/>
                <a:gd name="T28" fmla="*/ 722 w 4291"/>
                <a:gd name="T29" fmla="*/ 1301 h 2843"/>
                <a:gd name="T30" fmla="*/ 165 w 4291"/>
                <a:gd name="T31" fmla="*/ 995 h 2843"/>
                <a:gd name="T32" fmla="*/ 0 w 4291"/>
                <a:gd name="T33" fmla="*/ 890 h 2843"/>
                <a:gd name="T34" fmla="*/ 174 w 4291"/>
                <a:gd name="T35" fmla="*/ 680 h 2843"/>
                <a:gd name="T36" fmla="*/ 388 w 4291"/>
                <a:gd name="T37" fmla="*/ 580 h 2843"/>
                <a:gd name="T38" fmla="*/ 621 w 4291"/>
                <a:gd name="T39" fmla="*/ 671 h 2843"/>
                <a:gd name="T40" fmla="*/ 918 w 4291"/>
                <a:gd name="T41" fmla="*/ 922 h 2843"/>
                <a:gd name="T42" fmla="*/ 1119 w 4291"/>
                <a:gd name="T43" fmla="*/ 1013 h 2843"/>
                <a:gd name="T44" fmla="*/ 1406 w 4291"/>
                <a:gd name="T45" fmla="*/ 895 h 2843"/>
                <a:gd name="T46" fmla="*/ 1707 w 4291"/>
                <a:gd name="T47" fmla="*/ 844 h 2843"/>
                <a:gd name="T48" fmla="*/ 1890 w 4291"/>
                <a:gd name="T49" fmla="*/ 744 h 2843"/>
                <a:gd name="T50" fmla="*/ 2045 w 4291"/>
                <a:gd name="T51" fmla="*/ 488 h 2843"/>
                <a:gd name="T52" fmla="*/ 2177 w 4291"/>
                <a:gd name="T53" fmla="*/ 228 h 2843"/>
                <a:gd name="T54" fmla="*/ 2365 w 4291"/>
                <a:gd name="T55" fmla="*/ 87 h 2843"/>
                <a:gd name="T56" fmla="*/ 2605 w 4291"/>
                <a:gd name="T57" fmla="*/ 73 h 2843"/>
                <a:gd name="T58" fmla="*/ 2740 w 4291"/>
                <a:gd name="T59" fmla="*/ 265 h 2843"/>
                <a:gd name="T60" fmla="*/ 2980 w 4291"/>
                <a:gd name="T61" fmla="*/ 265 h 2843"/>
                <a:gd name="T62" fmla="*/ 3064 w 4291"/>
                <a:gd name="T63" fmla="*/ 84 h 2843"/>
                <a:gd name="T64" fmla="*/ 3272 w 4291"/>
                <a:gd name="T65" fmla="*/ 389 h 2843"/>
                <a:gd name="T66" fmla="*/ 3557 w 4291"/>
                <a:gd name="T67" fmla="*/ 486 h 2843"/>
                <a:gd name="T68" fmla="*/ 3764 w 4291"/>
                <a:gd name="T69" fmla="*/ 518 h 2843"/>
                <a:gd name="T70" fmla="*/ 3991 w 4291"/>
                <a:gd name="T71" fmla="*/ 713 h 2843"/>
                <a:gd name="T72" fmla="*/ 4053 w 4291"/>
                <a:gd name="T73" fmla="*/ 745 h 2843"/>
                <a:gd name="T74" fmla="*/ 4053 w 4291"/>
                <a:gd name="T75" fmla="*/ 745 h 2843"/>
                <a:gd name="T76" fmla="*/ 4120 w 4291"/>
                <a:gd name="T77" fmla="*/ 1057 h 2843"/>
                <a:gd name="T78" fmla="*/ 4271 w 4291"/>
                <a:gd name="T79" fmla="*/ 1445 h 2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291" h="2843">
                  <a:moveTo>
                    <a:pt x="4271" y="1445"/>
                  </a:moveTo>
                  <a:cubicBezTo>
                    <a:pt x="4271" y="1445"/>
                    <a:pt x="4195" y="1529"/>
                    <a:pt x="4222" y="1620"/>
                  </a:cubicBezTo>
                  <a:cubicBezTo>
                    <a:pt x="4250" y="1712"/>
                    <a:pt x="4190" y="1721"/>
                    <a:pt x="4181" y="1798"/>
                  </a:cubicBezTo>
                  <a:cubicBezTo>
                    <a:pt x="4172" y="1876"/>
                    <a:pt x="4291" y="1990"/>
                    <a:pt x="4117" y="1990"/>
                  </a:cubicBezTo>
                  <a:cubicBezTo>
                    <a:pt x="3944" y="1990"/>
                    <a:pt x="3903" y="1926"/>
                    <a:pt x="3775" y="2118"/>
                  </a:cubicBezTo>
                  <a:cubicBezTo>
                    <a:pt x="3647" y="2309"/>
                    <a:pt x="3597" y="2364"/>
                    <a:pt x="3684" y="2455"/>
                  </a:cubicBezTo>
                  <a:cubicBezTo>
                    <a:pt x="3770" y="2547"/>
                    <a:pt x="3757" y="2624"/>
                    <a:pt x="3720" y="2661"/>
                  </a:cubicBezTo>
                  <a:cubicBezTo>
                    <a:pt x="3684" y="2697"/>
                    <a:pt x="3702" y="2843"/>
                    <a:pt x="3592" y="2807"/>
                  </a:cubicBezTo>
                  <a:cubicBezTo>
                    <a:pt x="3483" y="2770"/>
                    <a:pt x="3364" y="2647"/>
                    <a:pt x="3200" y="2602"/>
                  </a:cubicBezTo>
                  <a:cubicBezTo>
                    <a:pt x="3036" y="2556"/>
                    <a:pt x="3008" y="2538"/>
                    <a:pt x="2949" y="2446"/>
                  </a:cubicBezTo>
                  <a:cubicBezTo>
                    <a:pt x="2889" y="2355"/>
                    <a:pt x="2931" y="2451"/>
                    <a:pt x="2826" y="2323"/>
                  </a:cubicBezTo>
                  <a:cubicBezTo>
                    <a:pt x="2721" y="2195"/>
                    <a:pt x="2314" y="2118"/>
                    <a:pt x="2091" y="2013"/>
                  </a:cubicBezTo>
                  <a:cubicBezTo>
                    <a:pt x="1867" y="1908"/>
                    <a:pt x="1835" y="1803"/>
                    <a:pt x="1607" y="1748"/>
                  </a:cubicBezTo>
                  <a:cubicBezTo>
                    <a:pt x="1379" y="1693"/>
                    <a:pt x="1297" y="1680"/>
                    <a:pt x="1132" y="1502"/>
                  </a:cubicBezTo>
                  <a:cubicBezTo>
                    <a:pt x="968" y="1324"/>
                    <a:pt x="877" y="1438"/>
                    <a:pt x="722" y="1301"/>
                  </a:cubicBezTo>
                  <a:cubicBezTo>
                    <a:pt x="566" y="1164"/>
                    <a:pt x="320" y="1077"/>
                    <a:pt x="165" y="995"/>
                  </a:cubicBezTo>
                  <a:cubicBezTo>
                    <a:pt x="10" y="913"/>
                    <a:pt x="0" y="890"/>
                    <a:pt x="0" y="890"/>
                  </a:cubicBezTo>
                  <a:cubicBezTo>
                    <a:pt x="0" y="890"/>
                    <a:pt x="83" y="776"/>
                    <a:pt x="174" y="680"/>
                  </a:cubicBezTo>
                  <a:cubicBezTo>
                    <a:pt x="265" y="584"/>
                    <a:pt x="329" y="543"/>
                    <a:pt x="388" y="580"/>
                  </a:cubicBezTo>
                  <a:cubicBezTo>
                    <a:pt x="448" y="616"/>
                    <a:pt x="566" y="552"/>
                    <a:pt x="621" y="671"/>
                  </a:cubicBezTo>
                  <a:cubicBezTo>
                    <a:pt x="676" y="790"/>
                    <a:pt x="758" y="1000"/>
                    <a:pt x="918" y="922"/>
                  </a:cubicBezTo>
                  <a:cubicBezTo>
                    <a:pt x="1078" y="844"/>
                    <a:pt x="1009" y="1187"/>
                    <a:pt x="1119" y="1013"/>
                  </a:cubicBezTo>
                  <a:cubicBezTo>
                    <a:pt x="1228" y="840"/>
                    <a:pt x="1288" y="904"/>
                    <a:pt x="1406" y="895"/>
                  </a:cubicBezTo>
                  <a:cubicBezTo>
                    <a:pt x="1525" y="885"/>
                    <a:pt x="1593" y="840"/>
                    <a:pt x="1707" y="844"/>
                  </a:cubicBezTo>
                  <a:cubicBezTo>
                    <a:pt x="1822" y="849"/>
                    <a:pt x="1730" y="826"/>
                    <a:pt x="1890" y="744"/>
                  </a:cubicBezTo>
                  <a:cubicBezTo>
                    <a:pt x="2050" y="662"/>
                    <a:pt x="1977" y="671"/>
                    <a:pt x="2045" y="488"/>
                  </a:cubicBezTo>
                  <a:cubicBezTo>
                    <a:pt x="2114" y="306"/>
                    <a:pt x="2068" y="224"/>
                    <a:pt x="2177" y="228"/>
                  </a:cubicBezTo>
                  <a:cubicBezTo>
                    <a:pt x="2287" y="233"/>
                    <a:pt x="2251" y="64"/>
                    <a:pt x="2365" y="87"/>
                  </a:cubicBezTo>
                  <a:cubicBezTo>
                    <a:pt x="2463" y="106"/>
                    <a:pt x="2477" y="113"/>
                    <a:pt x="2605" y="73"/>
                  </a:cubicBezTo>
                  <a:cubicBezTo>
                    <a:pt x="2647" y="153"/>
                    <a:pt x="2629" y="288"/>
                    <a:pt x="2740" y="265"/>
                  </a:cubicBezTo>
                  <a:cubicBezTo>
                    <a:pt x="2870" y="240"/>
                    <a:pt x="2902" y="214"/>
                    <a:pt x="2980" y="265"/>
                  </a:cubicBezTo>
                  <a:cubicBezTo>
                    <a:pt x="3058" y="317"/>
                    <a:pt x="3058" y="168"/>
                    <a:pt x="3064" y="84"/>
                  </a:cubicBezTo>
                  <a:cubicBezTo>
                    <a:pt x="3071" y="0"/>
                    <a:pt x="3246" y="233"/>
                    <a:pt x="3272" y="389"/>
                  </a:cubicBezTo>
                  <a:cubicBezTo>
                    <a:pt x="3298" y="544"/>
                    <a:pt x="3466" y="557"/>
                    <a:pt x="3557" y="486"/>
                  </a:cubicBezTo>
                  <a:cubicBezTo>
                    <a:pt x="3648" y="415"/>
                    <a:pt x="3680" y="538"/>
                    <a:pt x="3764" y="518"/>
                  </a:cubicBezTo>
                  <a:cubicBezTo>
                    <a:pt x="3849" y="499"/>
                    <a:pt x="3939" y="609"/>
                    <a:pt x="3991" y="713"/>
                  </a:cubicBezTo>
                  <a:cubicBezTo>
                    <a:pt x="4012" y="755"/>
                    <a:pt x="4034" y="761"/>
                    <a:pt x="4053" y="745"/>
                  </a:cubicBezTo>
                  <a:lnTo>
                    <a:pt x="4053" y="745"/>
                  </a:lnTo>
                  <a:cubicBezTo>
                    <a:pt x="4053" y="745"/>
                    <a:pt x="4057" y="944"/>
                    <a:pt x="4120" y="1057"/>
                  </a:cubicBezTo>
                  <a:cubicBezTo>
                    <a:pt x="4172" y="1149"/>
                    <a:pt x="4229" y="1354"/>
                    <a:pt x="4271" y="144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24" name="Freeform 22">
              <a:extLst>
                <a:ext uri="{FF2B5EF4-FFF2-40B4-BE49-F238E27FC236}">
                  <a16:creationId xmlns:a16="http://schemas.microsoft.com/office/drawing/2014/main" id="{A02494C5-CAA1-D9BC-1298-4BCF04E90D11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1076" y="4694592"/>
              <a:ext cx="744951" cy="1098349"/>
            </a:xfrm>
            <a:custGeom>
              <a:avLst/>
              <a:gdLst>
                <a:gd name="T0" fmla="*/ 732 w 2307"/>
                <a:gd name="T1" fmla="*/ 0 h 3684"/>
                <a:gd name="T2" fmla="*/ 618 w 2307"/>
                <a:gd name="T3" fmla="*/ 328 h 3684"/>
                <a:gd name="T4" fmla="*/ 803 w 2307"/>
                <a:gd name="T5" fmla="*/ 621 h 3684"/>
                <a:gd name="T6" fmla="*/ 819 w 2307"/>
                <a:gd name="T7" fmla="*/ 898 h 3684"/>
                <a:gd name="T8" fmla="*/ 711 w 2307"/>
                <a:gd name="T9" fmla="*/ 1055 h 3684"/>
                <a:gd name="T10" fmla="*/ 526 w 2307"/>
                <a:gd name="T11" fmla="*/ 1239 h 3684"/>
                <a:gd name="T12" fmla="*/ 282 w 2307"/>
                <a:gd name="T13" fmla="*/ 1342 h 3684"/>
                <a:gd name="T14" fmla="*/ 282 w 2307"/>
                <a:gd name="T15" fmla="*/ 1982 h 3684"/>
                <a:gd name="T16" fmla="*/ 60 w 2307"/>
                <a:gd name="T17" fmla="*/ 2183 h 3684"/>
                <a:gd name="T18" fmla="*/ 98 w 2307"/>
                <a:gd name="T19" fmla="*/ 2470 h 3684"/>
                <a:gd name="T20" fmla="*/ 260 w 2307"/>
                <a:gd name="T21" fmla="*/ 2503 h 3684"/>
                <a:gd name="T22" fmla="*/ 374 w 2307"/>
                <a:gd name="T23" fmla="*/ 2704 h 3684"/>
                <a:gd name="T24" fmla="*/ 450 w 2307"/>
                <a:gd name="T25" fmla="*/ 3007 h 3684"/>
                <a:gd name="T26" fmla="*/ 429 w 2307"/>
                <a:gd name="T27" fmla="*/ 3064 h 3684"/>
                <a:gd name="T28" fmla="*/ 468 w 2307"/>
                <a:gd name="T29" fmla="*/ 3077 h 3684"/>
                <a:gd name="T30" fmla="*/ 701 w 2307"/>
                <a:gd name="T31" fmla="*/ 3168 h 3684"/>
                <a:gd name="T32" fmla="*/ 997 w 2307"/>
                <a:gd name="T33" fmla="*/ 3420 h 3684"/>
                <a:gd name="T34" fmla="*/ 1198 w 2307"/>
                <a:gd name="T35" fmla="*/ 3511 h 3684"/>
                <a:gd name="T36" fmla="*/ 1486 w 2307"/>
                <a:gd name="T37" fmla="*/ 3392 h 3684"/>
                <a:gd name="T38" fmla="*/ 1787 w 2307"/>
                <a:gd name="T39" fmla="*/ 3342 h 3684"/>
                <a:gd name="T40" fmla="*/ 1969 w 2307"/>
                <a:gd name="T41" fmla="*/ 3242 h 3684"/>
                <a:gd name="T42" fmla="*/ 2125 w 2307"/>
                <a:gd name="T43" fmla="*/ 2986 h 3684"/>
                <a:gd name="T44" fmla="*/ 2257 w 2307"/>
                <a:gd name="T45" fmla="*/ 2726 h 3684"/>
                <a:gd name="T46" fmla="*/ 2307 w 2307"/>
                <a:gd name="T47" fmla="*/ 2711 h 3684"/>
                <a:gd name="T48" fmla="*/ 2099 w 2307"/>
                <a:gd name="T49" fmla="*/ 2574 h 3684"/>
                <a:gd name="T50" fmla="*/ 1855 w 2307"/>
                <a:gd name="T51" fmla="*/ 2644 h 3684"/>
                <a:gd name="T52" fmla="*/ 1616 w 2307"/>
                <a:gd name="T53" fmla="*/ 2628 h 3684"/>
                <a:gd name="T54" fmla="*/ 1616 w 2307"/>
                <a:gd name="T55" fmla="*/ 2454 h 3684"/>
                <a:gd name="T56" fmla="*/ 1551 w 2307"/>
                <a:gd name="T57" fmla="*/ 1993 h 3684"/>
                <a:gd name="T58" fmla="*/ 1351 w 2307"/>
                <a:gd name="T59" fmla="*/ 1483 h 3684"/>
                <a:gd name="T60" fmla="*/ 1535 w 2307"/>
                <a:gd name="T61" fmla="*/ 1201 h 3684"/>
                <a:gd name="T62" fmla="*/ 2025 w 2307"/>
                <a:gd name="T63" fmla="*/ 1338 h 3684"/>
                <a:gd name="T64" fmla="*/ 2025 w 2307"/>
                <a:gd name="T65" fmla="*/ 1338 h 3684"/>
                <a:gd name="T66" fmla="*/ 1893 w 2307"/>
                <a:gd name="T67" fmla="*/ 1233 h 3684"/>
                <a:gd name="T68" fmla="*/ 1556 w 2307"/>
                <a:gd name="T69" fmla="*/ 779 h 3684"/>
                <a:gd name="T70" fmla="*/ 1368 w 2307"/>
                <a:gd name="T71" fmla="*/ 507 h 3684"/>
                <a:gd name="T72" fmla="*/ 1213 w 2307"/>
                <a:gd name="T73" fmla="*/ 109 h 3684"/>
                <a:gd name="T74" fmla="*/ 1097 w 2307"/>
                <a:gd name="T75" fmla="*/ 130 h 3684"/>
                <a:gd name="T76" fmla="*/ 732 w 2307"/>
                <a:gd name="T77" fmla="*/ 0 h 3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307" h="3684">
                  <a:moveTo>
                    <a:pt x="732" y="0"/>
                  </a:moveTo>
                  <a:cubicBezTo>
                    <a:pt x="732" y="0"/>
                    <a:pt x="494" y="263"/>
                    <a:pt x="618" y="328"/>
                  </a:cubicBezTo>
                  <a:cubicBezTo>
                    <a:pt x="743" y="393"/>
                    <a:pt x="765" y="458"/>
                    <a:pt x="803" y="621"/>
                  </a:cubicBezTo>
                  <a:cubicBezTo>
                    <a:pt x="841" y="784"/>
                    <a:pt x="862" y="898"/>
                    <a:pt x="819" y="898"/>
                  </a:cubicBezTo>
                  <a:cubicBezTo>
                    <a:pt x="776" y="898"/>
                    <a:pt x="705" y="957"/>
                    <a:pt x="711" y="1055"/>
                  </a:cubicBezTo>
                  <a:cubicBezTo>
                    <a:pt x="716" y="1152"/>
                    <a:pt x="456" y="1098"/>
                    <a:pt x="526" y="1239"/>
                  </a:cubicBezTo>
                  <a:cubicBezTo>
                    <a:pt x="597" y="1380"/>
                    <a:pt x="184" y="1109"/>
                    <a:pt x="282" y="1342"/>
                  </a:cubicBezTo>
                  <a:cubicBezTo>
                    <a:pt x="380" y="1576"/>
                    <a:pt x="391" y="1944"/>
                    <a:pt x="282" y="1982"/>
                  </a:cubicBezTo>
                  <a:cubicBezTo>
                    <a:pt x="174" y="2020"/>
                    <a:pt x="60" y="2004"/>
                    <a:pt x="60" y="2183"/>
                  </a:cubicBezTo>
                  <a:cubicBezTo>
                    <a:pt x="60" y="2362"/>
                    <a:pt x="0" y="2335"/>
                    <a:pt x="98" y="2470"/>
                  </a:cubicBezTo>
                  <a:cubicBezTo>
                    <a:pt x="195" y="2606"/>
                    <a:pt x="201" y="2530"/>
                    <a:pt x="260" y="2503"/>
                  </a:cubicBezTo>
                  <a:cubicBezTo>
                    <a:pt x="320" y="2476"/>
                    <a:pt x="293" y="2590"/>
                    <a:pt x="374" y="2704"/>
                  </a:cubicBezTo>
                  <a:cubicBezTo>
                    <a:pt x="456" y="2818"/>
                    <a:pt x="499" y="2910"/>
                    <a:pt x="450" y="3007"/>
                  </a:cubicBezTo>
                  <a:cubicBezTo>
                    <a:pt x="442" y="3024"/>
                    <a:pt x="435" y="3044"/>
                    <a:pt x="429" y="3064"/>
                  </a:cubicBezTo>
                  <a:cubicBezTo>
                    <a:pt x="442" y="3065"/>
                    <a:pt x="455" y="3069"/>
                    <a:pt x="468" y="3077"/>
                  </a:cubicBezTo>
                  <a:cubicBezTo>
                    <a:pt x="527" y="3114"/>
                    <a:pt x="646" y="3050"/>
                    <a:pt x="701" y="3168"/>
                  </a:cubicBezTo>
                  <a:cubicBezTo>
                    <a:pt x="755" y="3287"/>
                    <a:pt x="837" y="3497"/>
                    <a:pt x="997" y="3420"/>
                  </a:cubicBezTo>
                  <a:cubicBezTo>
                    <a:pt x="1157" y="3342"/>
                    <a:pt x="1089" y="3684"/>
                    <a:pt x="1198" y="3511"/>
                  </a:cubicBezTo>
                  <a:cubicBezTo>
                    <a:pt x="1308" y="3337"/>
                    <a:pt x="1367" y="3401"/>
                    <a:pt x="1486" y="3392"/>
                  </a:cubicBezTo>
                  <a:cubicBezTo>
                    <a:pt x="1604" y="3383"/>
                    <a:pt x="1673" y="3337"/>
                    <a:pt x="1787" y="3342"/>
                  </a:cubicBezTo>
                  <a:cubicBezTo>
                    <a:pt x="1901" y="3346"/>
                    <a:pt x="1810" y="3324"/>
                    <a:pt x="1969" y="3242"/>
                  </a:cubicBezTo>
                  <a:cubicBezTo>
                    <a:pt x="2129" y="3159"/>
                    <a:pt x="2056" y="3168"/>
                    <a:pt x="2125" y="2986"/>
                  </a:cubicBezTo>
                  <a:cubicBezTo>
                    <a:pt x="2193" y="2803"/>
                    <a:pt x="2147" y="2721"/>
                    <a:pt x="2257" y="2726"/>
                  </a:cubicBezTo>
                  <a:cubicBezTo>
                    <a:pt x="2279" y="2727"/>
                    <a:pt x="2295" y="2721"/>
                    <a:pt x="2307" y="2711"/>
                  </a:cubicBezTo>
                  <a:cubicBezTo>
                    <a:pt x="2263" y="2618"/>
                    <a:pt x="2205" y="2519"/>
                    <a:pt x="2099" y="2574"/>
                  </a:cubicBezTo>
                  <a:cubicBezTo>
                    <a:pt x="1953" y="2649"/>
                    <a:pt x="1947" y="2606"/>
                    <a:pt x="1855" y="2644"/>
                  </a:cubicBezTo>
                  <a:cubicBezTo>
                    <a:pt x="1763" y="2682"/>
                    <a:pt x="1535" y="2725"/>
                    <a:pt x="1616" y="2628"/>
                  </a:cubicBezTo>
                  <a:cubicBezTo>
                    <a:pt x="1698" y="2530"/>
                    <a:pt x="1606" y="2568"/>
                    <a:pt x="1616" y="2454"/>
                  </a:cubicBezTo>
                  <a:cubicBezTo>
                    <a:pt x="1627" y="2340"/>
                    <a:pt x="1692" y="2243"/>
                    <a:pt x="1551" y="1993"/>
                  </a:cubicBezTo>
                  <a:cubicBezTo>
                    <a:pt x="1410" y="1744"/>
                    <a:pt x="1437" y="1624"/>
                    <a:pt x="1351" y="1483"/>
                  </a:cubicBezTo>
                  <a:cubicBezTo>
                    <a:pt x="1264" y="1342"/>
                    <a:pt x="1231" y="984"/>
                    <a:pt x="1535" y="1201"/>
                  </a:cubicBezTo>
                  <a:cubicBezTo>
                    <a:pt x="1839" y="1418"/>
                    <a:pt x="1978" y="1431"/>
                    <a:pt x="2025" y="1338"/>
                  </a:cubicBezTo>
                  <a:lnTo>
                    <a:pt x="2025" y="1338"/>
                  </a:lnTo>
                  <a:cubicBezTo>
                    <a:pt x="1978" y="1324"/>
                    <a:pt x="1965" y="1274"/>
                    <a:pt x="1893" y="1233"/>
                  </a:cubicBezTo>
                  <a:cubicBezTo>
                    <a:pt x="1789" y="1175"/>
                    <a:pt x="1640" y="961"/>
                    <a:pt x="1556" y="779"/>
                  </a:cubicBezTo>
                  <a:cubicBezTo>
                    <a:pt x="1471" y="598"/>
                    <a:pt x="1471" y="546"/>
                    <a:pt x="1368" y="507"/>
                  </a:cubicBezTo>
                  <a:cubicBezTo>
                    <a:pt x="1264" y="468"/>
                    <a:pt x="1213" y="109"/>
                    <a:pt x="1213" y="109"/>
                  </a:cubicBezTo>
                  <a:cubicBezTo>
                    <a:pt x="1174" y="113"/>
                    <a:pt x="1135" y="120"/>
                    <a:pt x="1097" y="130"/>
                  </a:cubicBezTo>
                  <a:cubicBezTo>
                    <a:pt x="899" y="188"/>
                    <a:pt x="789" y="57"/>
                    <a:pt x="732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25" name="Freeform 49">
              <a:extLst>
                <a:ext uri="{FF2B5EF4-FFF2-40B4-BE49-F238E27FC236}">
                  <a16:creationId xmlns:a16="http://schemas.microsoft.com/office/drawing/2014/main" id="{E6DC774B-4D80-3894-9E1F-5EBB3D0CCB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1996" y="3111301"/>
              <a:ext cx="983407" cy="613405"/>
            </a:xfrm>
            <a:custGeom>
              <a:avLst/>
              <a:gdLst>
                <a:gd name="T0" fmla="*/ 0 w 3042"/>
                <a:gd name="T1" fmla="*/ 224 h 2056"/>
                <a:gd name="T2" fmla="*/ 110 w 3042"/>
                <a:gd name="T3" fmla="*/ 528 h 2056"/>
                <a:gd name="T4" fmla="*/ 324 w 3042"/>
                <a:gd name="T5" fmla="*/ 871 h 2056"/>
                <a:gd name="T6" fmla="*/ 763 w 3042"/>
                <a:gd name="T7" fmla="*/ 1314 h 2056"/>
                <a:gd name="T8" fmla="*/ 915 w 3042"/>
                <a:gd name="T9" fmla="*/ 1637 h 2056"/>
                <a:gd name="T10" fmla="*/ 991 w 3042"/>
                <a:gd name="T11" fmla="*/ 1918 h 2056"/>
                <a:gd name="T12" fmla="*/ 1106 w 3042"/>
                <a:gd name="T13" fmla="*/ 2028 h 2056"/>
                <a:gd name="T14" fmla="*/ 1387 w 3042"/>
                <a:gd name="T15" fmla="*/ 1799 h 2056"/>
                <a:gd name="T16" fmla="*/ 1601 w 3042"/>
                <a:gd name="T17" fmla="*/ 1456 h 2056"/>
                <a:gd name="T18" fmla="*/ 1882 w 3042"/>
                <a:gd name="T19" fmla="*/ 1137 h 2056"/>
                <a:gd name="T20" fmla="*/ 2087 w 3042"/>
                <a:gd name="T21" fmla="*/ 1113 h 2056"/>
                <a:gd name="T22" fmla="*/ 2215 w 3042"/>
                <a:gd name="T23" fmla="*/ 1194 h 2056"/>
                <a:gd name="T24" fmla="*/ 2391 w 3042"/>
                <a:gd name="T25" fmla="*/ 1447 h 2056"/>
                <a:gd name="T26" fmla="*/ 2501 w 3042"/>
                <a:gd name="T27" fmla="*/ 1604 h 2056"/>
                <a:gd name="T28" fmla="*/ 2715 w 3042"/>
                <a:gd name="T29" fmla="*/ 1571 h 2056"/>
                <a:gd name="T30" fmla="*/ 3002 w 3042"/>
                <a:gd name="T31" fmla="*/ 1611 h 2056"/>
                <a:gd name="T32" fmla="*/ 2974 w 3042"/>
                <a:gd name="T33" fmla="*/ 1607 h 2056"/>
                <a:gd name="T34" fmla="*/ 2826 w 3042"/>
                <a:gd name="T35" fmla="*/ 1216 h 2056"/>
                <a:gd name="T36" fmla="*/ 2401 w 3042"/>
                <a:gd name="T37" fmla="*/ 1081 h 2056"/>
                <a:gd name="T38" fmla="*/ 2300 w 3042"/>
                <a:gd name="T39" fmla="*/ 690 h 2056"/>
                <a:gd name="T40" fmla="*/ 2097 w 3042"/>
                <a:gd name="T41" fmla="*/ 265 h 2056"/>
                <a:gd name="T42" fmla="*/ 2010 w 3042"/>
                <a:gd name="T43" fmla="*/ 17 h 2056"/>
                <a:gd name="T44" fmla="*/ 1768 w 3042"/>
                <a:gd name="T45" fmla="*/ 0 h 2056"/>
                <a:gd name="T46" fmla="*/ 1766 w 3042"/>
                <a:gd name="T47" fmla="*/ 0 h 2056"/>
                <a:gd name="T48" fmla="*/ 1766 w 3042"/>
                <a:gd name="T49" fmla="*/ 0 h 2056"/>
                <a:gd name="T50" fmla="*/ 1759 w 3042"/>
                <a:gd name="T51" fmla="*/ 6 h 2056"/>
                <a:gd name="T52" fmla="*/ 1974 w 3042"/>
                <a:gd name="T53" fmla="*/ 400 h 2056"/>
                <a:gd name="T54" fmla="*/ 1940 w 3042"/>
                <a:gd name="T55" fmla="*/ 508 h 2056"/>
                <a:gd name="T56" fmla="*/ 1803 w 3042"/>
                <a:gd name="T57" fmla="*/ 684 h 2056"/>
                <a:gd name="T58" fmla="*/ 1587 w 3042"/>
                <a:gd name="T59" fmla="*/ 770 h 2056"/>
                <a:gd name="T60" fmla="*/ 1303 w 3042"/>
                <a:gd name="T61" fmla="*/ 707 h 2056"/>
                <a:gd name="T62" fmla="*/ 865 w 3042"/>
                <a:gd name="T63" fmla="*/ 650 h 2056"/>
                <a:gd name="T64" fmla="*/ 654 w 3042"/>
                <a:gd name="T65" fmla="*/ 673 h 2056"/>
                <a:gd name="T66" fmla="*/ 330 w 3042"/>
                <a:gd name="T67" fmla="*/ 372 h 2056"/>
                <a:gd name="T68" fmla="*/ 313 w 3042"/>
                <a:gd name="T69" fmla="*/ 93 h 2056"/>
                <a:gd name="T70" fmla="*/ 304 w 3042"/>
                <a:gd name="T71" fmla="*/ 21 h 2056"/>
                <a:gd name="T72" fmla="*/ 281 w 3042"/>
                <a:gd name="T73" fmla="*/ 16 h 2056"/>
                <a:gd name="T74" fmla="*/ 0 w 3042"/>
                <a:gd name="T75" fmla="*/ 224 h 2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42" h="2056">
                  <a:moveTo>
                    <a:pt x="0" y="224"/>
                  </a:moveTo>
                  <a:cubicBezTo>
                    <a:pt x="0" y="224"/>
                    <a:pt x="82" y="428"/>
                    <a:pt x="110" y="528"/>
                  </a:cubicBezTo>
                  <a:cubicBezTo>
                    <a:pt x="139" y="628"/>
                    <a:pt x="244" y="680"/>
                    <a:pt x="324" y="871"/>
                  </a:cubicBezTo>
                  <a:cubicBezTo>
                    <a:pt x="405" y="1061"/>
                    <a:pt x="686" y="1199"/>
                    <a:pt x="763" y="1314"/>
                  </a:cubicBezTo>
                  <a:cubicBezTo>
                    <a:pt x="839" y="1428"/>
                    <a:pt x="782" y="1552"/>
                    <a:pt x="915" y="1637"/>
                  </a:cubicBezTo>
                  <a:cubicBezTo>
                    <a:pt x="1048" y="1723"/>
                    <a:pt x="958" y="1828"/>
                    <a:pt x="991" y="1918"/>
                  </a:cubicBezTo>
                  <a:cubicBezTo>
                    <a:pt x="1025" y="2009"/>
                    <a:pt x="1082" y="2056"/>
                    <a:pt x="1106" y="2028"/>
                  </a:cubicBezTo>
                  <a:cubicBezTo>
                    <a:pt x="1129" y="1999"/>
                    <a:pt x="1210" y="1895"/>
                    <a:pt x="1387" y="1799"/>
                  </a:cubicBezTo>
                  <a:cubicBezTo>
                    <a:pt x="1563" y="1704"/>
                    <a:pt x="1458" y="1614"/>
                    <a:pt x="1601" y="1456"/>
                  </a:cubicBezTo>
                  <a:cubicBezTo>
                    <a:pt x="1744" y="1299"/>
                    <a:pt x="1825" y="1199"/>
                    <a:pt x="1882" y="1137"/>
                  </a:cubicBezTo>
                  <a:cubicBezTo>
                    <a:pt x="1939" y="1075"/>
                    <a:pt x="2039" y="1137"/>
                    <a:pt x="2087" y="1113"/>
                  </a:cubicBezTo>
                  <a:cubicBezTo>
                    <a:pt x="2134" y="1090"/>
                    <a:pt x="2163" y="1104"/>
                    <a:pt x="2215" y="1194"/>
                  </a:cubicBezTo>
                  <a:cubicBezTo>
                    <a:pt x="2268" y="1285"/>
                    <a:pt x="2349" y="1399"/>
                    <a:pt x="2391" y="1447"/>
                  </a:cubicBezTo>
                  <a:cubicBezTo>
                    <a:pt x="2434" y="1494"/>
                    <a:pt x="2472" y="1604"/>
                    <a:pt x="2501" y="1604"/>
                  </a:cubicBezTo>
                  <a:cubicBezTo>
                    <a:pt x="2530" y="1604"/>
                    <a:pt x="2687" y="1594"/>
                    <a:pt x="2715" y="1571"/>
                  </a:cubicBezTo>
                  <a:cubicBezTo>
                    <a:pt x="2742" y="1548"/>
                    <a:pt x="2842" y="1773"/>
                    <a:pt x="3002" y="1611"/>
                  </a:cubicBezTo>
                  <a:cubicBezTo>
                    <a:pt x="2993" y="1610"/>
                    <a:pt x="2984" y="1608"/>
                    <a:pt x="2974" y="1607"/>
                  </a:cubicBezTo>
                  <a:cubicBezTo>
                    <a:pt x="2813" y="1587"/>
                    <a:pt x="3042" y="1405"/>
                    <a:pt x="2826" y="1216"/>
                  </a:cubicBezTo>
                  <a:cubicBezTo>
                    <a:pt x="2610" y="1027"/>
                    <a:pt x="2374" y="1216"/>
                    <a:pt x="2401" y="1081"/>
                  </a:cubicBezTo>
                  <a:cubicBezTo>
                    <a:pt x="2428" y="946"/>
                    <a:pt x="2259" y="865"/>
                    <a:pt x="2300" y="690"/>
                  </a:cubicBezTo>
                  <a:cubicBezTo>
                    <a:pt x="2340" y="514"/>
                    <a:pt x="2138" y="427"/>
                    <a:pt x="2097" y="265"/>
                  </a:cubicBezTo>
                  <a:cubicBezTo>
                    <a:pt x="2057" y="103"/>
                    <a:pt x="2010" y="17"/>
                    <a:pt x="2010" y="17"/>
                  </a:cubicBezTo>
                  <a:cubicBezTo>
                    <a:pt x="2023" y="62"/>
                    <a:pt x="1836" y="6"/>
                    <a:pt x="1768" y="0"/>
                  </a:cubicBezTo>
                  <a:lnTo>
                    <a:pt x="1766" y="0"/>
                  </a:lnTo>
                  <a:lnTo>
                    <a:pt x="1766" y="0"/>
                  </a:lnTo>
                  <a:lnTo>
                    <a:pt x="1759" y="6"/>
                  </a:lnTo>
                  <a:cubicBezTo>
                    <a:pt x="1780" y="44"/>
                    <a:pt x="1892" y="256"/>
                    <a:pt x="1974" y="400"/>
                  </a:cubicBezTo>
                  <a:cubicBezTo>
                    <a:pt x="2065" y="559"/>
                    <a:pt x="1974" y="480"/>
                    <a:pt x="1940" y="508"/>
                  </a:cubicBezTo>
                  <a:cubicBezTo>
                    <a:pt x="1906" y="537"/>
                    <a:pt x="1838" y="611"/>
                    <a:pt x="1803" y="684"/>
                  </a:cubicBezTo>
                  <a:cubicBezTo>
                    <a:pt x="1769" y="758"/>
                    <a:pt x="1667" y="702"/>
                    <a:pt x="1587" y="770"/>
                  </a:cubicBezTo>
                  <a:cubicBezTo>
                    <a:pt x="1508" y="838"/>
                    <a:pt x="1485" y="758"/>
                    <a:pt x="1303" y="707"/>
                  </a:cubicBezTo>
                  <a:cubicBezTo>
                    <a:pt x="1121" y="656"/>
                    <a:pt x="996" y="576"/>
                    <a:pt x="865" y="650"/>
                  </a:cubicBezTo>
                  <a:cubicBezTo>
                    <a:pt x="734" y="724"/>
                    <a:pt x="683" y="798"/>
                    <a:pt x="654" y="673"/>
                  </a:cubicBezTo>
                  <a:cubicBezTo>
                    <a:pt x="626" y="548"/>
                    <a:pt x="421" y="423"/>
                    <a:pt x="330" y="372"/>
                  </a:cubicBezTo>
                  <a:cubicBezTo>
                    <a:pt x="239" y="320"/>
                    <a:pt x="376" y="190"/>
                    <a:pt x="313" y="93"/>
                  </a:cubicBezTo>
                  <a:cubicBezTo>
                    <a:pt x="285" y="49"/>
                    <a:pt x="288" y="33"/>
                    <a:pt x="304" y="21"/>
                  </a:cubicBezTo>
                  <a:lnTo>
                    <a:pt x="281" y="16"/>
                  </a:lnTo>
                  <a:cubicBezTo>
                    <a:pt x="89" y="2"/>
                    <a:pt x="66" y="191"/>
                    <a:pt x="0" y="224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D12FB5F5-6C35-20A1-E797-2ED705FDFF4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1573" y="4233737"/>
              <a:ext cx="1032141" cy="629463"/>
            </a:xfrm>
            <a:custGeom>
              <a:avLst/>
              <a:gdLst>
                <a:gd name="T0" fmla="*/ 1041 w 3194"/>
                <a:gd name="T1" fmla="*/ 2116 h 2116"/>
                <a:gd name="T2" fmla="*/ 1177 w 3194"/>
                <a:gd name="T3" fmla="*/ 1959 h 2116"/>
                <a:gd name="T4" fmla="*/ 1469 w 3194"/>
                <a:gd name="T5" fmla="*/ 1620 h 2116"/>
                <a:gd name="T6" fmla="*/ 1621 w 3194"/>
                <a:gd name="T7" fmla="*/ 1421 h 2116"/>
                <a:gd name="T8" fmla="*/ 1992 w 3194"/>
                <a:gd name="T9" fmla="*/ 1416 h 2116"/>
                <a:gd name="T10" fmla="*/ 2154 w 3194"/>
                <a:gd name="T11" fmla="*/ 1552 h 2116"/>
                <a:gd name="T12" fmla="*/ 2519 w 3194"/>
                <a:gd name="T13" fmla="*/ 1682 h 2116"/>
                <a:gd name="T14" fmla="*/ 2964 w 3194"/>
                <a:gd name="T15" fmla="*/ 1489 h 2116"/>
                <a:gd name="T16" fmla="*/ 3042 w 3194"/>
                <a:gd name="T17" fmla="*/ 1066 h 2116"/>
                <a:gd name="T18" fmla="*/ 2974 w 3194"/>
                <a:gd name="T19" fmla="*/ 914 h 2116"/>
                <a:gd name="T20" fmla="*/ 3112 w 3194"/>
                <a:gd name="T21" fmla="*/ 690 h 2116"/>
                <a:gd name="T22" fmla="*/ 3112 w 3194"/>
                <a:gd name="T23" fmla="*/ 690 h 2116"/>
                <a:gd name="T24" fmla="*/ 3089 w 3194"/>
                <a:gd name="T25" fmla="*/ 668 h 2116"/>
                <a:gd name="T26" fmla="*/ 3011 w 3194"/>
                <a:gd name="T27" fmla="*/ 264 h 2116"/>
                <a:gd name="T28" fmla="*/ 2677 w 3194"/>
                <a:gd name="T29" fmla="*/ 186 h 2116"/>
                <a:gd name="T30" fmla="*/ 2365 w 3194"/>
                <a:gd name="T31" fmla="*/ 321 h 2116"/>
                <a:gd name="T32" fmla="*/ 2088 w 3194"/>
                <a:gd name="T33" fmla="*/ 399 h 2116"/>
                <a:gd name="T34" fmla="*/ 2035 w 3194"/>
                <a:gd name="T35" fmla="*/ 220 h 2116"/>
                <a:gd name="T36" fmla="*/ 1767 w 3194"/>
                <a:gd name="T37" fmla="*/ 177 h 2116"/>
                <a:gd name="T38" fmla="*/ 1488 w 3194"/>
                <a:gd name="T39" fmla="*/ 32 h 2116"/>
                <a:gd name="T40" fmla="*/ 1227 w 3194"/>
                <a:gd name="T41" fmla="*/ 131 h 2116"/>
                <a:gd name="T42" fmla="*/ 938 w 3194"/>
                <a:gd name="T43" fmla="*/ 209 h 2116"/>
                <a:gd name="T44" fmla="*/ 434 w 3194"/>
                <a:gd name="T45" fmla="*/ 262 h 2116"/>
                <a:gd name="T46" fmla="*/ 254 w 3194"/>
                <a:gd name="T47" fmla="*/ 364 h 2116"/>
                <a:gd name="T48" fmla="*/ 0 w 3194"/>
                <a:gd name="T49" fmla="*/ 441 h 2116"/>
                <a:gd name="T50" fmla="*/ 105 w 3194"/>
                <a:gd name="T51" fmla="*/ 815 h 2116"/>
                <a:gd name="T52" fmla="*/ 215 w 3194"/>
                <a:gd name="T53" fmla="*/ 993 h 2116"/>
                <a:gd name="T54" fmla="*/ 330 w 3194"/>
                <a:gd name="T55" fmla="*/ 1202 h 2116"/>
                <a:gd name="T56" fmla="*/ 529 w 3194"/>
                <a:gd name="T57" fmla="*/ 1442 h 2116"/>
                <a:gd name="T58" fmla="*/ 774 w 3194"/>
                <a:gd name="T59" fmla="*/ 1479 h 2116"/>
                <a:gd name="T60" fmla="*/ 894 w 3194"/>
                <a:gd name="T61" fmla="*/ 1641 h 2116"/>
                <a:gd name="T62" fmla="*/ 999 w 3194"/>
                <a:gd name="T63" fmla="*/ 1923 h 2116"/>
                <a:gd name="T64" fmla="*/ 1041 w 3194"/>
                <a:gd name="T65" fmla="*/ 2116 h 2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194" h="2116">
                  <a:moveTo>
                    <a:pt x="1041" y="2116"/>
                  </a:moveTo>
                  <a:cubicBezTo>
                    <a:pt x="1041" y="2116"/>
                    <a:pt x="1114" y="2038"/>
                    <a:pt x="1177" y="1959"/>
                  </a:cubicBezTo>
                  <a:cubicBezTo>
                    <a:pt x="1239" y="1881"/>
                    <a:pt x="1464" y="1776"/>
                    <a:pt x="1469" y="1620"/>
                  </a:cubicBezTo>
                  <a:cubicBezTo>
                    <a:pt x="1474" y="1463"/>
                    <a:pt x="1506" y="1421"/>
                    <a:pt x="1621" y="1421"/>
                  </a:cubicBezTo>
                  <a:cubicBezTo>
                    <a:pt x="1736" y="1421"/>
                    <a:pt x="1908" y="1369"/>
                    <a:pt x="1992" y="1416"/>
                  </a:cubicBezTo>
                  <a:cubicBezTo>
                    <a:pt x="2075" y="1463"/>
                    <a:pt x="2096" y="1494"/>
                    <a:pt x="2154" y="1552"/>
                  </a:cubicBezTo>
                  <a:cubicBezTo>
                    <a:pt x="2211" y="1609"/>
                    <a:pt x="2321" y="1740"/>
                    <a:pt x="2519" y="1682"/>
                  </a:cubicBezTo>
                  <a:cubicBezTo>
                    <a:pt x="2718" y="1625"/>
                    <a:pt x="2964" y="1698"/>
                    <a:pt x="2964" y="1489"/>
                  </a:cubicBezTo>
                  <a:cubicBezTo>
                    <a:pt x="2964" y="1280"/>
                    <a:pt x="3194" y="1139"/>
                    <a:pt x="3042" y="1066"/>
                  </a:cubicBezTo>
                  <a:cubicBezTo>
                    <a:pt x="2891" y="993"/>
                    <a:pt x="2828" y="1071"/>
                    <a:pt x="2974" y="914"/>
                  </a:cubicBezTo>
                  <a:cubicBezTo>
                    <a:pt x="3120" y="757"/>
                    <a:pt x="3035" y="784"/>
                    <a:pt x="3112" y="690"/>
                  </a:cubicBezTo>
                  <a:lnTo>
                    <a:pt x="3112" y="690"/>
                  </a:lnTo>
                  <a:cubicBezTo>
                    <a:pt x="3103" y="685"/>
                    <a:pt x="3095" y="677"/>
                    <a:pt x="3089" y="668"/>
                  </a:cubicBezTo>
                  <a:cubicBezTo>
                    <a:pt x="3053" y="619"/>
                    <a:pt x="3089" y="441"/>
                    <a:pt x="3011" y="264"/>
                  </a:cubicBezTo>
                  <a:cubicBezTo>
                    <a:pt x="2933" y="86"/>
                    <a:pt x="2769" y="93"/>
                    <a:pt x="2677" y="186"/>
                  </a:cubicBezTo>
                  <a:cubicBezTo>
                    <a:pt x="2585" y="278"/>
                    <a:pt x="2464" y="306"/>
                    <a:pt x="2365" y="321"/>
                  </a:cubicBezTo>
                  <a:cubicBezTo>
                    <a:pt x="2265" y="335"/>
                    <a:pt x="2223" y="406"/>
                    <a:pt x="2088" y="399"/>
                  </a:cubicBezTo>
                  <a:cubicBezTo>
                    <a:pt x="1992" y="394"/>
                    <a:pt x="1996" y="306"/>
                    <a:pt x="2035" y="220"/>
                  </a:cubicBezTo>
                  <a:cubicBezTo>
                    <a:pt x="1946" y="206"/>
                    <a:pt x="1846" y="186"/>
                    <a:pt x="1767" y="177"/>
                  </a:cubicBezTo>
                  <a:cubicBezTo>
                    <a:pt x="1608" y="159"/>
                    <a:pt x="1545" y="64"/>
                    <a:pt x="1488" y="32"/>
                  </a:cubicBezTo>
                  <a:cubicBezTo>
                    <a:pt x="1432" y="0"/>
                    <a:pt x="1358" y="89"/>
                    <a:pt x="1227" y="131"/>
                  </a:cubicBezTo>
                  <a:cubicBezTo>
                    <a:pt x="1097" y="173"/>
                    <a:pt x="1090" y="135"/>
                    <a:pt x="938" y="209"/>
                  </a:cubicBezTo>
                  <a:cubicBezTo>
                    <a:pt x="786" y="283"/>
                    <a:pt x="568" y="240"/>
                    <a:pt x="434" y="262"/>
                  </a:cubicBezTo>
                  <a:cubicBezTo>
                    <a:pt x="299" y="283"/>
                    <a:pt x="268" y="247"/>
                    <a:pt x="254" y="364"/>
                  </a:cubicBezTo>
                  <a:cubicBezTo>
                    <a:pt x="239" y="480"/>
                    <a:pt x="63" y="512"/>
                    <a:pt x="0" y="441"/>
                  </a:cubicBezTo>
                  <a:cubicBezTo>
                    <a:pt x="0" y="441"/>
                    <a:pt x="16" y="710"/>
                    <a:pt x="105" y="815"/>
                  </a:cubicBezTo>
                  <a:cubicBezTo>
                    <a:pt x="194" y="919"/>
                    <a:pt x="126" y="940"/>
                    <a:pt x="215" y="993"/>
                  </a:cubicBezTo>
                  <a:cubicBezTo>
                    <a:pt x="304" y="1045"/>
                    <a:pt x="267" y="1097"/>
                    <a:pt x="330" y="1202"/>
                  </a:cubicBezTo>
                  <a:cubicBezTo>
                    <a:pt x="393" y="1306"/>
                    <a:pt x="455" y="1442"/>
                    <a:pt x="529" y="1442"/>
                  </a:cubicBezTo>
                  <a:cubicBezTo>
                    <a:pt x="602" y="1442"/>
                    <a:pt x="685" y="1426"/>
                    <a:pt x="774" y="1479"/>
                  </a:cubicBezTo>
                  <a:cubicBezTo>
                    <a:pt x="863" y="1531"/>
                    <a:pt x="863" y="1526"/>
                    <a:pt x="894" y="1641"/>
                  </a:cubicBezTo>
                  <a:cubicBezTo>
                    <a:pt x="926" y="1756"/>
                    <a:pt x="1035" y="1839"/>
                    <a:pt x="999" y="1923"/>
                  </a:cubicBezTo>
                  <a:cubicBezTo>
                    <a:pt x="962" y="2006"/>
                    <a:pt x="1015" y="2048"/>
                    <a:pt x="1041" y="211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27" name="Freeform 23">
              <a:extLst>
                <a:ext uri="{FF2B5EF4-FFF2-40B4-BE49-F238E27FC236}">
                  <a16:creationId xmlns:a16="http://schemas.microsoft.com/office/drawing/2014/main" id="{A985BAA8-7B30-F64C-DEAF-844CD60045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99659" y="4988451"/>
              <a:ext cx="617893" cy="518665"/>
            </a:xfrm>
            <a:custGeom>
              <a:avLst/>
              <a:gdLst>
                <a:gd name="T0" fmla="*/ 1063 w 1913"/>
                <a:gd name="T1" fmla="*/ 1700 h 1741"/>
                <a:gd name="T2" fmla="*/ 868 w 1913"/>
                <a:gd name="T3" fmla="*/ 1590 h 1741"/>
                <a:gd name="T4" fmla="*/ 624 w 1913"/>
                <a:gd name="T5" fmla="*/ 1660 h 1741"/>
                <a:gd name="T6" fmla="*/ 385 w 1913"/>
                <a:gd name="T7" fmla="*/ 1644 h 1741"/>
                <a:gd name="T8" fmla="*/ 385 w 1913"/>
                <a:gd name="T9" fmla="*/ 1470 h 1741"/>
                <a:gd name="T10" fmla="*/ 320 w 1913"/>
                <a:gd name="T11" fmla="*/ 1009 h 1741"/>
                <a:gd name="T12" fmla="*/ 120 w 1913"/>
                <a:gd name="T13" fmla="*/ 499 h 1741"/>
                <a:gd name="T14" fmla="*/ 304 w 1913"/>
                <a:gd name="T15" fmla="*/ 217 h 1741"/>
                <a:gd name="T16" fmla="*/ 794 w 1913"/>
                <a:gd name="T17" fmla="*/ 354 h 1741"/>
                <a:gd name="T18" fmla="*/ 794 w 1913"/>
                <a:gd name="T19" fmla="*/ 354 h 1741"/>
                <a:gd name="T20" fmla="*/ 882 w 1913"/>
                <a:gd name="T21" fmla="*/ 346 h 1741"/>
                <a:gd name="T22" fmla="*/ 1284 w 1913"/>
                <a:gd name="T23" fmla="*/ 431 h 1741"/>
                <a:gd name="T24" fmla="*/ 1608 w 1913"/>
                <a:gd name="T25" fmla="*/ 573 h 1741"/>
                <a:gd name="T26" fmla="*/ 1803 w 1913"/>
                <a:gd name="T27" fmla="*/ 1085 h 1741"/>
                <a:gd name="T28" fmla="*/ 1602 w 1913"/>
                <a:gd name="T29" fmla="*/ 1338 h 1741"/>
                <a:gd name="T30" fmla="*/ 1427 w 1913"/>
                <a:gd name="T31" fmla="*/ 1552 h 1741"/>
                <a:gd name="T32" fmla="*/ 1433 w 1913"/>
                <a:gd name="T33" fmla="*/ 1558 h 1741"/>
                <a:gd name="T34" fmla="*/ 1208 w 1913"/>
                <a:gd name="T35" fmla="*/ 1568 h 1741"/>
                <a:gd name="T36" fmla="*/ 1063 w 1913"/>
                <a:gd name="T37" fmla="*/ 1700 h 1741"/>
                <a:gd name="T38" fmla="*/ 794 w 1913"/>
                <a:gd name="T39" fmla="*/ 354 h 1741"/>
                <a:gd name="T40" fmla="*/ 794 w 1913"/>
                <a:gd name="T41" fmla="*/ 354 h 1741"/>
                <a:gd name="T42" fmla="*/ 794 w 1913"/>
                <a:gd name="T43" fmla="*/ 353 h 1741"/>
                <a:gd name="T44" fmla="*/ 794 w 1913"/>
                <a:gd name="T45" fmla="*/ 354 h 17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913" h="1741">
                  <a:moveTo>
                    <a:pt x="1063" y="1700"/>
                  </a:moveTo>
                  <a:cubicBezTo>
                    <a:pt x="1020" y="1616"/>
                    <a:pt x="964" y="1540"/>
                    <a:pt x="868" y="1590"/>
                  </a:cubicBezTo>
                  <a:cubicBezTo>
                    <a:pt x="722" y="1665"/>
                    <a:pt x="716" y="1622"/>
                    <a:pt x="624" y="1660"/>
                  </a:cubicBezTo>
                  <a:cubicBezTo>
                    <a:pt x="532" y="1698"/>
                    <a:pt x="304" y="1741"/>
                    <a:pt x="385" y="1644"/>
                  </a:cubicBezTo>
                  <a:cubicBezTo>
                    <a:pt x="467" y="1546"/>
                    <a:pt x="375" y="1584"/>
                    <a:pt x="385" y="1470"/>
                  </a:cubicBezTo>
                  <a:cubicBezTo>
                    <a:pt x="396" y="1356"/>
                    <a:pt x="461" y="1259"/>
                    <a:pt x="320" y="1009"/>
                  </a:cubicBezTo>
                  <a:cubicBezTo>
                    <a:pt x="179" y="760"/>
                    <a:pt x="206" y="640"/>
                    <a:pt x="120" y="499"/>
                  </a:cubicBezTo>
                  <a:cubicBezTo>
                    <a:pt x="33" y="358"/>
                    <a:pt x="0" y="0"/>
                    <a:pt x="304" y="217"/>
                  </a:cubicBezTo>
                  <a:cubicBezTo>
                    <a:pt x="608" y="434"/>
                    <a:pt x="747" y="447"/>
                    <a:pt x="794" y="354"/>
                  </a:cubicBezTo>
                  <a:lnTo>
                    <a:pt x="794" y="354"/>
                  </a:lnTo>
                  <a:cubicBezTo>
                    <a:pt x="814" y="359"/>
                    <a:pt x="841" y="358"/>
                    <a:pt x="882" y="346"/>
                  </a:cubicBezTo>
                  <a:cubicBezTo>
                    <a:pt x="1018" y="308"/>
                    <a:pt x="1141" y="372"/>
                    <a:pt x="1284" y="431"/>
                  </a:cubicBezTo>
                  <a:cubicBezTo>
                    <a:pt x="1427" y="489"/>
                    <a:pt x="1485" y="470"/>
                    <a:pt x="1608" y="573"/>
                  </a:cubicBezTo>
                  <a:cubicBezTo>
                    <a:pt x="1731" y="677"/>
                    <a:pt x="1913" y="852"/>
                    <a:pt x="1803" y="1085"/>
                  </a:cubicBezTo>
                  <a:cubicBezTo>
                    <a:pt x="1692" y="1319"/>
                    <a:pt x="1699" y="1260"/>
                    <a:pt x="1602" y="1338"/>
                  </a:cubicBezTo>
                  <a:cubicBezTo>
                    <a:pt x="1504" y="1416"/>
                    <a:pt x="1349" y="1487"/>
                    <a:pt x="1427" y="1552"/>
                  </a:cubicBezTo>
                  <a:cubicBezTo>
                    <a:pt x="1429" y="1554"/>
                    <a:pt x="1431" y="1556"/>
                    <a:pt x="1433" y="1558"/>
                  </a:cubicBezTo>
                  <a:cubicBezTo>
                    <a:pt x="1318" y="1593"/>
                    <a:pt x="1302" y="1587"/>
                    <a:pt x="1208" y="1568"/>
                  </a:cubicBezTo>
                  <a:cubicBezTo>
                    <a:pt x="1112" y="1549"/>
                    <a:pt x="1122" y="1665"/>
                    <a:pt x="1063" y="1700"/>
                  </a:cubicBezTo>
                  <a:close/>
                  <a:moveTo>
                    <a:pt x="794" y="354"/>
                  </a:moveTo>
                  <a:lnTo>
                    <a:pt x="794" y="354"/>
                  </a:lnTo>
                  <a:lnTo>
                    <a:pt x="794" y="353"/>
                  </a:lnTo>
                  <a:lnTo>
                    <a:pt x="794" y="3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28" name="Freeform 24">
              <a:extLst>
                <a:ext uri="{FF2B5EF4-FFF2-40B4-BE49-F238E27FC236}">
                  <a16:creationId xmlns:a16="http://schemas.microsoft.com/office/drawing/2014/main" id="{19A20216-2917-E402-5BDD-35E8DB087A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990471" y="4641604"/>
              <a:ext cx="489092" cy="674424"/>
            </a:xfrm>
            <a:custGeom>
              <a:avLst/>
              <a:gdLst>
                <a:gd name="T0" fmla="*/ 40 w 1513"/>
                <a:gd name="T1" fmla="*/ 1082 h 2268"/>
                <a:gd name="T2" fmla="*/ 16 w 1513"/>
                <a:gd name="T3" fmla="*/ 1379 h 2268"/>
                <a:gd name="T4" fmla="*/ 152 w 1513"/>
                <a:gd name="T5" fmla="*/ 1542 h 2268"/>
                <a:gd name="T6" fmla="*/ 250 w 1513"/>
                <a:gd name="T7" fmla="*/ 1753 h 2268"/>
                <a:gd name="T8" fmla="*/ 331 w 1513"/>
                <a:gd name="T9" fmla="*/ 2062 h 2268"/>
                <a:gd name="T10" fmla="*/ 635 w 1513"/>
                <a:gd name="T11" fmla="*/ 2220 h 2268"/>
                <a:gd name="T12" fmla="*/ 728 w 1513"/>
                <a:gd name="T13" fmla="*/ 2268 h 2268"/>
                <a:gd name="T14" fmla="*/ 933 w 1513"/>
                <a:gd name="T15" fmla="*/ 2165 h 2268"/>
                <a:gd name="T16" fmla="*/ 933 w 1513"/>
                <a:gd name="T17" fmla="*/ 1525 h 2268"/>
                <a:gd name="T18" fmla="*/ 1177 w 1513"/>
                <a:gd name="T19" fmla="*/ 1422 h 2268"/>
                <a:gd name="T20" fmla="*/ 1362 w 1513"/>
                <a:gd name="T21" fmla="*/ 1238 h 2268"/>
                <a:gd name="T22" fmla="*/ 1470 w 1513"/>
                <a:gd name="T23" fmla="*/ 1081 h 2268"/>
                <a:gd name="T24" fmla="*/ 1454 w 1513"/>
                <a:gd name="T25" fmla="*/ 804 h 2268"/>
                <a:gd name="T26" fmla="*/ 1269 w 1513"/>
                <a:gd name="T27" fmla="*/ 511 h 2268"/>
                <a:gd name="T28" fmla="*/ 1383 w 1513"/>
                <a:gd name="T29" fmla="*/ 183 h 2268"/>
                <a:gd name="T30" fmla="*/ 1221 w 1513"/>
                <a:gd name="T31" fmla="*/ 47 h 2268"/>
                <a:gd name="T32" fmla="*/ 850 w 1513"/>
                <a:gd name="T33" fmla="*/ 52 h 2268"/>
                <a:gd name="T34" fmla="*/ 698 w 1513"/>
                <a:gd name="T35" fmla="*/ 251 h 2268"/>
                <a:gd name="T36" fmla="*/ 406 w 1513"/>
                <a:gd name="T37" fmla="*/ 590 h 2268"/>
                <a:gd name="T38" fmla="*/ 270 w 1513"/>
                <a:gd name="T39" fmla="*/ 747 h 2268"/>
                <a:gd name="T40" fmla="*/ 160 w 1513"/>
                <a:gd name="T41" fmla="*/ 998 h 2268"/>
                <a:gd name="T42" fmla="*/ 40 w 1513"/>
                <a:gd name="T43" fmla="*/ 1082 h 2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13" h="2268">
                  <a:moveTo>
                    <a:pt x="40" y="1082"/>
                  </a:moveTo>
                  <a:cubicBezTo>
                    <a:pt x="40" y="1082"/>
                    <a:pt x="33" y="1254"/>
                    <a:pt x="16" y="1379"/>
                  </a:cubicBezTo>
                  <a:cubicBezTo>
                    <a:pt x="0" y="1504"/>
                    <a:pt x="33" y="1525"/>
                    <a:pt x="152" y="1542"/>
                  </a:cubicBezTo>
                  <a:cubicBezTo>
                    <a:pt x="271" y="1558"/>
                    <a:pt x="250" y="1612"/>
                    <a:pt x="250" y="1753"/>
                  </a:cubicBezTo>
                  <a:cubicBezTo>
                    <a:pt x="250" y="1894"/>
                    <a:pt x="206" y="2024"/>
                    <a:pt x="331" y="2062"/>
                  </a:cubicBezTo>
                  <a:cubicBezTo>
                    <a:pt x="456" y="2100"/>
                    <a:pt x="540" y="2173"/>
                    <a:pt x="635" y="2220"/>
                  </a:cubicBezTo>
                  <a:cubicBezTo>
                    <a:pt x="657" y="2231"/>
                    <a:pt x="690" y="2249"/>
                    <a:pt x="728" y="2268"/>
                  </a:cubicBezTo>
                  <a:cubicBezTo>
                    <a:pt x="765" y="2192"/>
                    <a:pt x="850" y="2194"/>
                    <a:pt x="933" y="2165"/>
                  </a:cubicBezTo>
                  <a:cubicBezTo>
                    <a:pt x="1042" y="2127"/>
                    <a:pt x="1031" y="1759"/>
                    <a:pt x="933" y="1525"/>
                  </a:cubicBezTo>
                  <a:cubicBezTo>
                    <a:pt x="835" y="1292"/>
                    <a:pt x="1248" y="1563"/>
                    <a:pt x="1177" y="1422"/>
                  </a:cubicBezTo>
                  <a:cubicBezTo>
                    <a:pt x="1107" y="1281"/>
                    <a:pt x="1367" y="1335"/>
                    <a:pt x="1362" y="1238"/>
                  </a:cubicBezTo>
                  <a:cubicBezTo>
                    <a:pt x="1356" y="1140"/>
                    <a:pt x="1427" y="1081"/>
                    <a:pt x="1470" y="1081"/>
                  </a:cubicBezTo>
                  <a:cubicBezTo>
                    <a:pt x="1513" y="1081"/>
                    <a:pt x="1492" y="967"/>
                    <a:pt x="1454" y="804"/>
                  </a:cubicBezTo>
                  <a:cubicBezTo>
                    <a:pt x="1416" y="641"/>
                    <a:pt x="1394" y="576"/>
                    <a:pt x="1269" y="511"/>
                  </a:cubicBezTo>
                  <a:cubicBezTo>
                    <a:pt x="1145" y="446"/>
                    <a:pt x="1383" y="183"/>
                    <a:pt x="1383" y="183"/>
                  </a:cubicBezTo>
                  <a:cubicBezTo>
                    <a:pt x="1325" y="125"/>
                    <a:pt x="1304" y="94"/>
                    <a:pt x="1221" y="47"/>
                  </a:cubicBezTo>
                  <a:cubicBezTo>
                    <a:pt x="1137" y="0"/>
                    <a:pt x="965" y="52"/>
                    <a:pt x="850" y="52"/>
                  </a:cubicBezTo>
                  <a:cubicBezTo>
                    <a:pt x="735" y="52"/>
                    <a:pt x="703" y="94"/>
                    <a:pt x="698" y="251"/>
                  </a:cubicBezTo>
                  <a:cubicBezTo>
                    <a:pt x="693" y="407"/>
                    <a:pt x="468" y="512"/>
                    <a:pt x="406" y="590"/>
                  </a:cubicBezTo>
                  <a:cubicBezTo>
                    <a:pt x="343" y="669"/>
                    <a:pt x="270" y="747"/>
                    <a:pt x="270" y="747"/>
                  </a:cubicBezTo>
                  <a:cubicBezTo>
                    <a:pt x="296" y="815"/>
                    <a:pt x="228" y="940"/>
                    <a:pt x="160" y="998"/>
                  </a:cubicBezTo>
                  <a:cubicBezTo>
                    <a:pt x="92" y="1055"/>
                    <a:pt x="76" y="1066"/>
                    <a:pt x="40" y="1082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29" name="Freeform 48">
              <a:extLst>
                <a:ext uri="{FF2B5EF4-FFF2-40B4-BE49-F238E27FC236}">
                  <a16:creationId xmlns:a16="http://schemas.microsoft.com/office/drawing/2014/main" id="{D7DC046F-D5EA-FFA1-0C5C-5EA5092A4AA2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2697" y="4402343"/>
              <a:ext cx="1164422" cy="1279802"/>
            </a:xfrm>
            <a:custGeom>
              <a:avLst/>
              <a:gdLst>
                <a:gd name="T0" fmla="*/ 0 w 3600"/>
                <a:gd name="T1" fmla="*/ 1092 h 4297"/>
                <a:gd name="T2" fmla="*/ 155 w 3600"/>
                <a:gd name="T3" fmla="*/ 1490 h 4297"/>
                <a:gd name="T4" fmla="*/ 343 w 3600"/>
                <a:gd name="T5" fmla="*/ 1762 h 4297"/>
                <a:gd name="T6" fmla="*/ 680 w 3600"/>
                <a:gd name="T7" fmla="*/ 2216 h 4297"/>
                <a:gd name="T8" fmla="*/ 900 w 3600"/>
                <a:gd name="T9" fmla="*/ 2313 h 4297"/>
                <a:gd name="T10" fmla="*/ 1302 w 3600"/>
                <a:gd name="T11" fmla="*/ 2398 h 4297"/>
                <a:gd name="T12" fmla="*/ 1626 w 3600"/>
                <a:gd name="T13" fmla="*/ 2540 h 4297"/>
                <a:gd name="T14" fmla="*/ 1821 w 3600"/>
                <a:gd name="T15" fmla="*/ 3052 h 4297"/>
                <a:gd name="T16" fmla="*/ 1620 w 3600"/>
                <a:gd name="T17" fmla="*/ 3305 h 4297"/>
                <a:gd name="T18" fmla="*/ 1445 w 3600"/>
                <a:gd name="T19" fmla="*/ 3519 h 4297"/>
                <a:gd name="T20" fmla="*/ 1607 w 3600"/>
                <a:gd name="T21" fmla="*/ 3746 h 4297"/>
                <a:gd name="T22" fmla="*/ 1847 w 3600"/>
                <a:gd name="T23" fmla="*/ 3746 h 4297"/>
                <a:gd name="T24" fmla="*/ 1931 w 3600"/>
                <a:gd name="T25" fmla="*/ 3565 h 4297"/>
                <a:gd name="T26" fmla="*/ 2138 w 3600"/>
                <a:gd name="T27" fmla="*/ 3869 h 4297"/>
                <a:gd name="T28" fmla="*/ 2423 w 3600"/>
                <a:gd name="T29" fmla="*/ 3966 h 4297"/>
                <a:gd name="T30" fmla="*/ 2631 w 3600"/>
                <a:gd name="T31" fmla="*/ 3999 h 4297"/>
                <a:gd name="T32" fmla="*/ 2858 w 3600"/>
                <a:gd name="T33" fmla="*/ 4193 h 4297"/>
                <a:gd name="T34" fmla="*/ 2968 w 3600"/>
                <a:gd name="T35" fmla="*/ 4064 h 4297"/>
                <a:gd name="T36" fmla="*/ 2968 w 3600"/>
                <a:gd name="T37" fmla="*/ 3850 h 4297"/>
                <a:gd name="T38" fmla="*/ 2825 w 3600"/>
                <a:gd name="T39" fmla="*/ 3577 h 4297"/>
                <a:gd name="T40" fmla="*/ 3026 w 3600"/>
                <a:gd name="T41" fmla="*/ 3312 h 4297"/>
                <a:gd name="T42" fmla="*/ 3137 w 3600"/>
                <a:gd name="T43" fmla="*/ 2923 h 4297"/>
                <a:gd name="T44" fmla="*/ 3124 w 3600"/>
                <a:gd name="T45" fmla="*/ 2663 h 4297"/>
                <a:gd name="T46" fmla="*/ 3331 w 3600"/>
                <a:gd name="T47" fmla="*/ 2495 h 4297"/>
                <a:gd name="T48" fmla="*/ 3551 w 3600"/>
                <a:gd name="T49" fmla="*/ 2190 h 4297"/>
                <a:gd name="T50" fmla="*/ 3600 w 3600"/>
                <a:gd name="T51" fmla="*/ 1853 h 4297"/>
                <a:gd name="T52" fmla="*/ 3559 w 3600"/>
                <a:gd name="T53" fmla="*/ 1833 h 4297"/>
                <a:gd name="T54" fmla="*/ 3405 w 3600"/>
                <a:gd name="T55" fmla="*/ 1920 h 4297"/>
                <a:gd name="T56" fmla="*/ 3225 w 3600"/>
                <a:gd name="T57" fmla="*/ 1940 h 4297"/>
                <a:gd name="T58" fmla="*/ 2852 w 3600"/>
                <a:gd name="T59" fmla="*/ 1840 h 4297"/>
                <a:gd name="T60" fmla="*/ 2545 w 3600"/>
                <a:gd name="T61" fmla="*/ 1727 h 4297"/>
                <a:gd name="T62" fmla="*/ 2198 w 3600"/>
                <a:gd name="T63" fmla="*/ 1667 h 4297"/>
                <a:gd name="T64" fmla="*/ 2038 w 3600"/>
                <a:gd name="T65" fmla="*/ 1427 h 4297"/>
                <a:gd name="T66" fmla="*/ 1865 w 3600"/>
                <a:gd name="T67" fmla="*/ 1113 h 4297"/>
                <a:gd name="T68" fmla="*/ 1692 w 3600"/>
                <a:gd name="T69" fmla="*/ 846 h 4297"/>
                <a:gd name="T70" fmla="*/ 1625 w 3600"/>
                <a:gd name="T71" fmla="*/ 380 h 4297"/>
                <a:gd name="T72" fmla="*/ 1698 w 3600"/>
                <a:gd name="T73" fmla="*/ 286 h 4297"/>
                <a:gd name="T74" fmla="*/ 1739 w 3600"/>
                <a:gd name="T75" fmla="*/ 99 h 4297"/>
                <a:gd name="T76" fmla="*/ 1554 w 3600"/>
                <a:gd name="T77" fmla="*/ 78 h 4297"/>
                <a:gd name="T78" fmla="*/ 1242 w 3600"/>
                <a:gd name="T79" fmla="*/ 178 h 4297"/>
                <a:gd name="T80" fmla="*/ 1008 w 3600"/>
                <a:gd name="T81" fmla="*/ 78 h 4297"/>
                <a:gd name="T82" fmla="*/ 681 w 3600"/>
                <a:gd name="T83" fmla="*/ 99 h 4297"/>
                <a:gd name="T84" fmla="*/ 477 w 3600"/>
                <a:gd name="T85" fmla="*/ 121 h 4297"/>
                <a:gd name="T86" fmla="*/ 477 w 3600"/>
                <a:gd name="T87" fmla="*/ 121 h 4297"/>
                <a:gd name="T88" fmla="*/ 339 w 3600"/>
                <a:gd name="T89" fmla="*/ 345 h 4297"/>
                <a:gd name="T90" fmla="*/ 407 w 3600"/>
                <a:gd name="T91" fmla="*/ 497 h 4297"/>
                <a:gd name="T92" fmla="*/ 329 w 3600"/>
                <a:gd name="T93" fmla="*/ 920 h 4297"/>
                <a:gd name="T94" fmla="*/ 0 w 3600"/>
                <a:gd name="T95" fmla="*/ 1092 h 4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600" h="4297">
                  <a:moveTo>
                    <a:pt x="0" y="1092"/>
                  </a:moveTo>
                  <a:cubicBezTo>
                    <a:pt x="0" y="1092"/>
                    <a:pt x="51" y="1451"/>
                    <a:pt x="155" y="1490"/>
                  </a:cubicBezTo>
                  <a:cubicBezTo>
                    <a:pt x="258" y="1529"/>
                    <a:pt x="258" y="1581"/>
                    <a:pt x="343" y="1762"/>
                  </a:cubicBezTo>
                  <a:cubicBezTo>
                    <a:pt x="427" y="1944"/>
                    <a:pt x="576" y="2158"/>
                    <a:pt x="680" y="2216"/>
                  </a:cubicBezTo>
                  <a:cubicBezTo>
                    <a:pt x="783" y="2275"/>
                    <a:pt x="764" y="2352"/>
                    <a:pt x="900" y="2313"/>
                  </a:cubicBezTo>
                  <a:cubicBezTo>
                    <a:pt x="1036" y="2275"/>
                    <a:pt x="1159" y="2339"/>
                    <a:pt x="1302" y="2398"/>
                  </a:cubicBezTo>
                  <a:cubicBezTo>
                    <a:pt x="1445" y="2456"/>
                    <a:pt x="1503" y="2437"/>
                    <a:pt x="1626" y="2540"/>
                  </a:cubicBezTo>
                  <a:cubicBezTo>
                    <a:pt x="1749" y="2644"/>
                    <a:pt x="1931" y="2819"/>
                    <a:pt x="1821" y="3052"/>
                  </a:cubicBezTo>
                  <a:cubicBezTo>
                    <a:pt x="1710" y="3286"/>
                    <a:pt x="1717" y="3227"/>
                    <a:pt x="1620" y="3305"/>
                  </a:cubicBezTo>
                  <a:cubicBezTo>
                    <a:pt x="1522" y="3383"/>
                    <a:pt x="1367" y="3454"/>
                    <a:pt x="1445" y="3519"/>
                  </a:cubicBezTo>
                  <a:cubicBezTo>
                    <a:pt x="1522" y="3584"/>
                    <a:pt x="1477" y="3772"/>
                    <a:pt x="1607" y="3746"/>
                  </a:cubicBezTo>
                  <a:cubicBezTo>
                    <a:pt x="1736" y="3720"/>
                    <a:pt x="1769" y="3694"/>
                    <a:pt x="1847" y="3746"/>
                  </a:cubicBezTo>
                  <a:cubicBezTo>
                    <a:pt x="1924" y="3798"/>
                    <a:pt x="1924" y="3649"/>
                    <a:pt x="1931" y="3565"/>
                  </a:cubicBezTo>
                  <a:cubicBezTo>
                    <a:pt x="1937" y="3480"/>
                    <a:pt x="2112" y="3714"/>
                    <a:pt x="2138" y="3869"/>
                  </a:cubicBezTo>
                  <a:cubicBezTo>
                    <a:pt x="2164" y="4025"/>
                    <a:pt x="2333" y="4038"/>
                    <a:pt x="2423" y="3966"/>
                  </a:cubicBezTo>
                  <a:cubicBezTo>
                    <a:pt x="2514" y="3895"/>
                    <a:pt x="2547" y="4018"/>
                    <a:pt x="2631" y="3999"/>
                  </a:cubicBezTo>
                  <a:cubicBezTo>
                    <a:pt x="2715" y="3979"/>
                    <a:pt x="2806" y="4090"/>
                    <a:pt x="2858" y="4193"/>
                  </a:cubicBezTo>
                  <a:cubicBezTo>
                    <a:pt x="2910" y="4297"/>
                    <a:pt x="2968" y="4180"/>
                    <a:pt x="2968" y="4064"/>
                  </a:cubicBezTo>
                  <a:cubicBezTo>
                    <a:pt x="2968" y="3947"/>
                    <a:pt x="2916" y="3979"/>
                    <a:pt x="2968" y="3850"/>
                  </a:cubicBezTo>
                  <a:cubicBezTo>
                    <a:pt x="3020" y="3720"/>
                    <a:pt x="2851" y="3688"/>
                    <a:pt x="2825" y="3577"/>
                  </a:cubicBezTo>
                  <a:cubicBezTo>
                    <a:pt x="2799" y="3467"/>
                    <a:pt x="2961" y="3474"/>
                    <a:pt x="3026" y="3312"/>
                  </a:cubicBezTo>
                  <a:cubicBezTo>
                    <a:pt x="3091" y="3150"/>
                    <a:pt x="3162" y="3072"/>
                    <a:pt x="3137" y="2923"/>
                  </a:cubicBezTo>
                  <a:cubicBezTo>
                    <a:pt x="3111" y="2774"/>
                    <a:pt x="3065" y="2683"/>
                    <a:pt x="3124" y="2663"/>
                  </a:cubicBezTo>
                  <a:cubicBezTo>
                    <a:pt x="3182" y="2644"/>
                    <a:pt x="3292" y="2696"/>
                    <a:pt x="3331" y="2495"/>
                  </a:cubicBezTo>
                  <a:cubicBezTo>
                    <a:pt x="3370" y="2294"/>
                    <a:pt x="3525" y="2262"/>
                    <a:pt x="3551" y="2190"/>
                  </a:cubicBezTo>
                  <a:cubicBezTo>
                    <a:pt x="3568" y="2143"/>
                    <a:pt x="3588" y="1968"/>
                    <a:pt x="3600" y="1853"/>
                  </a:cubicBezTo>
                  <a:lnTo>
                    <a:pt x="3559" y="1833"/>
                  </a:lnTo>
                  <a:cubicBezTo>
                    <a:pt x="3559" y="1833"/>
                    <a:pt x="3392" y="1860"/>
                    <a:pt x="3405" y="1920"/>
                  </a:cubicBezTo>
                  <a:cubicBezTo>
                    <a:pt x="3419" y="1980"/>
                    <a:pt x="3365" y="1940"/>
                    <a:pt x="3225" y="1940"/>
                  </a:cubicBezTo>
                  <a:cubicBezTo>
                    <a:pt x="3085" y="1940"/>
                    <a:pt x="2919" y="1953"/>
                    <a:pt x="2852" y="1840"/>
                  </a:cubicBezTo>
                  <a:cubicBezTo>
                    <a:pt x="2785" y="1727"/>
                    <a:pt x="2672" y="1833"/>
                    <a:pt x="2545" y="1727"/>
                  </a:cubicBezTo>
                  <a:cubicBezTo>
                    <a:pt x="2418" y="1620"/>
                    <a:pt x="2298" y="1707"/>
                    <a:pt x="2198" y="1667"/>
                  </a:cubicBezTo>
                  <a:cubicBezTo>
                    <a:pt x="2098" y="1627"/>
                    <a:pt x="2065" y="1620"/>
                    <a:pt x="2038" y="1427"/>
                  </a:cubicBezTo>
                  <a:cubicBezTo>
                    <a:pt x="2012" y="1233"/>
                    <a:pt x="1972" y="1153"/>
                    <a:pt x="1865" y="1113"/>
                  </a:cubicBezTo>
                  <a:cubicBezTo>
                    <a:pt x="1758" y="1073"/>
                    <a:pt x="1798" y="966"/>
                    <a:pt x="1692" y="846"/>
                  </a:cubicBezTo>
                  <a:cubicBezTo>
                    <a:pt x="1585" y="726"/>
                    <a:pt x="1625" y="380"/>
                    <a:pt x="1625" y="380"/>
                  </a:cubicBezTo>
                  <a:cubicBezTo>
                    <a:pt x="1625" y="380"/>
                    <a:pt x="1612" y="420"/>
                    <a:pt x="1698" y="286"/>
                  </a:cubicBezTo>
                  <a:cubicBezTo>
                    <a:pt x="1785" y="153"/>
                    <a:pt x="1739" y="99"/>
                    <a:pt x="1739" y="99"/>
                  </a:cubicBezTo>
                  <a:cubicBezTo>
                    <a:pt x="1739" y="99"/>
                    <a:pt x="1632" y="36"/>
                    <a:pt x="1554" y="78"/>
                  </a:cubicBezTo>
                  <a:cubicBezTo>
                    <a:pt x="1476" y="121"/>
                    <a:pt x="1370" y="270"/>
                    <a:pt x="1242" y="178"/>
                  </a:cubicBezTo>
                  <a:cubicBezTo>
                    <a:pt x="1114" y="85"/>
                    <a:pt x="1064" y="156"/>
                    <a:pt x="1008" y="78"/>
                  </a:cubicBezTo>
                  <a:cubicBezTo>
                    <a:pt x="951" y="0"/>
                    <a:pt x="802" y="57"/>
                    <a:pt x="681" y="99"/>
                  </a:cubicBezTo>
                  <a:cubicBezTo>
                    <a:pt x="582" y="134"/>
                    <a:pt x="517" y="145"/>
                    <a:pt x="477" y="121"/>
                  </a:cubicBezTo>
                  <a:lnTo>
                    <a:pt x="477" y="121"/>
                  </a:lnTo>
                  <a:cubicBezTo>
                    <a:pt x="400" y="215"/>
                    <a:pt x="485" y="188"/>
                    <a:pt x="339" y="345"/>
                  </a:cubicBezTo>
                  <a:cubicBezTo>
                    <a:pt x="193" y="502"/>
                    <a:pt x="256" y="424"/>
                    <a:pt x="407" y="497"/>
                  </a:cubicBezTo>
                  <a:cubicBezTo>
                    <a:pt x="559" y="570"/>
                    <a:pt x="329" y="711"/>
                    <a:pt x="329" y="920"/>
                  </a:cubicBezTo>
                  <a:cubicBezTo>
                    <a:pt x="329" y="1090"/>
                    <a:pt x="167" y="1073"/>
                    <a:pt x="0" y="1092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</p:grpSp>
      <p:sp>
        <p:nvSpPr>
          <p:cNvPr id="32" name="CuadroTexto 31">
            <a:extLst>
              <a:ext uri="{FF2B5EF4-FFF2-40B4-BE49-F238E27FC236}">
                <a16:creationId xmlns:a16="http://schemas.microsoft.com/office/drawing/2014/main" id="{9E12177B-9B43-258B-4DB0-875F04C8F8E4}"/>
              </a:ext>
            </a:extLst>
          </p:cNvPr>
          <p:cNvSpPr txBox="1"/>
          <p:nvPr/>
        </p:nvSpPr>
        <p:spPr>
          <a:xfrm>
            <a:off x="594814" y="1671567"/>
            <a:ext cx="11210905" cy="29238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s-MX" sz="4000" dirty="0">
                <a:solidFill>
                  <a:srgbClr val="C00000"/>
                </a:solidFill>
                <a:latin typeface="Impact" panose="020B080603090205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CONALPACA </a:t>
            </a:r>
          </a:p>
          <a:p>
            <a:pPr algn="ctr"/>
            <a:endParaRPr lang="es-MX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s-MX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Comisión Multisectorial de naturaleza permanente, dependiente del Ministerio de la Producción. Tiene por objeto proponer, monitorear, emitir los informes técnicos correspondientes y efectuar el seguimiento a las acciones estratégicas para </a:t>
            </a:r>
          </a:p>
          <a:p>
            <a:pPr algn="ctr"/>
            <a:r>
              <a:rPr lang="es-MX" sz="2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fortalecer la cadena productiva de la alpaca orientada al incremento del valor agregado, el posicionamiento del mercado interno y externo</a:t>
            </a:r>
            <a:endParaRPr lang="es-PE" sz="2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4571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"/>
          <p:cNvSpPr/>
          <p:nvPr/>
        </p:nvSpPr>
        <p:spPr>
          <a:xfrm>
            <a:off x="10108087" y="166268"/>
            <a:ext cx="1970314" cy="81224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F7F9C0DF-7D31-6504-8787-E45354447F78}"/>
              </a:ext>
            </a:extLst>
          </p:cNvPr>
          <p:cNvSpPr/>
          <p:nvPr/>
        </p:nvSpPr>
        <p:spPr>
          <a:xfrm>
            <a:off x="381000" y="260350"/>
            <a:ext cx="990600" cy="9906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PE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04A66EB4-DC6B-3DAA-B985-730833D990B7}"/>
              </a:ext>
            </a:extLst>
          </p:cNvPr>
          <p:cNvGrpSpPr/>
          <p:nvPr/>
        </p:nvGrpSpPr>
        <p:grpSpPr>
          <a:xfrm>
            <a:off x="533399" y="424940"/>
            <a:ext cx="638175" cy="665672"/>
            <a:chOff x="6070654" y="912997"/>
            <a:chExt cx="4286511" cy="5691506"/>
          </a:xfrm>
          <a:solidFill>
            <a:schemeClr val="bg1">
              <a:lumMod val="75000"/>
            </a:schemeClr>
          </a:solidFill>
          <a:effectLst/>
        </p:grpSpPr>
        <p:sp>
          <p:nvSpPr>
            <p:cNvPr id="4" name="Freeform 21">
              <a:extLst>
                <a:ext uri="{FF2B5EF4-FFF2-40B4-BE49-F238E27FC236}">
                  <a16:creationId xmlns:a16="http://schemas.microsoft.com/office/drawing/2014/main" id="{8BB1CA1E-94D6-823E-84BB-53AB936A0877}"/>
                </a:ext>
              </a:extLst>
            </p:cNvPr>
            <p:cNvSpPr>
              <a:spLocks/>
            </p:cNvSpPr>
            <p:nvPr/>
          </p:nvSpPr>
          <p:spPr bwMode="auto">
            <a:xfrm>
              <a:off x="9488652" y="6103502"/>
              <a:ext cx="570898" cy="501001"/>
            </a:xfrm>
            <a:custGeom>
              <a:avLst/>
              <a:gdLst>
                <a:gd name="T0" fmla="*/ 0 w 1763"/>
                <a:gd name="T1" fmla="*/ 1073 h 1681"/>
                <a:gd name="T2" fmla="*/ 408 w 1763"/>
                <a:gd name="T3" fmla="*/ 1385 h 1681"/>
                <a:gd name="T4" fmla="*/ 752 w 1763"/>
                <a:gd name="T5" fmla="*/ 1633 h 1681"/>
                <a:gd name="T6" fmla="*/ 1399 w 1763"/>
                <a:gd name="T7" fmla="*/ 1325 h 1681"/>
                <a:gd name="T8" fmla="*/ 1473 w 1763"/>
                <a:gd name="T9" fmla="*/ 942 h 1681"/>
                <a:gd name="T10" fmla="*/ 1655 w 1763"/>
                <a:gd name="T11" fmla="*/ 708 h 1681"/>
                <a:gd name="T12" fmla="*/ 1531 w 1763"/>
                <a:gd name="T13" fmla="*/ 543 h 1681"/>
                <a:gd name="T14" fmla="*/ 1298 w 1763"/>
                <a:gd name="T15" fmla="*/ 501 h 1681"/>
                <a:gd name="T16" fmla="*/ 984 w 1763"/>
                <a:gd name="T17" fmla="*/ 100 h 1681"/>
                <a:gd name="T18" fmla="*/ 834 w 1763"/>
                <a:gd name="T19" fmla="*/ 78 h 1681"/>
                <a:gd name="T20" fmla="*/ 665 w 1763"/>
                <a:gd name="T21" fmla="*/ 291 h 1681"/>
                <a:gd name="T22" fmla="*/ 369 w 1763"/>
                <a:gd name="T23" fmla="*/ 630 h 1681"/>
                <a:gd name="T24" fmla="*/ 0 w 1763"/>
                <a:gd name="T25" fmla="*/ 1073 h 1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63" h="1681">
                  <a:moveTo>
                    <a:pt x="0" y="1073"/>
                  </a:moveTo>
                  <a:cubicBezTo>
                    <a:pt x="0" y="1073"/>
                    <a:pt x="278" y="1220"/>
                    <a:pt x="408" y="1385"/>
                  </a:cubicBezTo>
                  <a:cubicBezTo>
                    <a:pt x="539" y="1551"/>
                    <a:pt x="639" y="1585"/>
                    <a:pt x="752" y="1633"/>
                  </a:cubicBezTo>
                  <a:cubicBezTo>
                    <a:pt x="864" y="1681"/>
                    <a:pt x="1373" y="1603"/>
                    <a:pt x="1399" y="1325"/>
                  </a:cubicBezTo>
                  <a:cubicBezTo>
                    <a:pt x="1425" y="1047"/>
                    <a:pt x="1225" y="1047"/>
                    <a:pt x="1473" y="942"/>
                  </a:cubicBezTo>
                  <a:cubicBezTo>
                    <a:pt x="1720" y="838"/>
                    <a:pt x="1763" y="884"/>
                    <a:pt x="1655" y="708"/>
                  </a:cubicBezTo>
                  <a:cubicBezTo>
                    <a:pt x="1593" y="606"/>
                    <a:pt x="1555" y="565"/>
                    <a:pt x="1531" y="543"/>
                  </a:cubicBezTo>
                  <a:cubicBezTo>
                    <a:pt x="1470" y="575"/>
                    <a:pt x="1384" y="501"/>
                    <a:pt x="1298" y="501"/>
                  </a:cubicBezTo>
                  <a:cubicBezTo>
                    <a:pt x="1203" y="501"/>
                    <a:pt x="1031" y="221"/>
                    <a:pt x="984" y="100"/>
                  </a:cubicBezTo>
                  <a:cubicBezTo>
                    <a:pt x="873" y="169"/>
                    <a:pt x="895" y="156"/>
                    <a:pt x="834" y="78"/>
                  </a:cubicBezTo>
                  <a:cubicBezTo>
                    <a:pt x="773" y="0"/>
                    <a:pt x="725" y="91"/>
                    <a:pt x="665" y="291"/>
                  </a:cubicBezTo>
                  <a:cubicBezTo>
                    <a:pt x="604" y="491"/>
                    <a:pt x="491" y="456"/>
                    <a:pt x="369" y="630"/>
                  </a:cubicBezTo>
                  <a:cubicBezTo>
                    <a:pt x="248" y="803"/>
                    <a:pt x="0" y="1073"/>
                    <a:pt x="0" y="107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5" name="Freeform 20">
              <a:extLst>
                <a:ext uri="{FF2B5EF4-FFF2-40B4-BE49-F238E27FC236}">
                  <a16:creationId xmlns:a16="http://schemas.microsoft.com/office/drawing/2014/main" id="{D957B854-799D-1F2D-7C41-C76786AFC979}"/>
                </a:ext>
              </a:extLst>
            </p:cNvPr>
            <p:cNvSpPr>
              <a:spLocks/>
            </p:cNvSpPr>
            <p:nvPr/>
          </p:nvSpPr>
          <p:spPr bwMode="auto">
            <a:xfrm>
              <a:off x="9362354" y="5846819"/>
              <a:ext cx="529637" cy="592935"/>
            </a:xfrm>
            <a:custGeom>
              <a:avLst/>
              <a:gdLst>
                <a:gd name="T0" fmla="*/ 18 w 1503"/>
                <a:gd name="T1" fmla="*/ 1367 h 1885"/>
                <a:gd name="T2" fmla="*/ 152 w 1503"/>
                <a:gd name="T3" fmla="*/ 1637 h 1885"/>
                <a:gd name="T4" fmla="*/ 334 w 1503"/>
                <a:gd name="T5" fmla="*/ 1885 h 1885"/>
                <a:gd name="T6" fmla="*/ 703 w 1503"/>
                <a:gd name="T7" fmla="*/ 1442 h 1885"/>
                <a:gd name="T8" fmla="*/ 999 w 1503"/>
                <a:gd name="T9" fmla="*/ 1103 h 1885"/>
                <a:gd name="T10" fmla="*/ 1168 w 1503"/>
                <a:gd name="T11" fmla="*/ 890 h 1885"/>
                <a:gd name="T12" fmla="*/ 1318 w 1503"/>
                <a:gd name="T13" fmla="*/ 912 h 1885"/>
                <a:gd name="T14" fmla="*/ 1446 w 1503"/>
                <a:gd name="T15" fmla="*/ 733 h 1885"/>
                <a:gd name="T16" fmla="*/ 1257 w 1503"/>
                <a:gd name="T17" fmla="*/ 611 h 1885"/>
                <a:gd name="T18" fmla="*/ 1162 w 1503"/>
                <a:gd name="T19" fmla="*/ 398 h 1885"/>
                <a:gd name="T20" fmla="*/ 1098 w 1503"/>
                <a:gd name="T21" fmla="*/ 169 h 1885"/>
                <a:gd name="T22" fmla="*/ 913 w 1503"/>
                <a:gd name="T23" fmla="*/ 47 h 1885"/>
                <a:gd name="T24" fmla="*/ 700 w 1503"/>
                <a:gd name="T25" fmla="*/ 42 h 1885"/>
                <a:gd name="T26" fmla="*/ 674 w 1503"/>
                <a:gd name="T27" fmla="*/ 0 h 1885"/>
                <a:gd name="T28" fmla="*/ 674 w 1503"/>
                <a:gd name="T29" fmla="*/ 0 h 1885"/>
                <a:gd name="T30" fmla="*/ 674 w 1503"/>
                <a:gd name="T31" fmla="*/ 0 h 1885"/>
                <a:gd name="T32" fmla="*/ 672 w 1503"/>
                <a:gd name="T33" fmla="*/ 2 h 1885"/>
                <a:gd name="T34" fmla="*/ 626 w 1503"/>
                <a:gd name="T35" fmla="*/ 175 h 1885"/>
                <a:gd name="T36" fmla="*/ 585 w 1503"/>
                <a:gd name="T37" fmla="*/ 353 h 1885"/>
                <a:gd name="T38" fmla="*/ 521 w 1503"/>
                <a:gd name="T39" fmla="*/ 545 h 1885"/>
                <a:gd name="T40" fmla="*/ 178 w 1503"/>
                <a:gd name="T41" fmla="*/ 672 h 1885"/>
                <a:gd name="T42" fmla="*/ 87 w 1503"/>
                <a:gd name="T43" fmla="*/ 1010 h 1885"/>
                <a:gd name="T44" fmla="*/ 124 w 1503"/>
                <a:gd name="T45" fmla="*/ 1215 h 1885"/>
                <a:gd name="T46" fmla="*/ 18 w 1503"/>
                <a:gd name="T47" fmla="*/ 1367 h 18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503" h="1885">
                  <a:moveTo>
                    <a:pt x="18" y="1367"/>
                  </a:moveTo>
                  <a:cubicBezTo>
                    <a:pt x="18" y="1367"/>
                    <a:pt x="69" y="1468"/>
                    <a:pt x="152" y="1637"/>
                  </a:cubicBezTo>
                  <a:cubicBezTo>
                    <a:pt x="234" y="1807"/>
                    <a:pt x="334" y="1885"/>
                    <a:pt x="334" y="1885"/>
                  </a:cubicBezTo>
                  <a:cubicBezTo>
                    <a:pt x="334" y="1885"/>
                    <a:pt x="582" y="1615"/>
                    <a:pt x="703" y="1442"/>
                  </a:cubicBezTo>
                  <a:cubicBezTo>
                    <a:pt x="825" y="1268"/>
                    <a:pt x="938" y="1303"/>
                    <a:pt x="999" y="1103"/>
                  </a:cubicBezTo>
                  <a:cubicBezTo>
                    <a:pt x="1059" y="903"/>
                    <a:pt x="1107" y="812"/>
                    <a:pt x="1168" y="890"/>
                  </a:cubicBezTo>
                  <a:cubicBezTo>
                    <a:pt x="1229" y="968"/>
                    <a:pt x="1207" y="981"/>
                    <a:pt x="1318" y="912"/>
                  </a:cubicBezTo>
                  <a:cubicBezTo>
                    <a:pt x="1270" y="790"/>
                    <a:pt x="1388" y="807"/>
                    <a:pt x="1446" y="733"/>
                  </a:cubicBezTo>
                  <a:cubicBezTo>
                    <a:pt x="1503" y="658"/>
                    <a:pt x="1358" y="672"/>
                    <a:pt x="1257" y="611"/>
                  </a:cubicBezTo>
                  <a:cubicBezTo>
                    <a:pt x="1156" y="550"/>
                    <a:pt x="1149" y="466"/>
                    <a:pt x="1162" y="398"/>
                  </a:cubicBezTo>
                  <a:cubicBezTo>
                    <a:pt x="1176" y="331"/>
                    <a:pt x="1132" y="240"/>
                    <a:pt x="1098" y="169"/>
                  </a:cubicBezTo>
                  <a:cubicBezTo>
                    <a:pt x="1064" y="98"/>
                    <a:pt x="1010" y="30"/>
                    <a:pt x="913" y="47"/>
                  </a:cubicBezTo>
                  <a:cubicBezTo>
                    <a:pt x="815" y="64"/>
                    <a:pt x="742" y="77"/>
                    <a:pt x="700" y="42"/>
                  </a:cubicBezTo>
                  <a:cubicBezTo>
                    <a:pt x="692" y="35"/>
                    <a:pt x="684" y="20"/>
                    <a:pt x="674" y="0"/>
                  </a:cubicBezTo>
                  <a:lnTo>
                    <a:pt x="674" y="0"/>
                  </a:lnTo>
                  <a:lnTo>
                    <a:pt x="674" y="0"/>
                  </a:lnTo>
                  <a:cubicBezTo>
                    <a:pt x="674" y="1"/>
                    <a:pt x="673" y="1"/>
                    <a:pt x="672" y="2"/>
                  </a:cubicBezTo>
                  <a:cubicBezTo>
                    <a:pt x="661" y="15"/>
                    <a:pt x="601" y="92"/>
                    <a:pt x="626" y="175"/>
                  </a:cubicBezTo>
                  <a:cubicBezTo>
                    <a:pt x="653" y="266"/>
                    <a:pt x="594" y="275"/>
                    <a:pt x="585" y="353"/>
                  </a:cubicBezTo>
                  <a:cubicBezTo>
                    <a:pt x="575" y="430"/>
                    <a:pt x="694" y="545"/>
                    <a:pt x="521" y="545"/>
                  </a:cubicBezTo>
                  <a:cubicBezTo>
                    <a:pt x="347" y="545"/>
                    <a:pt x="306" y="481"/>
                    <a:pt x="178" y="672"/>
                  </a:cubicBezTo>
                  <a:cubicBezTo>
                    <a:pt x="51" y="864"/>
                    <a:pt x="0" y="919"/>
                    <a:pt x="87" y="1010"/>
                  </a:cubicBezTo>
                  <a:cubicBezTo>
                    <a:pt x="174" y="1101"/>
                    <a:pt x="160" y="1179"/>
                    <a:pt x="124" y="1215"/>
                  </a:cubicBezTo>
                  <a:cubicBezTo>
                    <a:pt x="90" y="1249"/>
                    <a:pt x="103" y="1377"/>
                    <a:pt x="18" y="1367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6" name="Freeform 13">
              <a:extLst>
                <a:ext uri="{FF2B5EF4-FFF2-40B4-BE49-F238E27FC236}">
                  <a16:creationId xmlns:a16="http://schemas.microsoft.com/office/drawing/2014/main" id="{E19B65E7-1270-7AED-D5E0-A51A989D4BB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61345" y="3485446"/>
              <a:ext cx="962519" cy="711358"/>
            </a:xfrm>
            <a:custGeom>
              <a:avLst/>
              <a:gdLst>
                <a:gd name="T0" fmla="*/ 355 w 2978"/>
                <a:gd name="T1" fmla="*/ 2172 h 2388"/>
                <a:gd name="T2" fmla="*/ 505 w 2978"/>
                <a:gd name="T3" fmla="*/ 2283 h 2388"/>
                <a:gd name="T4" fmla="*/ 644 w 2978"/>
                <a:gd name="T5" fmla="*/ 2291 h 2388"/>
                <a:gd name="T6" fmla="*/ 986 w 2978"/>
                <a:gd name="T7" fmla="*/ 2119 h 2388"/>
                <a:gd name="T8" fmla="*/ 1176 w 2978"/>
                <a:gd name="T9" fmla="*/ 2245 h 2388"/>
                <a:gd name="T10" fmla="*/ 1420 w 2978"/>
                <a:gd name="T11" fmla="*/ 2262 h 2388"/>
                <a:gd name="T12" fmla="*/ 1593 w 2978"/>
                <a:gd name="T13" fmla="*/ 2114 h 2388"/>
                <a:gd name="T14" fmla="*/ 1547 w 2978"/>
                <a:gd name="T15" fmla="*/ 1933 h 2388"/>
                <a:gd name="T16" fmla="*/ 1631 w 2978"/>
                <a:gd name="T17" fmla="*/ 1748 h 2388"/>
                <a:gd name="T18" fmla="*/ 2082 w 2978"/>
                <a:gd name="T19" fmla="*/ 1663 h 2388"/>
                <a:gd name="T20" fmla="*/ 2369 w 2978"/>
                <a:gd name="T21" fmla="*/ 1587 h 2388"/>
                <a:gd name="T22" fmla="*/ 2838 w 2978"/>
                <a:gd name="T23" fmla="*/ 1439 h 2388"/>
                <a:gd name="T24" fmla="*/ 2708 w 2978"/>
                <a:gd name="T25" fmla="*/ 1288 h 2388"/>
                <a:gd name="T26" fmla="*/ 2708 w 2978"/>
                <a:gd name="T27" fmla="*/ 933 h 2388"/>
                <a:gd name="T28" fmla="*/ 2836 w 2978"/>
                <a:gd name="T29" fmla="*/ 535 h 2388"/>
                <a:gd name="T30" fmla="*/ 2545 w 2978"/>
                <a:gd name="T31" fmla="*/ 443 h 2388"/>
                <a:gd name="T32" fmla="*/ 2112 w 2978"/>
                <a:gd name="T33" fmla="*/ 912 h 2388"/>
                <a:gd name="T34" fmla="*/ 1799 w 2978"/>
                <a:gd name="T35" fmla="*/ 1174 h 2388"/>
                <a:gd name="T36" fmla="*/ 1594 w 2978"/>
                <a:gd name="T37" fmla="*/ 1089 h 2388"/>
                <a:gd name="T38" fmla="*/ 1523 w 2978"/>
                <a:gd name="T39" fmla="*/ 862 h 2388"/>
                <a:gd name="T40" fmla="*/ 1395 w 2978"/>
                <a:gd name="T41" fmla="*/ 592 h 2388"/>
                <a:gd name="T42" fmla="*/ 1352 w 2978"/>
                <a:gd name="T43" fmla="*/ 419 h 2388"/>
                <a:gd name="T44" fmla="*/ 1352 w 2978"/>
                <a:gd name="T45" fmla="*/ 419 h 2388"/>
                <a:gd name="T46" fmla="*/ 1276 w 2978"/>
                <a:gd name="T47" fmla="*/ 405 h 2388"/>
                <a:gd name="T48" fmla="*/ 1081 w 2978"/>
                <a:gd name="T49" fmla="*/ 216 h 2388"/>
                <a:gd name="T50" fmla="*/ 865 w 2978"/>
                <a:gd name="T51" fmla="*/ 405 h 2388"/>
                <a:gd name="T52" fmla="*/ 501 w 2978"/>
                <a:gd name="T53" fmla="*/ 355 h 2388"/>
                <a:gd name="T54" fmla="*/ 214 w 2978"/>
                <a:gd name="T55" fmla="*/ 315 h 2388"/>
                <a:gd name="T56" fmla="*/ 0 w 2978"/>
                <a:gd name="T57" fmla="*/ 348 h 2388"/>
                <a:gd name="T58" fmla="*/ 143 w 2978"/>
                <a:gd name="T59" fmla="*/ 646 h 2388"/>
                <a:gd name="T60" fmla="*/ 524 w 2978"/>
                <a:gd name="T61" fmla="*/ 926 h 2388"/>
                <a:gd name="T62" fmla="*/ 445 w 2978"/>
                <a:gd name="T63" fmla="*/ 1249 h 2388"/>
                <a:gd name="T64" fmla="*/ 244 w 2978"/>
                <a:gd name="T65" fmla="*/ 1593 h 2388"/>
                <a:gd name="T66" fmla="*/ 395 w 2978"/>
                <a:gd name="T67" fmla="*/ 1923 h 2388"/>
                <a:gd name="T68" fmla="*/ 355 w 2978"/>
                <a:gd name="T69" fmla="*/ 2172 h 2388"/>
                <a:gd name="T70" fmla="*/ 1353 w 2978"/>
                <a:gd name="T71" fmla="*/ 422 h 2388"/>
                <a:gd name="T72" fmla="*/ 1354 w 2978"/>
                <a:gd name="T73" fmla="*/ 425 h 2388"/>
                <a:gd name="T74" fmla="*/ 1353 w 2978"/>
                <a:gd name="T75" fmla="*/ 422 h 2388"/>
                <a:gd name="T76" fmla="*/ 1355 w 2978"/>
                <a:gd name="T77" fmla="*/ 425 h 2388"/>
                <a:gd name="T78" fmla="*/ 1356 w 2978"/>
                <a:gd name="T79" fmla="*/ 427 h 2388"/>
                <a:gd name="T80" fmla="*/ 1355 w 2978"/>
                <a:gd name="T81" fmla="*/ 425 h 2388"/>
                <a:gd name="T82" fmla="*/ 1356 w 2978"/>
                <a:gd name="T83" fmla="*/ 427 h 2388"/>
                <a:gd name="T84" fmla="*/ 1358 w 2978"/>
                <a:gd name="T85" fmla="*/ 429 h 2388"/>
                <a:gd name="T86" fmla="*/ 1356 w 2978"/>
                <a:gd name="T87" fmla="*/ 427 h 2388"/>
                <a:gd name="T88" fmla="*/ 1358 w 2978"/>
                <a:gd name="T89" fmla="*/ 429 h 2388"/>
                <a:gd name="T90" fmla="*/ 1360 w 2978"/>
                <a:gd name="T91" fmla="*/ 431 h 2388"/>
                <a:gd name="T92" fmla="*/ 1358 w 2978"/>
                <a:gd name="T93" fmla="*/ 429 h 2388"/>
                <a:gd name="T94" fmla="*/ 1360 w 2978"/>
                <a:gd name="T95" fmla="*/ 431 h 2388"/>
                <a:gd name="T96" fmla="*/ 1363 w 2978"/>
                <a:gd name="T97" fmla="*/ 432 h 2388"/>
                <a:gd name="T98" fmla="*/ 1360 w 2978"/>
                <a:gd name="T99" fmla="*/ 431 h 2388"/>
                <a:gd name="T100" fmla="*/ 1363 w 2978"/>
                <a:gd name="T101" fmla="*/ 432 h 2388"/>
                <a:gd name="T102" fmla="*/ 1365 w 2978"/>
                <a:gd name="T103" fmla="*/ 432 h 2388"/>
                <a:gd name="T104" fmla="*/ 1363 w 2978"/>
                <a:gd name="T105" fmla="*/ 432 h 2388"/>
                <a:gd name="T106" fmla="*/ 1366 w 2978"/>
                <a:gd name="T107" fmla="*/ 432 h 2388"/>
                <a:gd name="T108" fmla="*/ 1369 w 2978"/>
                <a:gd name="T109" fmla="*/ 432 h 2388"/>
                <a:gd name="T110" fmla="*/ 1366 w 2978"/>
                <a:gd name="T111" fmla="*/ 432 h 2388"/>
                <a:gd name="T112" fmla="*/ 1369 w 2978"/>
                <a:gd name="T113" fmla="*/ 432 h 2388"/>
                <a:gd name="T114" fmla="*/ 1372 w 2978"/>
                <a:gd name="T115" fmla="*/ 432 h 2388"/>
                <a:gd name="T116" fmla="*/ 1369 w 2978"/>
                <a:gd name="T117" fmla="*/ 432 h 2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978" h="2388">
                  <a:moveTo>
                    <a:pt x="355" y="2172"/>
                  </a:moveTo>
                  <a:cubicBezTo>
                    <a:pt x="382" y="2156"/>
                    <a:pt x="453" y="2182"/>
                    <a:pt x="505" y="2283"/>
                  </a:cubicBezTo>
                  <a:cubicBezTo>
                    <a:pt x="560" y="2388"/>
                    <a:pt x="615" y="2334"/>
                    <a:pt x="644" y="2291"/>
                  </a:cubicBezTo>
                  <a:cubicBezTo>
                    <a:pt x="674" y="2249"/>
                    <a:pt x="902" y="2089"/>
                    <a:pt x="986" y="2119"/>
                  </a:cubicBezTo>
                  <a:cubicBezTo>
                    <a:pt x="1070" y="2148"/>
                    <a:pt x="1117" y="2245"/>
                    <a:pt x="1176" y="2245"/>
                  </a:cubicBezTo>
                  <a:cubicBezTo>
                    <a:pt x="1235" y="2245"/>
                    <a:pt x="1323" y="2270"/>
                    <a:pt x="1420" y="2262"/>
                  </a:cubicBezTo>
                  <a:cubicBezTo>
                    <a:pt x="1517" y="2254"/>
                    <a:pt x="1627" y="2195"/>
                    <a:pt x="1593" y="2114"/>
                  </a:cubicBezTo>
                  <a:cubicBezTo>
                    <a:pt x="1559" y="2034"/>
                    <a:pt x="1500" y="2043"/>
                    <a:pt x="1547" y="1933"/>
                  </a:cubicBezTo>
                  <a:cubicBezTo>
                    <a:pt x="1593" y="1823"/>
                    <a:pt x="1484" y="1802"/>
                    <a:pt x="1631" y="1748"/>
                  </a:cubicBezTo>
                  <a:cubicBezTo>
                    <a:pt x="1779" y="1693"/>
                    <a:pt x="1964" y="1735"/>
                    <a:pt x="2082" y="1663"/>
                  </a:cubicBezTo>
                  <a:cubicBezTo>
                    <a:pt x="2200" y="1592"/>
                    <a:pt x="2146" y="1604"/>
                    <a:pt x="2369" y="1587"/>
                  </a:cubicBezTo>
                  <a:cubicBezTo>
                    <a:pt x="2551" y="1574"/>
                    <a:pt x="2738" y="1501"/>
                    <a:pt x="2838" y="1439"/>
                  </a:cubicBezTo>
                  <a:cubicBezTo>
                    <a:pt x="2801" y="1383"/>
                    <a:pt x="2758" y="1332"/>
                    <a:pt x="2708" y="1288"/>
                  </a:cubicBezTo>
                  <a:cubicBezTo>
                    <a:pt x="2524" y="1125"/>
                    <a:pt x="2708" y="1181"/>
                    <a:pt x="2708" y="933"/>
                  </a:cubicBezTo>
                  <a:cubicBezTo>
                    <a:pt x="2708" y="684"/>
                    <a:pt x="2694" y="748"/>
                    <a:pt x="2836" y="535"/>
                  </a:cubicBezTo>
                  <a:cubicBezTo>
                    <a:pt x="2978" y="322"/>
                    <a:pt x="2680" y="408"/>
                    <a:pt x="2545" y="443"/>
                  </a:cubicBezTo>
                  <a:cubicBezTo>
                    <a:pt x="2410" y="479"/>
                    <a:pt x="2261" y="649"/>
                    <a:pt x="2112" y="912"/>
                  </a:cubicBezTo>
                  <a:cubicBezTo>
                    <a:pt x="1963" y="1174"/>
                    <a:pt x="1878" y="1054"/>
                    <a:pt x="1799" y="1174"/>
                  </a:cubicBezTo>
                  <a:cubicBezTo>
                    <a:pt x="1721" y="1295"/>
                    <a:pt x="1707" y="1139"/>
                    <a:pt x="1594" y="1089"/>
                  </a:cubicBezTo>
                  <a:cubicBezTo>
                    <a:pt x="1480" y="1039"/>
                    <a:pt x="1608" y="933"/>
                    <a:pt x="1523" y="862"/>
                  </a:cubicBezTo>
                  <a:cubicBezTo>
                    <a:pt x="1437" y="791"/>
                    <a:pt x="1466" y="642"/>
                    <a:pt x="1395" y="592"/>
                  </a:cubicBezTo>
                  <a:cubicBezTo>
                    <a:pt x="1324" y="543"/>
                    <a:pt x="1352" y="420"/>
                    <a:pt x="1352" y="419"/>
                  </a:cubicBezTo>
                  <a:lnTo>
                    <a:pt x="1352" y="419"/>
                  </a:lnTo>
                  <a:cubicBezTo>
                    <a:pt x="1326" y="413"/>
                    <a:pt x="1327" y="347"/>
                    <a:pt x="1276" y="405"/>
                  </a:cubicBezTo>
                  <a:cubicBezTo>
                    <a:pt x="1180" y="517"/>
                    <a:pt x="1148" y="432"/>
                    <a:pt x="1081" y="216"/>
                  </a:cubicBezTo>
                  <a:cubicBezTo>
                    <a:pt x="1013" y="0"/>
                    <a:pt x="973" y="351"/>
                    <a:pt x="865" y="405"/>
                  </a:cubicBezTo>
                  <a:cubicBezTo>
                    <a:pt x="763" y="456"/>
                    <a:pt x="649" y="381"/>
                    <a:pt x="501" y="355"/>
                  </a:cubicBezTo>
                  <a:cubicBezTo>
                    <a:pt x="341" y="517"/>
                    <a:pt x="241" y="292"/>
                    <a:pt x="214" y="315"/>
                  </a:cubicBezTo>
                  <a:cubicBezTo>
                    <a:pt x="186" y="338"/>
                    <a:pt x="29" y="348"/>
                    <a:pt x="0" y="348"/>
                  </a:cubicBezTo>
                  <a:cubicBezTo>
                    <a:pt x="0" y="348"/>
                    <a:pt x="0" y="348"/>
                    <a:pt x="143" y="646"/>
                  </a:cubicBezTo>
                  <a:cubicBezTo>
                    <a:pt x="287" y="944"/>
                    <a:pt x="294" y="832"/>
                    <a:pt x="524" y="926"/>
                  </a:cubicBezTo>
                  <a:cubicBezTo>
                    <a:pt x="753" y="1019"/>
                    <a:pt x="438" y="1033"/>
                    <a:pt x="445" y="1249"/>
                  </a:cubicBezTo>
                  <a:cubicBezTo>
                    <a:pt x="452" y="1464"/>
                    <a:pt x="244" y="1593"/>
                    <a:pt x="244" y="1593"/>
                  </a:cubicBezTo>
                  <a:cubicBezTo>
                    <a:pt x="244" y="1593"/>
                    <a:pt x="294" y="1765"/>
                    <a:pt x="395" y="1923"/>
                  </a:cubicBezTo>
                  <a:cubicBezTo>
                    <a:pt x="486" y="2067"/>
                    <a:pt x="376" y="2157"/>
                    <a:pt x="355" y="2172"/>
                  </a:cubicBezTo>
                  <a:close/>
                  <a:moveTo>
                    <a:pt x="1353" y="422"/>
                  </a:moveTo>
                  <a:cubicBezTo>
                    <a:pt x="1354" y="423"/>
                    <a:pt x="1354" y="424"/>
                    <a:pt x="1354" y="425"/>
                  </a:cubicBezTo>
                  <a:cubicBezTo>
                    <a:pt x="1354" y="424"/>
                    <a:pt x="1354" y="423"/>
                    <a:pt x="1353" y="422"/>
                  </a:cubicBezTo>
                  <a:close/>
                  <a:moveTo>
                    <a:pt x="1355" y="425"/>
                  </a:moveTo>
                  <a:cubicBezTo>
                    <a:pt x="1355" y="426"/>
                    <a:pt x="1355" y="426"/>
                    <a:pt x="1356" y="427"/>
                  </a:cubicBezTo>
                  <a:cubicBezTo>
                    <a:pt x="1355" y="426"/>
                    <a:pt x="1355" y="426"/>
                    <a:pt x="1355" y="425"/>
                  </a:cubicBezTo>
                  <a:close/>
                  <a:moveTo>
                    <a:pt x="1356" y="427"/>
                  </a:moveTo>
                  <a:cubicBezTo>
                    <a:pt x="1357" y="428"/>
                    <a:pt x="1357" y="429"/>
                    <a:pt x="1358" y="429"/>
                  </a:cubicBezTo>
                  <a:cubicBezTo>
                    <a:pt x="1357" y="429"/>
                    <a:pt x="1357" y="428"/>
                    <a:pt x="1356" y="427"/>
                  </a:cubicBezTo>
                  <a:close/>
                  <a:moveTo>
                    <a:pt x="1358" y="429"/>
                  </a:moveTo>
                  <a:cubicBezTo>
                    <a:pt x="1359" y="430"/>
                    <a:pt x="1359" y="430"/>
                    <a:pt x="1360" y="431"/>
                  </a:cubicBezTo>
                  <a:cubicBezTo>
                    <a:pt x="1359" y="430"/>
                    <a:pt x="1359" y="430"/>
                    <a:pt x="1358" y="429"/>
                  </a:cubicBezTo>
                  <a:close/>
                  <a:moveTo>
                    <a:pt x="1360" y="431"/>
                  </a:moveTo>
                  <a:cubicBezTo>
                    <a:pt x="1361" y="431"/>
                    <a:pt x="1362" y="431"/>
                    <a:pt x="1363" y="432"/>
                  </a:cubicBezTo>
                  <a:cubicBezTo>
                    <a:pt x="1362" y="431"/>
                    <a:pt x="1361" y="431"/>
                    <a:pt x="1360" y="431"/>
                  </a:cubicBezTo>
                  <a:close/>
                  <a:moveTo>
                    <a:pt x="1363" y="432"/>
                  </a:moveTo>
                  <a:cubicBezTo>
                    <a:pt x="1364" y="432"/>
                    <a:pt x="1365" y="432"/>
                    <a:pt x="1365" y="432"/>
                  </a:cubicBezTo>
                  <a:cubicBezTo>
                    <a:pt x="1365" y="432"/>
                    <a:pt x="1364" y="432"/>
                    <a:pt x="1363" y="432"/>
                  </a:cubicBezTo>
                  <a:close/>
                  <a:moveTo>
                    <a:pt x="1366" y="432"/>
                  </a:moveTo>
                  <a:cubicBezTo>
                    <a:pt x="1367" y="432"/>
                    <a:pt x="1368" y="432"/>
                    <a:pt x="1369" y="432"/>
                  </a:cubicBezTo>
                  <a:cubicBezTo>
                    <a:pt x="1368" y="432"/>
                    <a:pt x="1367" y="432"/>
                    <a:pt x="1366" y="432"/>
                  </a:cubicBezTo>
                  <a:close/>
                  <a:moveTo>
                    <a:pt x="1369" y="432"/>
                  </a:moveTo>
                  <a:cubicBezTo>
                    <a:pt x="1370" y="432"/>
                    <a:pt x="1371" y="432"/>
                    <a:pt x="1372" y="432"/>
                  </a:cubicBezTo>
                  <a:cubicBezTo>
                    <a:pt x="1371" y="432"/>
                    <a:pt x="1370" y="432"/>
                    <a:pt x="1369" y="432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96645E29-1EFF-F661-5C99-CD444EAF80F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6848" y="2608693"/>
              <a:ext cx="809351" cy="1030907"/>
            </a:xfrm>
            <a:custGeom>
              <a:avLst/>
              <a:gdLst>
                <a:gd name="T0" fmla="*/ 77 w 2503"/>
                <a:gd name="T1" fmla="*/ 1706 h 3462"/>
                <a:gd name="T2" fmla="*/ 164 w 2503"/>
                <a:gd name="T3" fmla="*/ 1954 h 3462"/>
                <a:gd name="T4" fmla="*/ 367 w 2503"/>
                <a:gd name="T5" fmla="*/ 2379 h 3462"/>
                <a:gd name="T6" fmla="*/ 468 w 2503"/>
                <a:gd name="T7" fmla="*/ 2770 h 3462"/>
                <a:gd name="T8" fmla="*/ 893 w 2503"/>
                <a:gd name="T9" fmla="*/ 2905 h 3462"/>
                <a:gd name="T10" fmla="*/ 1041 w 2503"/>
                <a:gd name="T11" fmla="*/ 3296 h 3462"/>
                <a:gd name="T12" fmla="*/ 1433 w 2503"/>
                <a:gd name="T13" fmla="*/ 3350 h 3462"/>
                <a:gd name="T14" fmla="*/ 1649 w 2503"/>
                <a:gd name="T15" fmla="*/ 3161 h 3462"/>
                <a:gd name="T16" fmla="*/ 1844 w 2503"/>
                <a:gd name="T17" fmla="*/ 3350 h 3462"/>
                <a:gd name="T18" fmla="*/ 1920 w 2503"/>
                <a:gd name="T19" fmla="*/ 3364 h 3462"/>
                <a:gd name="T20" fmla="*/ 2021 w 2503"/>
                <a:gd name="T21" fmla="*/ 3029 h 3462"/>
                <a:gd name="T22" fmla="*/ 2066 w 2503"/>
                <a:gd name="T23" fmla="*/ 2697 h 3462"/>
                <a:gd name="T24" fmla="*/ 1788 w 2503"/>
                <a:gd name="T25" fmla="*/ 1796 h 3462"/>
                <a:gd name="T26" fmla="*/ 2088 w 2503"/>
                <a:gd name="T27" fmla="*/ 1493 h 3462"/>
                <a:gd name="T28" fmla="*/ 2391 w 2503"/>
                <a:gd name="T29" fmla="*/ 1314 h 3462"/>
                <a:gd name="T30" fmla="*/ 2216 w 2503"/>
                <a:gd name="T31" fmla="*/ 768 h 3462"/>
                <a:gd name="T32" fmla="*/ 1746 w 2503"/>
                <a:gd name="T33" fmla="*/ 755 h 3462"/>
                <a:gd name="T34" fmla="*/ 1459 w 2503"/>
                <a:gd name="T35" fmla="*/ 555 h 3462"/>
                <a:gd name="T36" fmla="*/ 1078 w 2503"/>
                <a:gd name="T37" fmla="*/ 498 h 3462"/>
                <a:gd name="T38" fmla="*/ 664 w 2503"/>
                <a:gd name="T39" fmla="*/ 305 h 3462"/>
                <a:gd name="T40" fmla="*/ 380 w 2503"/>
                <a:gd name="T41" fmla="*/ 118 h 3462"/>
                <a:gd name="T42" fmla="*/ 194 w 2503"/>
                <a:gd name="T43" fmla="*/ 0 h 3462"/>
                <a:gd name="T44" fmla="*/ 158 w 2503"/>
                <a:gd name="T45" fmla="*/ 13 h 3462"/>
                <a:gd name="T46" fmla="*/ 140 w 2503"/>
                <a:gd name="T47" fmla="*/ 427 h 3462"/>
                <a:gd name="T48" fmla="*/ 514 w 2503"/>
                <a:gd name="T49" fmla="*/ 750 h 3462"/>
                <a:gd name="T50" fmla="*/ 637 w 2503"/>
                <a:gd name="T51" fmla="*/ 1004 h 3462"/>
                <a:gd name="T52" fmla="*/ 484 w 2503"/>
                <a:gd name="T53" fmla="*/ 1236 h 3462"/>
                <a:gd name="T54" fmla="*/ 254 w 2503"/>
                <a:gd name="T55" fmla="*/ 1298 h 3462"/>
                <a:gd name="T56" fmla="*/ 107 w 2503"/>
                <a:gd name="T57" fmla="*/ 1300 h 3462"/>
                <a:gd name="T58" fmla="*/ 57 w 2503"/>
                <a:gd name="T59" fmla="*/ 1514 h 3462"/>
                <a:gd name="T60" fmla="*/ 77 w 2503"/>
                <a:gd name="T61" fmla="*/ 1706 h 3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503" h="3462">
                  <a:moveTo>
                    <a:pt x="77" y="1706"/>
                  </a:moveTo>
                  <a:cubicBezTo>
                    <a:pt x="77" y="1706"/>
                    <a:pt x="124" y="1792"/>
                    <a:pt x="164" y="1954"/>
                  </a:cubicBezTo>
                  <a:cubicBezTo>
                    <a:pt x="205" y="2116"/>
                    <a:pt x="407" y="2203"/>
                    <a:pt x="367" y="2379"/>
                  </a:cubicBezTo>
                  <a:cubicBezTo>
                    <a:pt x="326" y="2554"/>
                    <a:pt x="495" y="2635"/>
                    <a:pt x="468" y="2770"/>
                  </a:cubicBezTo>
                  <a:cubicBezTo>
                    <a:pt x="441" y="2905"/>
                    <a:pt x="677" y="2716"/>
                    <a:pt x="893" y="2905"/>
                  </a:cubicBezTo>
                  <a:cubicBezTo>
                    <a:pt x="1109" y="3094"/>
                    <a:pt x="880" y="3276"/>
                    <a:pt x="1041" y="3296"/>
                  </a:cubicBezTo>
                  <a:cubicBezTo>
                    <a:pt x="1203" y="3316"/>
                    <a:pt x="1325" y="3404"/>
                    <a:pt x="1433" y="3350"/>
                  </a:cubicBezTo>
                  <a:cubicBezTo>
                    <a:pt x="1541" y="3296"/>
                    <a:pt x="1581" y="2945"/>
                    <a:pt x="1649" y="3161"/>
                  </a:cubicBezTo>
                  <a:cubicBezTo>
                    <a:pt x="1716" y="3377"/>
                    <a:pt x="1748" y="3462"/>
                    <a:pt x="1844" y="3350"/>
                  </a:cubicBezTo>
                  <a:cubicBezTo>
                    <a:pt x="1895" y="3292"/>
                    <a:pt x="1894" y="3358"/>
                    <a:pt x="1920" y="3364"/>
                  </a:cubicBezTo>
                  <a:cubicBezTo>
                    <a:pt x="1897" y="3304"/>
                    <a:pt x="1975" y="3168"/>
                    <a:pt x="2021" y="3029"/>
                  </a:cubicBezTo>
                  <a:cubicBezTo>
                    <a:pt x="2069" y="2885"/>
                    <a:pt x="2138" y="2835"/>
                    <a:pt x="2066" y="2697"/>
                  </a:cubicBezTo>
                  <a:cubicBezTo>
                    <a:pt x="1994" y="2560"/>
                    <a:pt x="1772" y="2163"/>
                    <a:pt x="1788" y="1796"/>
                  </a:cubicBezTo>
                  <a:cubicBezTo>
                    <a:pt x="1804" y="1429"/>
                    <a:pt x="1912" y="1356"/>
                    <a:pt x="2088" y="1493"/>
                  </a:cubicBezTo>
                  <a:cubicBezTo>
                    <a:pt x="2264" y="1630"/>
                    <a:pt x="2436" y="1502"/>
                    <a:pt x="2391" y="1314"/>
                  </a:cubicBezTo>
                  <a:cubicBezTo>
                    <a:pt x="2346" y="1126"/>
                    <a:pt x="2503" y="816"/>
                    <a:pt x="2216" y="768"/>
                  </a:cubicBezTo>
                  <a:cubicBezTo>
                    <a:pt x="1928" y="720"/>
                    <a:pt x="1849" y="845"/>
                    <a:pt x="1746" y="755"/>
                  </a:cubicBezTo>
                  <a:cubicBezTo>
                    <a:pt x="1644" y="666"/>
                    <a:pt x="1559" y="472"/>
                    <a:pt x="1459" y="555"/>
                  </a:cubicBezTo>
                  <a:cubicBezTo>
                    <a:pt x="1359" y="639"/>
                    <a:pt x="1192" y="792"/>
                    <a:pt x="1078" y="498"/>
                  </a:cubicBezTo>
                  <a:cubicBezTo>
                    <a:pt x="965" y="204"/>
                    <a:pt x="798" y="392"/>
                    <a:pt x="664" y="305"/>
                  </a:cubicBezTo>
                  <a:cubicBezTo>
                    <a:pt x="530" y="218"/>
                    <a:pt x="520" y="181"/>
                    <a:pt x="380" y="118"/>
                  </a:cubicBezTo>
                  <a:cubicBezTo>
                    <a:pt x="292" y="78"/>
                    <a:pt x="240" y="55"/>
                    <a:pt x="194" y="0"/>
                  </a:cubicBezTo>
                  <a:cubicBezTo>
                    <a:pt x="194" y="0"/>
                    <a:pt x="180" y="5"/>
                    <a:pt x="158" y="13"/>
                  </a:cubicBezTo>
                  <a:cubicBezTo>
                    <a:pt x="56" y="62"/>
                    <a:pt x="63" y="214"/>
                    <a:pt x="140" y="427"/>
                  </a:cubicBezTo>
                  <a:cubicBezTo>
                    <a:pt x="242" y="707"/>
                    <a:pt x="440" y="742"/>
                    <a:pt x="514" y="750"/>
                  </a:cubicBezTo>
                  <a:cubicBezTo>
                    <a:pt x="587" y="758"/>
                    <a:pt x="637" y="927"/>
                    <a:pt x="637" y="1004"/>
                  </a:cubicBezTo>
                  <a:cubicBezTo>
                    <a:pt x="637" y="1081"/>
                    <a:pt x="555" y="1167"/>
                    <a:pt x="484" y="1236"/>
                  </a:cubicBezTo>
                  <a:cubicBezTo>
                    <a:pt x="412" y="1306"/>
                    <a:pt x="323" y="1323"/>
                    <a:pt x="254" y="1298"/>
                  </a:cubicBezTo>
                  <a:cubicBezTo>
                    <a:pt x="184" y="1272"/>
                    <a:pt x="178" y="1232"/>
                    <a:pt x="107" y="1300"/>
                  </a:cubicBezTo>
                  <a:cubicBezTo>
                    <a:pt x="35" y="1367"/>
                    <a:pt x="115" y="1450"/>
                    <a:pt x="57" y="1514"/>
                  </a:cubicBezTo>
                  <a:cubicBezTo>
                    <a:pt x="0" y="1577"/>
                    <a:pt x="63" y="1659"/>
                    <a:pt x="77" y="170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F998CAE1-B1E5-E165-A149-CBD8F35D030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2924" y="912997"/>
              <a:ext cx="2659546" cy="2716969"/>
            </a:xfrm>
            <a:custGeom>
              <a:avLst/>
              <a:gdLst>
                <a:gd name="T0" fmla="*/ 645 w 8230"/>
                <a:gd name="T1" fmla="*/ 2991 h 9120"/>
                <a:gd name="T2" fmla="*/ 2553 w 8230"/>
                <a:gd name="T3" fmla="*/ 1089 h 9120"/>
                <a:gd name="T4" fmla="*/ 2669 w 8230"/>
                <a:gd name="T5" fmla="*/ 761 h 9120"/>
                <a:gd name="T6" fmla="*/ 2375 w 8230"/>
                <a:gd name="T7" fmla="*/ 300 h 9120"/>
                <a:gd name="T8" fmla="*/ 2893 w 8230"/>
                <a:gd name="T9" fmla="*/ 196 h 9120"/>
                <a:gd name="T10" fmla="*/ 3660 w 8230"/>
                <a:gd name="T11" fmla="*/ 893 h 9120"/>
                <a:gd name="T12" fmla="*/ 4190 w 8230"/>
                <a:gd name="T13" fmla="*/ 1401 h 9120"/>
                <a:gd name="T14" fmla="*/ 4634 w 8230"/>
                <a:gd name="T15" fmla="*/ 2011 h 9120"/>
                <a:gd name="T16" fmla="*/ 4905 w 8230"/>
                <a:gd name="T17" fmla="*/ 2519 h 9120"/>
                <a:gd name="T18" fmla="*/ 5318 w 8230"/>
                <a:gd name="T19" fmla="*/ 2644 h 9120"/>
                <a:gd name="T20" fmla="*/ 6058 w 8230"/>
                <a:gd name="T21" fmla="*/ 2547 h 9120"/>
                <a:gd name="T22" fmla="*/ 6376 w 8230"/>
                <a:gd name="T23" fmla="*/ 2369 h 9120"/>
                <a:gd name="T24" fmla="*/ 6748 w 8230"/>
                <a:gd name="T25" fmla="*/ 2588 h 9120"/>
                <a:gd name="T26" fmla="*/ 7297 w 8230"/>
                <a:gd name="T27" fmla="*/ 2475 h 9120"/>
                <a:gd name="T28" fmla="*/ 7747 w 8230"/>
                <a:gd name="T29" fmla="*/ 2703 h 9120"/>
                <a:gd name="T30" fmla="*/ 8078 w 8230"/>
                <a:gd name="T31" fmla="*/ 2962 h 9120"/>
                <a:gd name="T32" fmla="*/ 7819 w 8230"/>
                <a:gd name="T33" fmla="*/ 4033 h 9120"/>
                <a:gd name="T34" fmla="*/ 8151 w 8230"/>
                <a:gd name="T35" fmla="*/ 4519 h 9120"/>
                <a:gd name="T36" fmla="*/ 7811 w 8230"/>
                <a:gd name="T37" fmla="*/ 4464 h 9120"/>
                <a:gd name="T38" fmla="*/ 7468 w 8230"/>
                <a:gd name="T39" fmla="*/ 4393 h 9120"/>
                <a:gd name="T40" fmla="*/ 6836 w 8230"/>
                <a:gd name="T41" fmla="*/ 4614 h 9120"/>
                <a:gd name="T42" fmla="*/ 6342 w 8230"/>
                <a:gd name="T43" fmla="*/ 4760 h 9120"/>
                <a:gd name="T44" fmla="*/ 5655 w 8230"/>
                <a:gd name="T45" fmla="*/ 5123 h 9120"/>
                <a:gd name="T46" fmla="*/ 5083 w 8230"/>
                <a:gd name="T47" fmla="*/ 5692 h 9120"/>
                <a:gd name="T48" fmla="*/ 4815 w 8230"/>
                <a:gd name="T49" fmla="*/ 6439 h 9120"/>
                <a:gd name="T50" fmla="*/ 4319 w 8230"/>
                <a:gd name="T51" fmla="*/ 7173 h 9120"/>
                <a:gd name="T52" fmla="*/ 4081 w 8230"/>
                <a:gd name="T53" fmla="*/ 7765 h 9120"/>
                <a:gd name="T54" fmla="*/ 3616 w 8230"/>
                <a:gd name="T55" fmla="*/ 7760 h 9120"/>
                <a:gd name="T56" fmla="*/ 3373 w 8230"/>
                <a:gd name="T57" fmla="*/ 8190 h 9120"/>
                <a:gd name="T58" fmla="*/ 2843 w 8230"/>
                <a:gd name="T59" fmla="*/ 8513 h 9120"/>
                <a:gd name="T60" fmla="*/ 2469 w 8230"/>
                <a:gd name="T61" fmla="*/ 8743 h 9120"/>
                <a:gd name="T62" fmla="*/ 2355 w 8230"/>
                <a:gd name="T63" fmla="*/ 8770 h 9120"/>
                <a:gd name="T64" fmla="*/ 2065 w 8230"/>
                <a:gd name="T65" fmla="*/ 8722 h 9120"/>
                <a:gd name="T66" fmla="*/ 1832 w 8230"/>
                <a:gd name="T67" fmla="*/ 7489 h 9120"/>
                <a:gd name="T68" fmla="*/ 2435 w 8230"/>
                <a:gd name="T69" fmla="*/ 7007 h 9120"/>
                <a:gd name="T70" fmla="*/ 1790 w 8230"/>
                <a:gd name="T71" fmla="*/ 6448 h 9120"/>
                <a:gd name="T72" fmla="*/ 1122 w 8230"/>
                <a:gd name="T73" fmla="*/ 6191 h 9120"/>
                <a:gd name="T74" fmla="*/ 424 w 8230"/>
                <a:gd name="T75" fmla="*/ 5811 h 9120"/>
                <a:gd name="T76" fmla="*/ 141 w 8230"/>
                <a:gd name="T77" fmla="*/ 4932 h 9120"/>
                <a:gd name="T78" fmla="*/ 254 w 8230"/>
                <a:gd name="T79" fmla="*/ 4124 h 9120"/>
                <a:gd name="T80" fmla="*/ 11 w 8230"/>
                <a:gd name="T81" fmla="*/ 3256 h 9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230" h="9120">
                  <a:moveTo>
                    <a:pt x="11" y="3256"/>
                  </a:moveTo>
                  <a:cubicBezTo>
                    <a:pt x="11" y="3256"/>
                    <a:pt x="46" y="3182"/>
                    <a:pt x="645" y="2991"/>
                  </a:cubicBezTo>
                  <a:cubicBezTo>
                    <a:pt x="1245" y="2801"/>
                    <a:pt x="1839" y="2478"/>
                    <a:pt x="2190" y="1867"/>
                  </a:cubicBezTo>
                  <a:cubicBezTo>
                    <a:pt x="2542" y="1256"/>
                    <a:pt x="2444" y="1055"/>
                    <a:pt x="2553" y="1089"/>
                  </a:cubicBezTo>
                  <a:cubicBezTo>
                    <a:pt x="2663" y="1124"/>
                    <a:pt x="2755" y="1107"/>
                    <a:pt x="2697" y="980"/>
                  </a:cubicBezTo>
                  <a:cubicBezTo>
                    <a:pt x="2640" y="853"/>
                    <a:pt x="2611" y="853"/>
                    <a:pt x="2669" y="761"/>
                  </a:cubicBezTo>
                  <a:cubicBezTo>
                    <a:pt x="2726" y="669"/>
                    <a:pt x="2692" y="622"/>
                    <a:pt x="2542" y="565"/>
                  </a:cubicBezTo>
                  <a:cubicBezTo>
                    <a:pt x="2392" y="507"/>
                    <a:pt x="2513" y="352"/>
                    <a:pt x="2375" y="300"/>
                  </a:cubicBezTo>
                  <a:cubicBezTo>
                    <a:pt x="2236" y="248"/>
                    <a:pt x="2340" y="179"/>
                    <a:pt x="2467" y="213"/>
                  </a:cubicBezTo>
                  <a:cubicBezTo>
                    <a:pt x="2594" y="248"/>
                    <a:pt x="2807" y="0"/>
                    <a:pt x="2893" y="196"/>
                  </a:cubicBezTo>
                  <a:cubicBezTo>
                    <a:pt x="2980" y="392"/>
                    <a:pt x="3228" y="248"/>
                    <a:pt x="3233" y="415"/>
                  </a:cubicBezTo>
                  <a:cubicBezTo>
                    <a:pt x="3239" y="582"/>
                    <a:pt x="3631" y="548"/>
                    <a:pt x="3660" y="893"/>
                  </a:cubicBezTo>
                  <a:cubicBezTo>
                    <a:pt x="3689" y="1239"/>
                    <a:pt x="3890" y="1135"/>
                    <a:pt x="3954" y="1228"/>
                  </a:cubicBezTo>
                  <a:cubicBezTo>
                    <a:pt x="4017" y="1320"/>
                    <a:pt x="4173" y="1326"/>
                    <a:pt x="4190" y="1401"/>
                  </a:cubicBezTo>
                  <a:cubicBezTo>
                    <a:pt x="4207" y="1475"/>
                    <a:pt x="4352" y="1349"/>
                    <a:pt x="4461" y="1585"/>
                  </a:cubicBezTo>
                  <a:cubicBezTo>
                    <a:pt x="4571" y="1821"/>
                    <a:pt x="4484" y="2000"/>
                    <a:pt x="4634" y="2011"/>
                  </a:cubicBezTo>
                  <a:cubicBezTo>
                    <a:pt x="4784" y="2023"/>
                    <a:pt x="4824" y="1919"/>
                    <a:pt x="4905" y="2173"/>
                  </a:cubicBezTo>
                  <a:cubicBezTo>
                    <a:pt x="4986" y="2426"/>
                    <a:pt x="4847" y="2450"/>
                    <a:pt x="4905" y="2519"/>
                  </a:cubicBezTo>
                  <a:cubicBezTo>
                    <a:pt x="4962" y="2588"/>
                    <a:pt x="5055" y="2582"/>
                    <a:pt x="5112" y="2657"/>
                  </a:cubicBezTo>
                  <a:cubicBezTo>
                    <a:pt x="5170" y="2732"/>
                    <a:pt x="5168" y="2600"/>
                    <a:pt x="5318" y="2644"/>
                  </a:cubicBezTo>
                  <a:cubicBezTo>
                    <a:pt x="5467" y="2688"/>
                    <a:pt x="5552" y="2591"/>
                    <a:pt x="5736" y="2660"/>
                  </a:cubicBezTo>
                  <a:cubicBezTo>
                    <a:pt x="5920" y="2728"/>
                    <a:pt x="5955" y="2591"/>
                    <a:pt x="6058" y="2547"/>
                  </a:cubicBezTo>
                  <a:cubicBezTo>
                    <a:pt x="6161" y="2503"/>
                    <a:pt x="6139" y="2622"/>
                    <a:pt x="6211" y="2479"/>
                  </a:cubicBezTo>
                  <a:cubicBezTo>
                    <a:pt x="6282" y="2335"/>
                    <a:pt x="6314" y="2322"/>
                    <a:pt x="6376" y="2369"/>
                  </a:cubicBezTo>
                  <a:cubicBezTo>
                    <a:pt x="6438" y="2416"/>
                    <a:pt x="6510" y="2413"/>
                    <a:pt x="6579" y="2500"/>
                  </a:cubicBezTo>
                  <a:cubicBezTo>
                    <a:pt x="6648" y="2588"/>
                    <a:pt x="6666" y="2538"/>
                    <a:pt x="6748" y="2588"/>
                  </a:cubicBezTo>
                  <a:cubicBezTo>
                    <a:pt x="6829" y="2638"/>
                    <a:pt x="6938" y="2479"/>
                    <a:pt x="7038" y="2500"/>
                  </a:cubicBezTo>
                  <a:cubicBezTo>
                    <a:pt x="7138" y="2522"/>
                    <a:pt x="7138" y="2326"/>
                    <a:pt x="7297" y="2475"/>
                  </a:cubicBezTo>
                  <a:cubicBezTo>
                    <a:pt x="7456" y="2625"/>
                    <a:pt x="7597" y="2653"/>
                    <a:pt x="7634" y="2638"/>
                  </a:cubicBezTo>
                  <a:cubicBezTo>
                    <a:pt x="7672" y="2622"/>
                    <a:pt x="7612" y="2700"/>
                    <a:pt x="7747" y="2703"/>
                  </a:cubicBezTo>
                  <a:cubicBezTo>
                    <a:pt x="7881" y="2706"/>
                    <a:pt x="7853" y="2778"/>
                    <a:pt x="7921" y="2847"/>
                  </a:cubicBezTo>
                  <a:cubicBezTo>
                    <a:pt x="7990" y="2916"/>
                    <a:pt x="8152" y="2875"/>
                    <a:pt x="8078" y="2962"/>
                  </a:cubicBezTo>
                  <a:cubicBezTo>
                    <a:pt x="8003" y="3050"/>
                    <a:pt x="7235" y="3918"/>
                    <a:pt x="7438" y="4027"/>
                  </a:cubicBezTo>
                  <a:cubicBezTo>
                    <a:pt x="7640" y="4136"/>
                    <a:pt x="7736" y="3950"/>
                    <a:pt x="7819" y="4033"/>
                  </a:cubicBezTo>
                  <a:cubicBezTo>
                    <a:pt x="7902" y="4116"/>
                    <a:pt x="7910" y="4152"/>
                    <a:pt x="7930" y="4247"/>
                  </a:cubicBezTo>
                  <a:cubicBezTo>
                    <a:pt x="7949" y="4341"/>
                    <a:pt x="8230" y="4420"/>
                    <a:pt x="8151" y="4519"/>
                  </a:cubicBezTo>
                  <a:cubicBezTo>
                    <a:pt x="8072" y="4618"/>
                    <a:pt x="8040" y="4452"/>
                    <a:pt x="7993" y="4495"/>
                  </a:cubicBezTo>
                  <a:cubicBezTo>
                    <a:pt x="7945" y="4539"/>
                    <a:pt x="7839" y="4606"/>
                    <a:pt x="7811" y="4464"/>
                  </a:cubicBezTo>
                  <a:cubicBezTo>
                    <a:pt x="7784" y="4322"/>
                    <a:pt x="7799" y="4365"/>
                    <a:pt x="7673" y="4381"/>
                  </a:cubicBezTo>
                  <a:cubicBezTo>
                    <a:pt x="7547" y="4397"/>
                    <a:pt x="7507" y="4444"/>
                    <a:pt x="7468" y="4393"/>
                  </a:cubicBezTo>
                  <a:cubicBezTo>
                    <a:pt x="7428" y="4341"/>
                    <a:pt x="7251" y="4389"/>
                    <a:pt x="7215" y="4511"/>
                  </a:cubicBezTo>
                  <a:cubicBezTo>
                    <a:pt x="7179" y="4634"/>
                    <a:pt x="6978" y="4618"/>
                    <a:pt x="6836" y="4614"/>
                  </a:cubicBezTo>
                  <a:cubicBezTo>
                    <a:pt x="6694" y="4610"/>
                    <a:pt x="6674" y="4705"/>
                    <a:pt x="6563" y="4705"/>
                  </a:cubicBezTo>
                  <a:cubicBezTo>
                    <a:pt x="6453" y="4705"/>
                    <a:pt x="6536" y="4768"/>
                    <a:pt x="6342" y="4760"/>
                  </a:cubicBezTo>
                  <a:cubicBezTo>
                    <a:pt x="6149" y="4752"/>
                    <a:pt x="5865" y="5020"/>
                    <a:pt x="5801" y="5032"/>
                  </a:cubicBezTo>
                  <a:cubicBezTo>
                    <a:pt x="5738" y="5044"/>
                    <a:pt x="5699" y="5013"/>
                    <a:pt x="5655" y="5123"/>
                  </a:cubicBezTo>
                  <a:cubicBezTo>
                    <a:pt x="5612" y="5234"/>
                    <a:pt x="5466" y="5309"/>
                    <a:pt x="5351" y="5309"/>
                  </a:cubicBezTo>
                  <a:cubicBezTo>
                    <a:pt x="5237" y="5309"/>
                    <a:pt x="5103" y="5368"/>
                    <a:pt x="5083" y="5692"/>
                  </a:cubicBezTo>
                  <a:cubicBezTo>
                    <a:pt x="5063" y="6015"/>
                    <a:pt x="5016" y="6067"/>
                    <a:pt x="4984" y="6106"/>
                  </a:cubicBezTo>
                  <a:cubicBezTo>
                    <a:pt x="4953" y="6146"/>
                    <a:pt x="4749" y="6277"/>
                    <a:pt x="4815" y="6439"/>
                  </a:cubicBezTo>
                  <a:cubicBezTo>
                    <a:pt x="4881" y="6601"/>
                    <a:pt x="5068" y="6803"/>
                    <a:pt x="4866" y="6869"/>
                  </a:cubicBezTo>
                  <a:cubicBezTo>
                    <a:pt x="4663" y="6935"/>
                    <a:pt x="4496" y="6945"/>
                    <a:pt x="4319" y="7173"/>
                  </a:cubicBezTo>
                  <a:cubicBezTo>
                    <a:pt x="4142" y="7400"/>
                    <a:pt x="4299" y="7527"/>
                    <a:pt x="4314" y="7633"/>
                  </a:cubicBezTo>
                  <a:cubicBezTo>
                    <a:pt x="4329" y="7739"/>
                    <a:pt x="4006" y="7664"/>
                    <a:pt x="4081" y="7765"/>
                  </a:cubicBezTo>
                  <a:cubicBezTo>
                    <a:pt x="4157" y="7866"/>
                    <a:pt x="4137" y="7932"/>
                    <a:pt x="3975" y="7861"/>
                  </a:cubicBezTo>
                  <a:cubicBezTo>
                    <a:pt x="3813" y="7790"/>
                    <a:pt x="3717" y="7775"/>
                    <a:pt x="3616" y="7760"/>
                  </a:cubicBezTo>
                  <a:cubicBezTo>
                    <a:pt x="3515" y="7744"/>
                    <a:pt x="3332" y="7613"/>
                    <a:pt x="3358" y="7719"/>
                  </a:cubicBezTo>
                  <a:cubicBezTo>
                    <a:pt x="3383" y="7825"/>
                    <a:pt x="3454" y="8170"/>
                    <a:pt x="3373" y="8190"/>
                  </a:cubicBezTo>
                  <a:cubicBezTo>
                    <a:pt x="3292" y="8210"/>
                    <a:pt x="3332" y="8331"/>
                    <a:pt x="3211" y="8352"/>
                  </a:cubicBezTo>
                  <a:cubicBezTo>
                    <a:pt x="3090" y="8372"/>
                    <a:pt x="2911" y="8510"/>
                    <a:pt x="2843" y="8513"/>
                  </a:cubicBezTo>
                  <a:cubicBezTo>
                    <a:pt x="2774" y="8516"/>
                    <a:pt x="2585" y="8486"/>
                    <a:pt x="2555" y="8555"/>
                  </a:cubicBezTo>
                  <a:cubicBezTo>
                    <a:pt x="2526" y="8623"/>
                    <a:pt x="2400" y="8647"/>
                    <a:pt x="2469" y="8743"/>
                  </a:cubicBezTo>
                  <a:cubicBezTo>
                    <a:pt x="2538" y="8839"/>
                    <a:pt x="2517" y="8919"/>
                    <a:pt x="2475" y="8868"/>
                  </a:cubicBezTo>
                  <a:cubicBezTo>
                    <a:pt x="2433" y="8818"/>
                    <a:pt x="2448" y="8698"/>
                    <a:pt x="2355" y="8770"/>
                  </a:cubicBezTo>
                  <a:cubicBezTo>
                    <a:pt x="2262" y="8842"/>
                    <a:pt x="1996" y="9120"/>
                    <a:pt x="1967" y="9063"/>
                  </a:cubicBezTo>
                  <a:cubicBezTo>
                    <a:pt x="1937" y="9006"/>
                    <a:pt x="2017" y="8865"/>
                    <a:pt x="2065" y="8722"/>
                  </a:cubicBezTo>
                  <a:cubicBezTo>
                    <a:pt x="2113" y="8578"/>
                    <a:pt x="2182" y="8528"/>
                    <a:pt x="2110" y="8390"/>
                  </a:cubicBezTo>
                  <a:cubicBezTo>
                    <a:pt x="2038" y="8253"/>
                    <a:pt x="1816" y="7856"/>
                    <a:pt x="1832" y="7489"/>
                  </a:cubicBezTo>
                  <a:cubicBezTo>
                    <a:pt x="1848" y="7122"/>
                    <a:pt x="1956" y="7049"/>
                    <a:pt x="2132" y="7186"/>
                  </a:cubicBezTo>
                  <a:cubicBezTo>
                    <a:pt x="2308" y="7323"/>
                    <a:pt x="2480" y="7195"/>
                    <a:pt x="2435" y="7007"/>
                  </a:cubicBezTo>
                  <a:cubicBezTo>
                    <a:pt x="2390" y="6819"/>
                    <a:pt x="2547" y="6509"/>
                    <a:pt x="2260" y="6461"/>
                  </a:cubicBezTo>
                  <a:cubicBezTo>
                    <a:pt x="1972" y="6413"/>
                    <a:pt x="1893" y="6538"/>
                    <a:pt x="1790" y="6448"/>
                  </a:cubicBezTo>
                  <a:cubicBezTo>
                    <a:pt x="1688" y="6359"/>
                    <a:pt x="1603" y="6165"/>
                    <a:pt x="1503" y="6248"/>
                  </a:cubicBezTo>
                  <a:cubicBezTo>
                    <a:pt x="1403" y="6332"/>
                    <a:pt x="1236" y="6485"/>
                    <a:pt x="1122" y="6191"/>
                  </a:cubicBezTo>
                  <a:cubicBezTo>
                    <a:pt x="1009" y="5897"/>
                    <a:pt x="842" y="6085"/>
                    <a:pt x="708" y="5998"/>
                  </a:cubicBezTo>
                  <a:cubicBezTo>
                    <a:pt x="574" y="5911"/>
                    <a:pt x="564" y="5874"/>
                    <a:pt x="424" y="5811"/>
                  </a:cubicBezTo>
                  <a:cubicBezTo>
                    <a:pt x="284" y="5747"/>
                    <a:pt x="234" y="5727"/>
                    <a:pt x="157" y="5550"/>
                  </a:cubicBezTo>
                  <a:cubicBezTo>
                    <a:pt x="80" y="5373"/>
                    <a:pt x="0" y="5139"/>
                    <a:pt x="141" y="4932"/>
                  </a:cubicBezTo>
                  <a:cubicBezTo>
                    <a:pt x="281" y="4725"/>
                    <a:pt x="269" y="4768"/>
                    <a:pt x="262" y="4569"/>
                  </a:cubicBezTo>
                  <a:cubicBezTo>
                    <a:pt x="254" y="4370"/>
                    <a:pt x="375" y="4319"/>
                    <a:pt x="254" y="4124"/>
                  </a:cubicBezTo>
                  <a:cubicBezTo>
                    <a:pt x="133" y="3929"/>
                    <a:pt x="238" y="3878"/>
                    <a:pt x="137" y="3679"/>
                  </a:cubicBezTo>
                  <a:cubicBezTo>
                    <a:pt x="35" y="3480"/>
                    <a:pt x="11" y="3256"/>
                    <a:pt x="11" y="325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92BE7688-9758-8B28-CD0B-7536560B6F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3963" y="1876462"/>
              <a:ext cx="548270" cy="1254109"/>
            </a:xfrm>
            <a:custGeom>
              <a:avLst/>
              <a:gdLst>
                <a:gd name="T0" fmla="*/ 1031 w 1701"/>
                <a:gd name="T1" fmla="*/ 23 h 4214"/>
                <a:gd name="T2" fmla="*/ 821 w 1701"/>
                <a:gd name="T3" fmla="*/ 191 h 4214"/>
                <a:gd name="T4" fmla="*/ 662 w 1701"/>
                <a:gd name="T5" fmla="*/ 449 h 4214"/>
                <a:gd name="T6" fmla="*/ 563 w 1701"/>
                <a:gd name="T7" fmla="*/ 443 h 4214"/>
                <a:gd name="T8" fmla="*/ 463 w 1701"/>
                <a:gd name="T9" fmla="*/ 707 h 4214"/>
                <a:gd name="T10" fmla="*/ 265 w 1701"/>
                <a:gd name="T11" fmla="*/ 1031 h 4214"/>
                <a:gd name="T12" fmla="*/ 212 w 1701"/>
                <a:gd name="T13" fmla="*/ 1468 h 4214"/>
                <a:gd name="T14" fmla="*/ 113 w 1701"/>
                <a:gd name="T15" fmla="*/ 1706 h 4214"/>
                <a:gd name="T16" fmla="*/ 172 w 1701"/>
                <a:gd name="T17" fmla="*/ 2136 h 4214"/>
                <a:gd name="T18" fmla="*/ 212 w 1701"/>
                <a:gd name="T19" fmla="*/ 2692 h 4214"/>
                <a:gd name="T20" fmla="*/ 159 w 1701"/>
                <a:gd name="T21" fmla="*/ 3108 h 4214"/>
                <a:gd name="T22" fmla="*/ 510 w 1701"/>
                <a:gd name="T23" fmla="*/ 3439 h 4214"/>
                <a:gd name="T24" fmla="*/ 754 w 1701"/>
                <a:gd name="T25" fmla="*/ 3697 h 4214"/>
                <a:gd name="T26" fmla="*/ 857 w 1701"/>
                <a:gd name="T27" fmla="*/ 4035 h 4214"/>
                <a:gd name="T28" fmla="*/ 887 w 1701"/>
                <a:gd name="T29" fmla="*/ 4149 h 4214"/>
                <a:gd name="T30" fmla="*/ 1141 w 1701"/>
                <a:gd name="T31" fmla="*/ 4166 h 4214"/>
                <a:gd name="T32" fmla="*/ 1121 w 1701"/>
                <a:gd name="T33" fmla="*/ 3974 h 4214"/>
                <a:gd name="T34" fmla="*/ 1171 w 1701"/>
                <a:gd name="T35" fmla="*/ 3760 h 4214"/>
                <a:gd name="T36" fmla="*/ 1318 w 1701"/>
                <a:gd name="T37" fmla="*/ 3758 h 4214"/>
                <a:gd name="T38" fmla="*/ 1548 w 1701"/>
                <a:gd name="T39" fmla="*/ 3696 h 4214"/>
                <a:gd name="T40" fmla="*/ 1701 w 1701"/>
                <a:gd name="T41" fmla="*/ 3464 h 4214"/>
                <a:gd name="T42" fmla="*/ 1578 w 1701"/>
                <a:gd name="T43" fmla="*/ 3210 h 4214"/>
                <a:gd name="T44" fmla="*/ 1204 w 1701"/>
                <a:gd name="T45" fmla="*/ 2887 h 4214"/>
                <a:gd name="T46" fmla="*/ 1258 w 1701"/>
                <a:gd name="T47" fmla="*/ 2460 h 4214"/>
                <a:gd name="T48" fmla="*/ 1177 w 1701"/>
                <a:gd name="T49" fmla="*/ 2317 h 4214"/>
                <a:gd name="T50" fmla="*/ 1161 w 1701"/>
                <a:gd name="T51" fmla="*/ 1699 h 4214"/>
                <a:gd name="T52" fmla="*/ 1282 w 1701"/>
                <a:gd name="T53" fmla="*/ 1336 h 4214"/>
                <a:gd name="T54" fmla="*/ 1274 w 1701"/>
                <a:gd name="T55" fmla="*/ 891 h 4214"/>
                <a:gd name="T56" fmla="*/ 1157 w 1701"/>
                <a:gd name="T57" fmla="*/ 446 h 4214"/>
                <a:gd name="T58" fmla="*/ 1031 w 1701"/>
                <a:gd name="T59" fmla="*/ 23 h 4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701" h="4214">
                  <a:moveTo>
                    <a:pt x="1031" y="23"/>
                  </a:moveTo>
                  <a:cubicBezTo>
                    <a:pt x="1031" y="23"/>
                    <a:pt x="973" y="0"/>
                    <a:pt x="821" y="191"/>
                  </a:cubicBezTo>
                  <a:cubicBezTo>
                    <a:pt x="669" y="383"/>
                    <a:pt x="629" y="357"/>
                    <a:pt x="662" y="449"/>
                  </a:cubicBezTo>
                  <a:cubicBezTo>
                    <a:pt x="695" y="542"/>
                    <a:pt x="629" y="502"/>
                    <a:pt x="563" y="443"/>
                  </a:cubicBezTo>
                  <a:cubicBezTo>
                    <a:pt x="497" y="383"/>
                    <a:pt x="450" y="535"/>
                    <a:pt x="463" y="707"/>
                  </a:cubicBezTo>
                  <a:cubicBezTo>
                    <a:pt x="477" y="879"/>
                    <a:pt x="252" y="879"/>
                    <a:pt x="265" y="1031"/>
                  </a:cubicBezTo>
                  <a:cubicBezTo>
                    <a:pt x="278" y="1184"/>
                    <a:pt x="139" y="1309"/>
                    <a:pt x="212" y="1468"/>
                  </a:cubicBezTo>
                  <a:cubicBezTo>
                    <a:pt x="285" y="1627"/>
                    <a:pt x="100" y="1640"/>
                    <a:pt x="113" y="1706"/>
                  </a:cubicBezTo>
                  <a:cubicBezTo>
                    <a:pt x="126" y="1772"/>
                    <a:pt x="245" y="2024"/>
                    <a:pt x="172" y="2136"/>
                  </a:cubicBezTo>
                  <a:cubicBezTo>
                    <a:pt x="100" y="2248"/>
                    <a:pt x="318" y="2579"/>
                    <a:pt x="212" y="2692"/>
                  </a:cubicBezTo>
                  <a:cubicBezTo>
                    <a:pt x="106" y="2804"/>
                    <a:pt x="0" y="2936"/>
                    <a:pt x="159" y="3108"/>
                  </a:cubicBezTo>
                  <a:cubicBezTo>
                    <a:pt x="318" y="3280"/>
                    <a:pt x="483" y="3307"/>
                    <a:pt x="510" y="3439"/>
                  </a:cubicBezTo>
                  <a:cubicBezTo>
                    <a:pt x="536" y="3571"/>
                    <a:pt x="662" y="3578"/>
                    <a:pt x="754" y="3697"/>
                  </a:cubicBezTo>
                  <a:cubicBezTo>
                    <a:pt x="847" y="3816"/>
                    <a:pt x="847" y="3976"/>
                    <a:pt x="857" y="4035"/>
                  </a:cubicBezTo>
                  <a:cubicBezTo>
                    <a:pt x="867" y="4095"/>
                    <a:pt x="834" y="4151"/>
                    <a:pt x="887" y="4149"/>
                  </a:cubicBezTo>
                  <a:cubicBezTo>
                    <a:pt x="941" y="4147"/>
                    <a:pt x="1155" y="4214"/>
                    <a:pt x="1141" y="4166"/>
                  </a:cubicBezTo>
                  <a:cubicBezTo>
                    <a:pt x="1127" y="4119"/>
                    <a:pt x="1064" y="4037"/>
                    <a:pt x="1121" y="3974"/>
                  </a:cubicBezTo>
                  <a:cubicBezTo>
                    <a:pt x="1179" y="3910"/>
                    <a:pt x="1099" y="3827"/>
                    <a:pt x="1171" y="3760"/>
                  </a:cubicBezTo>
                  <a:cubicBezTo>
                    <a:pt x="1242" y="3692"/>
                    <a:pt x="1248" y="3732"/>
                    <a:pt x="1318" y="3758"/>
                  </a:cubicBezTo>
                  <a:cubicBezTo>
                    <a:pt x="1387" y="3783"/>
                    <a:pt x="1476" y="3766"/>
                    <a:pt x="1548" y="3696"/>
                  </a:cubicBezTo>
                  <a:cubicBezTo>
                    <a:pt x="1619" y="3627"/>
                    <a:pt x="1701" y="3541"/>
                    <a:pt x="1701" y="3464"/>
                  </a:cubicBezTo>
                  <a:cubicBezTo>
                    <a:pt x="1701" y="3387"/>
                    <a:pt x="1651" y="3218"/>
                    <a:pt x="1578" y="3210"/>
                  </a:cubicBezTo>
                  <a:cubicBezTo>
                    <a:pt x="1504" y="3202"/>
                    <a:pt x="1306" y="3167"/>
                    <a:pt x="1204" y="2887"/>
                  </a:cubicBezTo>
                  <a:cubicBezTo>
                    <a:pt x="1119" y="2652"/>
                    <a:pt x="1120" y="2491"/>
                    <a:pt x="1258" y="2460"/>
                  </a:cubicBezTo>
                  <a:cubicBezTo>
                    <a:pt x="1231" y="2428"/>
                    <a:pt x="1206" y="2383"/>
                    <a:pt x="1177" y="2317"/>
                  </a:cubicBezTo>
                  <a:cubicBezTo>
                    <a:pt x="1100" y="2140"/>
                    <a:pt x="1020" y="1906"/>
                    <a:pt x="1161" y="1699"/>
                  </a:cubicBezTo>
                  <a:cubicBezTo>
                    <a:pt x="1301" y="1492"/>
                    <a:pt x="1289" y="1535"/>
                    <a:pt x="1282" y="1336"/>
                  </a:cubicBezTo>
                  <a:cubicBezTo>
                    <a:pt x="1274" y="1137"/>
                    <a:pt x="1395" y="1086"/>
                    <a:pt x="1274" y="891"/>
                  </a:cubicBezTo>
                  <a:cubicBezTo>
                    <a:pt x="1153" y="696"/>
                    <a:pt x="1258" y="645"/>
                    <a:pt x="1157" y="446"/>
                  </a:cubicBezTo>
                  <a:cubicBezTo>
                    <a:pt x="1055" y="247"/>
                    <a:pt x="1031" y="23"/>
                    <a:pt x="1031" y="2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28BF4FE5-88EF-7510-0F21-6A3D7E8D1F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4656" y="2383885"/>
              <a:ext cx="605708" cy="977917"/>
            </a:xfrm>
            <a:custGeom>
              <a:avLst/>
              <a:gdLst>
                <a:gd name="T0" fmla="*/ 788 w 1871"/>
                <a:gd name="T1" fmla="*/ 0 h 3281"/>
                <a:gd name="T2" fmla="*/ 586 w 1871"/>
                <a:gd name="T3" fmla="*/ 152 h 3281"/>
                <a:gd name="T4" fmla="*/ 483 w 1871"/>
                <a:gd name="T5" fmla="*/ 351 h 3281"/>
                <a:gd name="T6" fmla="*/ 250 w 1871"/>
                <a:gd name="T7" fmla="*/ 374 h 3281"/>
                <a:gd name="T8" fmla="*/ 125 w 1871"/>
                <a:gd name="T9" fmla="*/ 676 h 3281"/>
                <a:gd name="T10" fmla="*/ 119 w 1871"/>
                <a:gd name="T11" fmla="*/ 926 h 3281"/>
                <a:gd name="T12" fmla="*/ 74 w 1871"/>
                <a:gd name="T13" fmla="*/ 1239 h 3281"/>
                <a:gd name="T14" fmla="*/ 39 w 1871"/>
                <a:gd name="T15" fmla="*/ 1410 h 3281"/>
                <a:gd name="T16" fmla="*/ 221 w 1871"/>
                <a:gd name="T17" fmla="*/ 1518 h 3281"/>
                <a:gd name="T18" fmla="*/ 148 w 1871"/>
                <a:gd name="T19" fmla="*/ 1728 h 3281"/>
                <a:gd name="T20" fmla="*/ 62 w 1871"/>
                <a:gd name="T21" fmla="*/ 2007 h 3281"/>
                <a:gd name="T22" fmla="*/ 187 w 1871"/>
                <a:gd name="T23" fmla="*/ 2177 h 3281"/>
                <a:gd name="T24" fmla="*/ 193 w 1871"/>
                <a:gd name="T25" fmla="*/ 2394 h 3281"/>
                <a:gd name="T26" fmla="*/ 119 w 1871"/>
                <a:gd name="T27" fmla="*/ 2536 h 3281"/>
                <a:gd name="T28" fmla="*/ 136 w 1871"/>
                <a:gd name="T29" fmla="*/ 2815 h 3281"/>
                <a:gd name="T30" fmla="*/ 460 w 1871"/>
                <a:gd name="T31" fmla="*/ 3116 h 3281"/>
                <a:gd name="T32" fmla="*/ 671 w 1871"/>
                <a:gd name="T33" fmla="*/ 3093 h 3281"/>
                <a:gd name="T34" fmla="*/ 1109 w 1871"/>
                <a:gd name="T35" fmla="*/ 3150 h 3281"/>
                <a:gd name="T36" fmla="*/ 1393 w 1871"/>
                <a:gd name="T37" fmla="*/ 3213 h 3281"/>
                <a:gd name="T38" fmla="*/ 1609 w 1871"/>
                <a:gd name="T39" fmla="*/ 3127 h 3281"/>
                <a:gd name="T40" fmla="*/ 1746 w 1871"/>
                <a:gd name="T41" fmla="*/ 2951 h 3281"/>
                <a:gd name="T42" fmla="*/ 1780 w 1871"/>
                <a:gd name="T43" fmla="*/ 2843 h 3281"/>
                <a:gd name="T44" fmla="*/ 1562 w 1871"/>
                <a:gd name="T45" fmla="*/ 2443 h 3281"/>
                <a:gd name="T46" fmla="*/ 1532 w 1871"/>
                <a:gd name="T47" fmla="*/ 2329 h 3281"/>
                <a:gd name="T48" fmla="*/ 1429 w 1871"/>
                <a:gd name="T49" fmla="*/ 1991 h 3281"/>
                <a:gd name="T50" fmla="*/ 1185 w 1871"/>
                <a:gd name="T51" fmla="*/ 1733 h 3281"/>
                <a:gd name="T52" fmla="*/ 834 w 1871"/>
                <a:gd name="T53" fmla="*/ 1402 h 3281"/>
                <a:gd name="T54" fmla="*/ 887 w 1871"/>
                <a:gd name="T55" fmla="*/ 986 h 3281"/>
                <a:gd name="T56" fmla="*/ 847 w 1871"/>
                <a:gd name="T57" fmla="*/ 430 h 3281"/>
                <a:gd name="T58" fmla="*/ 788 w 1871"/>
                <a:gd name="T59" fmla="*/ 0 h 3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871" h="3281">
                  <a:moveTo>
                    <a:pt x="788" y="0"/>
                  </a:moveTo>
                  <a:cubicBezTo>
                    <a:pt x="788" y="0"/>
                    <a:pt x="637" y="27"/>
                    <a:pt x="586" y="152"/>
                  </a:cubicBezTo>
                  <a:cubicBezTo>
                    <a:pt x="534" y="278"/>
                    <a:pt x="489" y="283"/>
                    <a:pt x="483" y="351"/>
                  </a:cubicBezTo>
                  <a:cubicBezTo>
                    <a:pt x="477" y="420"/>
                    <a:pt x="250" y="374"/>
                    <a:pt x="250" y="374"/>
                  </a:cubicBezTo>
                  <a:cubicBezTo>
                    <a:pt x="250" y="374"/>
                    <a:pt x="5" y="545"/>
                    <a:pt x="125" y="676"/>
                  </a:cubicBezTo>
                  <a:cubicBezTo>
                    <a:pt x="244" y="807"/>
                    <a:pt x="182" y="795"/>
                    <a:pt x="119" y="926"/>
                  </a:cubicBezTo>
                  <a:cubicBezTo>
                    <a:pt x="57" y="1057"/>
                    <a:pt x="91" y="1125"/>
                    <a:pt x="74" y="1239"/>
                  </a:cubicBezTo>
                  <a:cubicBezTo>
                    <a:pt x="57" y="1353"/>
                    <a:pt x="39" y="1410"/>
                    <a:pt x="39" y="1410"/>
                  </a:cubicBezTo>
                  <a:cubicBezTo>
                    <a:pt x="39" y="1410"/>
                    <a:pt x="312" y="1381"/>
                    <a:pt x="221" y="1518"/>
                  </a:cubicBezTo>
                  <a:cubicBezTo>
                    <a:pt x="130" y="1654"/>
                    <a:pt x="261" y="1666"/>
                    <a:pt x="148" y="1728"/>
                  </a:cubicBezTo>
                  <a:cubicBezTo>
                    <a:pt x="34" y="1791"/>
                    <a:pt x="0" y="1893"/>
                    <a:pt x="62" y="2007"/>
                  </a:cubicBezTo>
                  <a:cubicBezTo>
                    <a:pt x="125" y="2121"/>
                    <a:pt x="153" y="2160"/>
                    <a:pt x="187" y="2177"/>
                  </a:cubicBezTo>
                  <a:cubicBezTo>
                    <a:pt x="221" y="2195"/>
                    <a:pt x="239" y="2308"/>
                    <a:pt x="193" y="2394"/>
                  </a:cubicBezTo>
                  <a:cubicBezTo>
                    <a:pt x="148" y="2479"/>
                    <a:pt x="56" y="2439"/>
                    <a:pt x="119" y="2536"/>
                  </a:cubicBezTo>
                  <a:cubicBezTo>
                    <a:pt x="182" y="2633"/>
                    <a:pt x="45" y="2763"/>
                    <a:pt x="136" y="2815"/>
                  </a:cubicBezTo>
                  <a:cubicBezTo>
                    <a:pt x="227" y="2866"/>
                    <a:pt x="432" y="2991"/>
                    <a:pt x="460" y="3116"/>
                  </a:cubicBezTo>
                  <a:cubicBezTo>
                    <a:pt x="489" y="3241"/>
                    <a:pt x="540" y="3167"/>
                    <a:pt x="671" y="3093"/>
                  </a:cubicBezTo>
                  <a:cubicBezTo>
                    <a:pt x="802" y="3019"/>
                    <a:pt x="927" y="3099"/>
                    <a:pt x="1109" y="3150"/>
                  </a:cubicBezTo>
                  <a:cubicBezTo>
                    <a:pt x="1291" y="3201"/>
                    <a:pt x="1314" y="3281"/>
                    <a:pt x="1393" y="3213"/>
                  </a:cubicBezTo>
                  <a:cubicBezTo>
                    <a:pt x="1473" y="3145"/>
                    <a:pt x="1575" y="3201"/>
                    <a:pt x="1609" y="3127"/>
                  </a:cubicBezTo>
                  <a:cubicBezTo>
                    <a:pt x="1644" y="3054"/>
                    <a:pt x="1712" y="2980"/>
                    <a:pt x="1746" y="2951"/>
                  </a:cubicBezTo>
                  <a:cubicBezTo>
                    <a:pt x="1780" y="2923"/>
                    <a:pt x="1871" y="3002"/>
                    <a:pt x="1780" y="2843"/>
                  </a:cubicBezTo>
                  <a:cubicBezTo>
                    <a:pt x="1689" y="2684"/>
                    <a:pt x="1562" y="2443"/>
                    <a:pt x="1562" y="2443"/>
                  </a:cubicBezTo>
                  <a:cubicBezTo>
                    <a:pt x="1509" y="2445"/>
                    <a:pt x="1542" y="2389"/>
                    <a:pt x="1532" y="2329"/>
                  </a:cubicBezTo>
                  <a:cubicBezTo>
                    <a:pt x="1522" y="2270"/>
                    <a:pt x="1522" y="2110"/>
                    <a:pt x="1429" y="1991"/>
                  </a:cubicBezTo>
                  <a:cubicBezTo>
                    <a:pt x="1337" y="1872"/>
                    <a:pt x="1211" y="1865"/>
                    <a:pt x="1185" y="1733"/>
                  </a:cubicBezTo>
                  <a:cubicBezTo>
                    <a:pt x="1158" y="1601"/>
                    <a:pt x="993" y="1574"/>
                    <a:pt x="834" y="1402"/>
                  </a:cubicBezTo>
                  <a:cubicBezTo>
                    <a:pt x="675" y="1230"/>
                    <a:pt x="781" y="1098"/>
                    <a:pt x="887" y="986"/>
                  </a:cubicBezTo>
                  <a:cubicBezTo>
                    <a:pt x="993" y="873"/>
                    <a:pt x="775" y="542"/>
                    <a:pt x="847" y="430"/>
                  </a:cubicBezTo>
                  <a:cubicBezTo>
                    <a:pt x="920" y="318"/>
                    <a:pt x="801" y="66"/>
                    <a:pt x="788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1" name="Freeform 14">
              <a:extLst>
                <a:ext uri="{FF2B5EF4-FFF2-40B4-BE49-F238E27FC236}">
                  <a16:creationId xmlns:a16="http://schemas.microsoft.com/office/drawing/2014/main" id="{CE7C7EB9-E132-B76C-C585-5BAF0D391FB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45844" y="3914187"/>
              <a:ext cx="872012" cy="472097"/>
            </a:xfrm>
            <a:custGeom>
              <a:avLst/>
              <a:gdLst>
                <a:gd name="T0" fmla="*/ 0 w 2698"/>
                <a:gd name="T1" fmla="*/ 905 h 1581"/>
                <a:gd name="T2" fmla="*/ 195 w 2698"/>
                <a:gd name="T3" fmla="*/ 1306 h 1581"/>
                <a:gd name="T4" fmla="*/ 298 w 2698"/>
                <a:gd name="T5" fmla="*/ 1510 h 1581"/>
                <a:gd name="T6" fmla="*/ 552 w 2698"/>
                <a:gd name="T7" fmla="*/ 1433 h 1581"/>
                <a:gd name="T8" fmla="*/ 732 w 2698"/>
                <a:gd name="T9" fmla="*/ 1331 h 1581"/>
                <a:gd name="T10" fmla="*/ 1236 w 2698"/>
                <a:gd name="T11" fmla="*/ 1278 h 1581"/>
                <a:gd name="T12" fmla="*/ 1525 w 2698"/>
                <a:gd name="T13" fmla="*/ 1200 h 1581"/>
                <a:gd name="T14" fmla="*/ 1786 w 2698"/>
                <a:gd name="T15" fmla="*/ 1101 h 1581"/>
                <a:gd name="T16" fmla="*/ 2065 w 2698"/>
                <a:gd name="T17" fmla="*/ 1246 h 1581"/>
                <a:gd name="T18" fmla="*/ 2333 w 2698"/>
                <a:gd name="T19" fmla="*/ 1289 h 1581"/>
                <a:gd name="T20" fmla="*/ 2393 w 2698"/>
                <a:gd name="T21" fmla="*/ 1191 h 1581"/>
                <a:gd name="T22" fmla="*/ 2648 w 2698"/>
                <a:gd name="T23" fmla="*/ 956 h 1581"/>
                <a:gd name="T24" fmla="*/ 2435 w 2698"/>
                <a:gd name="T25" fmla="*/ 538 h 1581"/>
                <a:gd name="T26" fmla="*/ 2267 w 2698"/>
                <a:gd name="T27" fmla="*/ 0 h 1581"/>
                <a:gd name="T28" fmla="*/ 1798 w 2698"/>
                <a:gd name="T29" fmla="*/ 148 h 1581"/>
                <a:gd name="T30" fmla="*/ 1511 w 2698"/>
                <a:gd name="T31" fmla="*/ 224 h 1581"/>
                <a:gd name="T32" fmla="*/ 1060 w 2698"/>
                <a:gd name="T33" fmla="*/ 309 h 1581"/>
                <a:gd name="T34" fmla="*/ 976 w 2698"/>
                <a:gd name="T35" fmla="*/ 494 h 1581"/>
                <a:gd name="T36" fmla="*/ 1022 w 2698"/>
                <a:gd name="T37" fmla="*/ 675 h 1581"/>
                <a:gd name="T38" fmla="*/ 849 w 2698"/>
                <a:gd name="T39" fmla="*/ 823 h 1581"/>
                <a:gd name="T40" fmla="*/ 605 w 2698"/>
                <a:gd name="T41" fmla="*/ 806 h 1581"/>
                <a:gd name="T42" fmla="*/ 415 w 2698"/>
                <a:gd name="T43" fmla="*/ 680 h 1581"/>
                <a:gd name="T44" fmla="*/ 73 w 2698"/>
                <a:gd name="T45" fmla="*/ 852 h 1581"/>
                <a:gd name="T46" fmla="*/ 0 w 2698"/>
                <a:gd name="T47" fmla="*/ 905 h 1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98" h="1581">
                  <a:moveTo>
                    <a:pt x="0" y="905"/>
                  </a:moveTo>
                  <a:cubicBezTo>
                    <a:pt x="0" y="905"/>
                    <a:pt x="192" y="1179"/>
                    <a:pt x="195" y="1306"/>
                  </a:cubicBezTo>
                  <a:cubicBezTo>
                    <a:pt x="199" y="1433"/>
                    <a:pt x="234" y="1440"/>
                    <a:pt x="298" y="1510"/>
                  </a:cubicBezTo>
                  <a:cubicBezTo>
                    <a:pt x="361" y="1581"/>
                    <a:pt x="537" y="1549"/>
                    <a:pt x="552" y="1433"/>
                  </a:cubicBezTo>
                  <a:cubicBezTo>
                    <a:pt x="566" y="1316"/>
                    <a:pt x="597" y="1352"/>
                    <a:pt x="732" y="1331"/>
                  </a:cubicBezTo>
                  <a:cubicBezTo>
                    <a:pt x="866" y="1309"/>
                    <a:pt x="1084" y="1352"/>
                    <a:pt x="1236" y="1278"/>
                  </a:cubicBezTo>
                  <a:cubicBezTo>
                    <a:pt x="1388" y="1204"/>
                    <a:pt x="1395" y="1242"/>
                    <a:pt x="1525" y="1200"/>
                  </a:cubicBezTo>
                  <a:cubicBezTo>
                    <a:pt x="1656" y="1158"/>
                    <a:pt x="1730" y="1069"/>
                    <a:pt x="1786" y="1101"/>
                  </a:cubicBezTo>
                  <a:cubicBezTo>
                    <a:pt x="1843" y="1133"/>
                    <a:pt x="1906" y="1228"/>
                    <a:pt x="2065" y="1246"/>
                  </a:cubicBezTo>
                  <a:cubicBezTo>
                    <a:pt x="2144" y="1255"/>
                    <a:pt x="2244" y="1275"/>
                    <a:pt x="2333" y="1289"/>
                  </a:cubicBezTo>
                  <a:cubicBezTo>
                    <a:pt x="2349" y="1254"/>
                    <a:pt x="2370" y="1219"/>
                    <a:pt x="2393" y="1191"/>
                  </a:cubicBezTo>
                  <a:cubicBezTo>
                    <a:pt x="2471" y="1091"/>
                    <a:pt x="2599" y="1049"/>
                    <a:pt x="2648" y="956"/>
                  </a:cubicBezTo>
                  <a:cubicBezTo>
                    <a:pt x="2698" y="864"/>
                    <a:pt x="2457" y="807"/>
                    <a:pt x="2435" y="538"/>
                  </a:cubicBezTo>
                  <a:cubicBezTo>
                    <a:pt x="2420" y="341"/>
                    <a:pt x="2366" y="151"/>
                    <a:pt x="2267" y="0"/>
                  </a:cubicBezTo>
                  <a:cubicBezTo>
                    <a:pt x="2167" y="62"/>
                    <a:pt x="1980" y="135"/>
                    <a:pt x="1798" y="148"/>
                  </a:cubicBezTo>
                  <a:cubicBezTo>
                    <a:pt x="1575" y="165"/>
                    <a:pt x="1629" y="153"/>
                    <a:pt x="1511" y="224"/>
                  </a:cubicBezTo>
                  <a:cubicBezTo>
                    <a:pt x="1393" y="296"/>
                    <a:pt x="1208" y="254"/>
                    <a:pt x="1060" y="309"/>
                  </a:cubicBezTo>
                  <a:cubicBezTo>
                    <a:pt x="913" y="363"/>
                    <a:pt x="1022" y="384"/>
                    <a:pt x="976" y="494"/>
                  </a:cubicBezTo>
                  <a:cubicBezTo>
                    <a:pt x="929" y="604"/>
                    <a:pt x="988" y="595"/>
                    <a:pt x="1022" y="675"/>
                  </a:cubicBezTo>
                  <a:cubicBezTo>
                    <a:pt x="1056" y="756"/>
                    <a:pt x="946" y="815"/>
                    <a:pt x="849" y="823"/>
                  </a:cubicBezTo>
                  <a:cubicBezTo>
                    <a:pt x="752" y="831"/>
                    <a:pt x="664" y="806"/>
                    <a:pt x="605" y="806"/>
                  </a:cubicBezTo>
                  <a:cubicBezTo>
                    <a:pt x="546" y="806"/>
                    <a:pt x="499" y="709"/>
                    <a:pt x="415" y="680"/>
                  </a:cubicBezTo>
                  <a:cubicBezTo>
                    <a:pt x="331" y="650"/>
                    <a:pt x="103" y="810"/>
                    <a:pt x="73" y="852"/>
                  </a:cubicBezTo>
                  <a:cubicBezTo>
                    <a:pt x="56" y="877"/>
                    <a:pt x="30" y="906"/>
                    <a:pt x="0" y="90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455BE70D-D094-18B8-4773-4DF2064EAEC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0329" y="4127755"/>
              <a:ext cx="805870" cy="937773"/>
            </a:xfrm>
            <a:custGeom>
              <a:avLst/>
              <a:gdLst>
                <a:gd name="T0" fmla="*/ 1429 w 2496"/>
                <a:gd name="T1" fmla="*/ 793 h 3147"/>
                <a:gd name="T2" fmla="*/ 1534 w 2496"/>
                <a:gd name="T3" fmla="*/ 1167 h 3147"/>
                <a:gd name="T4" fmla="*/ 1644 w 2496"/>
                <a:gd name="T5" fmla="*/ 1345 h 3147"/>
                <a:gd name="T6" fmla="*/ 1759 w 2496"/>
                <a:gd name="T7" fmla="*/ 1554 h 3147"/>
                <a:gd name="T8" fmla="*/ 1958 w 2496"/>
                <a:gd name="T9" fmla="*/ 1794 h 3147"/>
                <a:gd name="T10" fmla="*/ 2203 w 2496"/>
                <a:gd name="T11" fmla="*/ 1831 h 3147"/>
                <a:gd name="T12" fmla="*/ 2323 w 2496"/>
                <a:gd name="T13" fmla="*/ 1993 h 3147"/>
                <a:gd name="T14" fmla="*/ 2428 w 2496"/>
                <a:gd name="T15" fmla="*/ 2275 h 3147"/>
                <a:gd name="T16" fmla="*/ 2470 w 2496"/>
                <a:gd name="T17" fmla="*/ 2468 h 3147"/>
                <a:gd name="T18" fmla="*/ 2360 w 2496"/>
                <a:gd name="T19" fmla="*/ 2719 h 3147"/>
                <a:gd name="T20" fmla="*/ 2240 w 2496"/>
                <a:gd name="T21" fmla="*/ 2803 h 3147"/>
                <a:gd name="T22" fmla="*/ 1895 w 2496"/>
                <a:gd name="T23" fmla="*/ 2917 h 3147"/>
                <a:gd name="T24" fmla="*/ 1749 w 2496"/>
                <a:gd name="T25" fmla="*/ 3147 h 3147"/>
                <a:gd name="T26" fmla="*/ 1566 w 2496"/>
                <a:gd name="T27" fmla="*/ 2923 h 3147"/>
                <a:gd name="T28" fmla="*/ 1472 w 2496"/>
                <a:gd name="T29" fmla="*/ 2635 h 3147"/>
                <a:gd name="T30" fmla="*/ 1231 w 2496"/>
                <a:gd name="T31" fmla="*/ 2348 h 3147"/>
                <a:gd name="T32" fmla="*/ 1048 w 2496"/>
                <a:gd name="T33" fmla="*/ 2055 h 3147"/>
                <a:gd name="T34" fmla="*/ 886 w 2496"/>
                <a:gd name="T35" fmla="*/ 1925 h 3147"/>
                <a:gd name="T36" fmla="*/ 813 w 2496"/>
                <a:gd name="T37" fmla="*/ 1784 h 3147"/>
                <a:gd name="T38" fmla="*/ 677 w 2496"/>
                <a:gd name="T39" fmla="*/ 1413 h 3147"/>
                <a:gd name="T40" fmla="*/ 432 w 2496"/>
                <a:gd name="T41" fmla="*/ 1151 h 3147"/>
                <a:gd name="T42" fmla="*/ 254 w 2496"/>
                <a:gd name="T43" fmla="*/ 1036 h 3147"/>
                <a:gd name="T44" fmla="*/ 270 w 2496"/>
                <a:gd name="T45" fmla="*/ 822 h 3147"/>
                <a:gd name="T46" fmla="*/ 0 w 2496"/>
                <a:gd name="T47" fmla="*/ 363 h 3147"/>
                <a:gd name="T48" fmla="*/ 81 w 2496"/>
                <a:gd name="T49" fmla="*/ 88 h 3147"/>
                <a:gd name="T50" fmla="*/ 115 w 2496"/>
                <a:gd name="T51" fmla="*/ 76 h 3147"/>
                <a:gd name="T52" fmla="*/ 158 w 2496"/>
                <a:gd name="T53" fmla="*/ 212 h 3147"/>
                <a:gd name="T54" fmla="*/ 301 w 2496"/>
                <a:gd name="T55" fmla="*/ 334 h 3147"/>
                <a:gd name="T56" fmla="*/ 553 w 2496"/>
                <a:gd name="T57" fmla="*/ 327 h 3147"/>
                <a:gd name="T58" fmla="*/ 890 w 2496"/>
                <a:gd name="T59" fmla="*/ 28 h 3147"/>
                <a:gd name="T60" fmla="*/ 915 w 2496"/>
                <a:gd name="T61" fmla="*/ 16 h 3147"/>
                <a:gd name="T62" fmla="*/ 915 w 2496"/>
                <a:gd name="T63" fmla="*/ 16 h 3147"/>
                <a:gd name="T64" fmla="*/ 915 w 2496"/>
                <a:gd name="T65" fmla="*/ 16 h 3147"/>
                <a:gd name="T66" fmla="*/ 1065 w 2496"/>
                <a:gd name="T67" fmla="*/ 127 h 3147"/>
                <a:gd name="T68" fmla="*/ 1117 w 2496"/>
                <a:gd name="T69" fmla="*/ 185 h 3147"/>
                <a:gd name="T70" fmla="*/ 1131 w 2496"/>
                <a:gd name="T71" fmla="*/ 188 h 3147"/>
                <a:gd name="T72" fmla="*/ 1131 w 2496"/>
                <a:gd name="T73" fmla="*/ 188 h 3147"/>
                <a:gd name="T74" fmla="*/ 1326 w 2496"/>
                <a:gd name="T75" fmla="*/ 589 h 3147"/>
                <a:gd name="T76" fmla="*/ 1429 w 2496"/>
                <a:gd name="T77" fmla="*/ 793 h 3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496" h="3147">
                  <a:moveTo>
                    <a:pt x="1429" y="793"/>
                  </a:moveTo>
                  <a:cubicBezTo>
                    <a:pt x="1429" y="793"/>
                    <a:pt x="1445" y="1062"/>
                    <a:pt x="1534" y="1167"/>
                  </a:cubicBezTo>
                  <a:cubicBezTo>
                    <a:pt x="1623" y="1271"/>
                    <a:pt x="1555" y="1292"/>
                    <a:pt x="1644" y="1345"/>
                  </a:cubicBezTo>
                  <a:cubicBezTo>
                    <a:pt x="1733" y="1397"/>
                    <a:pt x="1696" y="1449"/>
                    <a:pt x="1759" y="1554"/>
                  </a:cubicBezTo>
                  <a:cubicBezTo>
                    <a:pt x="1822" y="1658"/>
                    <a:pt x="1884" y="1794"/>
                    <a:pt x="1958" y="1794"/>
                  </a:cubicBezTo>
                  <a:cubicBezTo>
                    <a:pt x="2031" y="1794"/>
                    <a:pt x="2114" y="1778"/>
                    <a:pt x="2203" y="1831"/>
                  </a:cubicBezTo>
                  <a:cubicBezTo>
                    <a:pt x="2292" y="1883"/>
                    <a:pt x="2292" y="1878"/>
                    <a:pt x="2323" y="1993"/>
                  </a:cubicBezTo>
                  <a:cubicBezTo>
                    <a:pt x="2355" y="2108"/>
                    <a:pt x="2464" y="2191"/>
                    <a:pt x="2428" y="2275"/>
                  </a:cubicBezTo>
                  <a:cubicBezTo>
                    <a:pt x="2391" y="2358"/>
                    <a:pt x="2444" y="2400"/>
                    <a:pt x="2470" y="2468"/>
                  </a:cubicBezTo>
                  <a:cubicBezTo>
                    <a:pt x="2496" y="2536"/>
                    <a:pt x="2428" y="2661"/>
                    <a:pt x="2360" y="2719"/>
                  </a:cubicBezTo>
                  <a:cubicBezTo>
                    <a:pt x="2292" y="2776"/>
                    <a:pt x="2276" y="2787"/>
                    <a:pt x="2240" y="2803"/>
                  </a:cubicBezTo>
                  <a:cubicBezTo>
                    <a:pt x="2203" y="2818"/>
                    <a:pt x="1968" y="2808"/>
                    <a:pt x="1895" y="2917"/>
                  </a:cubicBezTo>
                  <a:cubicBezTo>
                    <a:pt x="1822" y="3027"/>
                    <a:pt x="1749" y="3147"/>
                    <a:pt x="1749" y="3147"/>
                  </a:cubicBezTo>
                  <a:cubicBezTo>
                    <a:pt x="1749" y="3147"/>
                    <a:pt x="1670" y="3017"/>
                    <a:pt x="1566" y="2923"/>
                  </a:cubicBezTo>
                  <a:cubicBezTo>
                    <a:pt x="1461" y="2829"/>
                    <a:pt x="1571" y="2771"/>
                    <a:pt x="1472" y="2635"/>
                  </a:cubicBezTo>
                  <a:cubicBezTo>
                    <a:pt x="1372" y="2499"/>
                    <a:pt x="1304" y="2447"/>
                    <a:pt x="1231" y="2348"/>
                  </a:cubicBezTo>
                  <a:cubicBezTo>
                    <a:pt x="1158" y="2249"/>
                    <a:pt x="1163" y="2155"/>
                    <a:pt x="1048" y="2055"/>
                  </a:cubicBezTo>
                  <a:cubicBezTo>
                    <a:pt x="933" y="1956"/>
                    <a:pt x="912" y="1972"/>
                    <a:pt x="886" y="1925"/>
                  </a:cubicBezTo>
                  <a:cubicBezTo>
                    <a:pt x="860" y="1878"/>
                    <a:pt x="839" y="1893"/>
                    <a:pt x="813" y="1784"/>
                  </a:cubicBezTo>
                  <a:cubicBezTo>
                    <a:pt x="787" y="1674"/>
                    <a:pt x="750" y="1590"/>
                    <a:pt x="677" y="1413"/>
                  </a:cubicBezTo>
                  <a:cubicBezTo>
                    <a:pt x="604" y="1235"/>
                    <a:pt x="536" y="1204"/>
                    <a:pt x="432" y="1151"/>
                  </a:cubicBezTo>
                  <a:cubicBezTo>
                    <a:pt x="327" y="1099"/>
                    <a:pt x="233" y="1125"/>
                    <a:pt x="254" y="1036"/>
                  </a:cubicBezTo>
                  <a:cubicBezTo>
                    <a:pt x="275" y="947"/>
                    <a:pt x="312" y="979"/>
                    <a:pt x="270" y="822"/>
                  </a:cubicBezTo>
                  <a:cubicBezTo>
                    <a:pt x="228" y="665"/>
                    <a:pt x="0" y="363"/>
                    <a:pt x="0" y="363"/>
                  </a:cubicBezTo>
                  <a:cubicBezTo>
                    <a:pt x="0" y="363"/>
                    <a:pt x="32" y="206"/>
                    <a:pt x="81" y="88"/>
                  </a:cubicBezTo>
                  <a:cubicBezTo>
                    <a:pt x="91" y="82"/>
                    <a:pt x="102" y="78"/>
                    <a:pt x="115" y="76"/>
                  </a:cubicBezTo>
                  <a:cubicBezTo>
                    <a:pt x="251" y="54"/>
                    <a:pt x="201" y="162"/>
                    <a:pt x="158" y="212"/>
                  </a:cubicBezTo>
                  <a:cubicBezTo>
                    <a:pt x="115" y="263"/>
                    <a:pt x="273" y="270"/>
                    <a:pt x="301" y="334"/>
                  </a:cubicBezTo>
                  <a:cubicBezTo>
                    <a:pt x="330" y="399"/>
                    <a:pt x="352" y="578"/>
                    <a:pt x="553" y="327"/>
                  </a:cubicBezTo>
                  <a:cubicBezTo>
                    <a:pt x="710" y="131"/>
                    <a:pt x="840" y="53"/>
                    <a:pt x="890" y="28"/>
                  </a:cubicBezTo>
                  <a:cubicBezTo>
                    <a:pt x="899" y="27"/>
                    <a:pt x="907" y="24"/>
                    <a:pt x="915" y="16"/>
                  </a:cubicBezTo>
                  <a:lnTo>
                    <a:pt x="915" y="16"/>
                  </a:lnTo>
                  <a:lnTo>
                    <a:pt x="915" y="16"/>
                  </a:lnTo>
                  <a:cubicBezTo>
                    <a:pt x="942" y="0"/>
                    <a:pt x="1013" y="26"/>
                    <a:pt x="1065" y="127"/>
                  </a:cubicBezTo>
                  <a:cubicBezTo>
                    <a:pt x="1083" y="161"/>
                    <a:pt x="1100" y="178"/>
                    <a:pt x="1117" y="185"/>
                  </a:cubicBezTo>
                  <a:cubicBezTo>
                    <a:pt x="1121" y="189"/>
                    <a:pt x="1125" y="190"/>
                    <a:pt x="1131" y="188"/>
                  </a:cubicBezTo>
                  <a:lnTo>
                    <a:pt x="1131" y="188"/>
                  </a:lnTo>
                  <a:cubicBezTo>
                    <a:pt x="1131" y="188"/>
                    <a:pt x="1323" y="462"/>
                    <a:pt x="1326" y="589"/>
                  </a:cubicBezTo>
                  <a:cubicBezTo>
                    <a:pt x="1330" y="716"/>
                    <a:pt x="1365" y="723"/>
                    <a:pt x="1429" y="79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0A35209C-3071-ABFC-BFC8-B0F7A259EF5F}"/>
                </a:ext>
              </a:extLst>
            </p:cNvPr>
            <p:cNvSpPr>
              <a:spLocks/>
            </p:cNvSpPr>
            <p:nvPr/>
          </p:nvSpPr>
          <p:spPr bwMode="auto">
            <a:xfrm>
              <a:off x="9104415" y="4007322"/>
              <a:ext cx="1220120" cy="1064628"/>
            </a:xfrm>
            <a:custGeom>
              <a:avLst/>
              <a:gdLst>
                <a:gd name="T0" fmla="*/ 1780 w 3774"/>
                <a:gd name="T1" fmla="*/ 0 h 3575"/>
                <a:gd name="T2" fmla="*/ 1774 w 3774"/>
                <a:gd name="T3" fmla="*/ 1114 h 3575"/>
                <a:gd name="T4" fmla="*/ 1947 w 3774"/>
                <a:gd name="T5" fmla="*/ 1154 h 3575"/>
                <a:gd name="T6" fmla="*/ 2454 w 3774"/>
                <a:gd name="T7" fmla="*/ 1054 h 3575"/>
                <a:gd name="T8" fmla="*/ 2907 w 3774"/>
                <a:gd name="T9" fmla="*/ 1148 h 3575"/>
                <a:gd name="T10" fmla="*/ 3767 w 3774"/>
                <a:gd name="T11" fmla="*/ 2681 h 3575"/>
                <a:gd name="T12" fmla="*/ 3440 w 3774"/>
                <a:gd name="T13" fmla="*/ 3055 h 3575"/>
                <a:gd name="T14" fmla="*/ 2747 w 3774"/>
                <a:gd name="T15" fmla="*/ 3535 h 3575"/>
                <a:gd name="T16" fmla="*/ 1974 w 3774"/>
                <a:gd name="T17" fmla="*/ 3161 h 3575"/>
                <a:gd name="T18" fmla="*/ 1820 w 3774"/>
                <a:gd name="T19" fmla="*/ 3248 h 3575"/>
                <a:gd name="T20" fmla="*/ 1640 w 3774"/>
                <a:gd name="T21" fmla="*/ 3268 h 3575"/>
                <a:gd name="T22" fmla="*/ 1267 w 3774"/>
                <a:gd name="T23" fmla="*/ 3168 h 3575"/>
                <a:gd name="T24" fmla="*/ 960 w 3774"/>
                <a:gd name="T25" fmla="*/ 3055 h 3575"/>
                <a:gd name="T26" fmla="*/ 613 w 3774"/>
                <a:gd name="T27" fmla="*/ 2995 h 3575"/>
                <a:gd name="T28" fmla="*/ 453 w 3774"/>
                <a:gd name="T29" fmla="*/ 2755 h 3575"/>
                <a:gd name="T30" fmla="*/ 280 w 3774"/>
                <a:gd name="T31" fmla="*/ 2441 h 3575"/>
                <a:gd name="T32" fmla="*/ 107 w 3774"/>
                <a:gd name="T33" fmla="*/ 2174 h 3575"/>
                <a:gd name="T34" fmla="*/ 40 w 3774"/>
                <a:gd name="T35" fmla="*/ 1708 h 3575"/>
                <a:gd name="T36" fmla="*/ 113 w 3774"/>
                <a:gd name="T37" fmla="*/ 1614 h 3575"/>
                <a:gd name="T38" fmla="*/ 154 w 3774"/>
                <a:gd name="T39" fmla="*/ 1427 h 3575"/>
                <a:gd name="T40" fmla="*/ 253 w 3774"/>
                <a:gd name="T41" fmla="*/ 1136 h 3575"/>
                <a:gd name="T42" fmla="*/ 289 w 3774"/>
                <a:gd name="T43" fmla="*/ 1016 h 3575"/>
                <a:gd name="T44" fmla="*/ 700 w 3774"/>
                <a:gd name="T45" fmla="*/ 1001 h 3575"/>
                <a:gd name="T46" fmla="*/ 1176 w 3774"/>
                <a:gd name="T47" fmla="*/ 732 h 3575"/>
                <a:gd name="T48" fmla="*/ 1552 w 3774"/>
                <a:gd name="T49" fmla="*/ 270 h 3575"/>
                <a:gd name="T50" fmla="*/ 1780 w 3774"/>
                <a:gd name="T51" fmla="*/ 0 h 3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774" h="3575">
                  <a:moveTo>
                    <a:pt x="1780" y="0"/>
                  </a:moveTo>
                  <a:lnTo>
                    <a:pt x="1774" y="1114"/>
                  </a:lnTo>
                  <a:cubicBezTo>
                    <a:pt x="1774" y="1114"/>
                    <a:pt x="1854" y="1048"/>
                    <a:pt x="1947" y="1154"/>
                  </a:cubicBezTo>
                  <a:cubicBezTo>
                    <a:pt x="2040" y="1261"/>
                    <a:pt x="2300" y="1081"/>
                    <a:pt x="2454" y="1054"/>
                  </a:cubicBezTo>
                  <a:cubicBezTo>
                    <a:pt x="2607" y="1028"/>
                    <a:pt x="2800" y="968"/>
                    <a:pt x="2907" y="1148"/>
                  </a:cubicBezTo>
                  <a:cubicBezTo>
                    <a:pt x="3014" y="1328"/>
                    <a:pt x="3760" y="2548"/>
                    <a:pt x="3767" y="2681"/>
                  </a:cubicBezTo>
                  <a:cubicBezTo>
                    <a:pt x="3774" y="2815"/>
                    <a:pt x="3440" y="2961"/>
                    <a:pt x="3440" y="3055"/>
                  </a:cubicBezTo>
                  <a:cubicBezTo>
                    <a:pt x="3440" y="3148"/>
                    <a:pt x="2840" y="3575"/>
                    <a:pt x="2747" y="3535"/>
                  </a:cubicBezTo>
                  <a:cubicBezTo>
                    <a:pt x="2654" y="3495"/>
                    <a:pt x="1974" y="3161"/>
                    <a:pt x="1974" y="3161"/>
                  </a:cubicBezTo>
                  <a:cubicBezTo>
                    <a:pt x="1974" y="3161"/>
                    <a:pt x="1807" y="3188"/>
                    <a:pt x="1820" y="3248"/>
                  </a:cubicBezTo>
                  <a:cubicBezTo>
                    <a:pt x="1834" y="3308"/>
                    <a:pt x="1780" y="3268"/>
                    <a:pt x="1640" y="3268"/>
                  </a:cubicBezTo>
                  <a:cubicBezTo>
                    <a:pt x="1500" y="3268"/>
                    <a:pt x="1334" y="3281"/>
                    <a:pt x="1267" y="3168"/>
                  </a:cubicBezTo>
                  <a:cubicBezTo>
                    <a:pt x="1200" y="3055"/>
                    <a:pt x="1087" y="3161"/>
                    <a:pt x="960" y="3055"/>
                  </a:cubicBezTo>
                  <a:cubicBezTo>
                    <a:pt x="833" y="2948"/>
                    <a:pt x="713" y="3035"/>
                    <a:pt x="613" y="2995"/>
                  </a:cubicBezTo>
                  <a:cubicBezTo>
                    <a:pt x="513" y="2955"/>
                    <a:pt x="480" y="2948"/>
                    <a:pt x="453" y="2755"/>
                  </a:cubicBezTo>
                  <a:cubicBezTo>
                    <a:pt x="427" y="2561"/>
                    <a:pt x="387" y="2481"/>
                    <a:pt x="280" y="2441"/>
                  </a:cubicBezTo>
                  <a:cubicBezTo>
                    <a:pt x="173" y="2401"/>
                    <a:pt x="213" y="2294"/>
                    <a:pt x="107" y="2174"/>
                  </a:cubicBezTo>
                  <a:cubicBezTo>
                    <a:pt x="0" y="2054"/>
                    <a:pt x="40" y="1708"/>
                    <a:pt x="40" y="1708"/>
                  </a:cubicBezTo>
                  <a:cubicBezTo>
                    <a:pt x="40" y="1708"/>
                    <a:pt x="27" y="1748"/>
                    <a:pt x="113" y="1614"/>
                  </a:cubicBezTo>
                  <a:cubicBezTo>
                    <a:pt x="200" y="1481"/>
                    <a:pt x="154" y="1427"/>
                    <a:pt x="154" y="1427"/>
                  </a:cubicBezTo>
                  <a:cubicBezTo>
                    <a:pt x="154" y="1427"/>
                    <a:pt x="310" y="1236"/>
                    <a:pt x="253" y="1136"/>
                  </a:cubicBezTo>
                  <a:cubicBezTo>
                    <a:pt x="196" y="1037"/>
                    <a:pt x="218" y="945"/>
                    <a:pt x="289" y="1016"/>
                  </a:cubicBezTo>
                  <a:cubicBezTo>
                    <a:pt x="360" y="1087"/>
                    <a:pt x="629" y="1143"/>
                    <a:pt x="700" y="1001"/>
                  </a:cubicBezTo>
                  <a:cubicBezTo>
                    <a:pt x="771" y="859"/>
                    <a:pt x="1006" y="867"/>
                    <a:pt x="1176" y="732"/>
                  </a:cubicBezTo>
                  <a:cubicBezTo>
                    <a:pt x="1347" y="597"/>
                    <a:pt x="1517" y="533"/>
                    <a:pt x="1552" y="270"/>
                  </a:cubicBezTo>
                  <a:cubicBezTo>
                    <a:pt x="1588" y="8"/>
                    <a:pt x="1737" y="71"/>
                    <a:pt x="1780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id="{A32A1E29-A217-9428-3245-7297BD42FAA5}"/>
                </a:ext>
              </a:extLst>
            </p:cNvPr>
            <p:cNvSpPr>
              <a:spLocks/>
            </p:cNvSpPr>
            <p:nvPr/>
          </p:nvSpPr>
          <p:spPr bwMode="auto">
            <a:xfrm>
              <a:off x="9497777" y="4916191"/>
              <a:ext cx="776282" cy="1371331"/>
            </a:xfrm>
            <a:custGeom>
              <a:avLst/>
              <a:gdLst>
                <a:gd name="T0" fmla="*/ 121 w 2402"/>
                <a:gd name="T1" fmla="*/ 2503 h 4604"/>
                <a:gd name="T2" fmla="*/ 188 w 2402"/>
                <a:gd name="T3" fmla="*/ 2815 h 4604"/>
                <a:gd name="T4" fmla="*/ 364 w 2402"/>
                <a:gd name="T5" fmla="*/ 3245 h 4604"/>
                <a:gd name="T6" fmla="*/ 577 w 2402"/>
                <a:gd name="T7" fmla="*/ 3250 h 4604"/>
                <a:gd name="T8" fmla="*/ 762 w 2402"/>
                <a:gd name="T9" fmla="*/ 3372 h 4604"/>
                <a:gd name="T10" fmla="*/ 826 w 2402"/>
                <a:gd name="T11" fmla="*/ 3601 h 4604"/>
                <a:gd name="T12" fmla="*/ 921 w 2402"/>
                <a:gd name="T13" fmla="*/ 3814 h 4604"/>
                <a:gd name="T14" fmla="*/ 1110 w 2402"/>
                <a:gd name="T15" fmla="*/ 3936 h 4604"/>
                <a:gd name="T16" fmla="*/ 982 w 2402"/>
                <a:gd name="T17" fmla="*/ 4115 h 4604"/>
                <a:gd name="T18" fmla="*/ 1296 w 2402"/>
                <a:gd name="T19" fmla="*/ 4516 h 4604"/>
                <a:gd name="T20" fmla="*/ 1545 w 2402"/>
                <a:gd name="T21" fmla="*/ 4547 h 4604"/>
                <a:gd name="T22" fmla="*/ 1761 w 2402"/>
                <a:gd name="T23" fmla="*/ 4307 h 4604"/>
                <a:gd name="T24" fmla="*/ 2139 w 2402"/>
                <a:gd name="T25" fmla="*/ 3936 h 4604"/>
                <a:gd name="T26" fmla="*/ 2079 w 2402"/>
                <a:gd name="T27" fmla="*/ 3716 h 4604"/>
                <a:gd name="T28" fmla="*/ 2082 w 2402"/>
                <a:gd name="T29" fmla="*/ 3527 h 4604"/>
                <a:gd name="T30" fmla="*/ 1812 w 2402"/>
                <a:gd name="T31" fmla="*/ 3456 h 4604"/>
                <a:gd name="T32" fmla="*/ 1704 w 2402"/>
                <a:gd name="T33" fmla="*/ 3365 h 4604"/>
                <a:gd name="T34" fmla="*/ 1626 w 2402"/>
                <a:gd name="T35" fmla="*/ 3196 h 4604"/>
                <a:gd name="T36" fmla="*/ 1512 w 2402"/>
                <a:gd name="T37" fmla="*/ 3149 h 4604"/>
                <a:gd name="T38" fmla="*/ 1434 w 2402"/>
                <a:gd name="T39" fmla="*/ 3068 h 4604"/>
                <a:gd name="T40" fmla="*/ 1326 w 2402"/>
                <a:gd name="T41" fmla="*/ 3082 h 4604"/>
                <a:gd name="T42" fmla="*/ 1252 w 2402"/>
                <a:gd name="T43" fmla="*/ 3109 h 4604"/>
                <a:gd name="T44" fmla="*/ 1177 w 2402"/>
                <a:gd name="T45" fmla="*/ 2920 h 4604"/>
                <a:gd name="T46" fmla="*/ 1309 w 2402"/>
                <a:gd name="T47" fmla="*/ 2849 h 4604"/>
                <a:gd name="T48" fmla="*/ 1390 w 2402"/>
                <a:gd name="T49" fmla="*/ 2879 h 4604"/>
                <a:gd name="T50" fmla="*/ 1234 w 2402"/>
                <a:gd name="T51" fmla="*/ 2611 h 4604"/>
                <a:gd name="T52" fmla="*/ 1293 w 2402"/>
                <a:gd name="T53" fmla="*/ 2533 h 4604"/>
                <a:gd name="T54" fmla="*/ 1435 w 2402"/>
                <a:gd name="T55" fmla="*/ 2460 h 4604"/>
                <a:gd name="T56" fmla="*/ 1595 w 2402"/>
                <a:gd name="T57" fmla="*/ 2579 h 4604"/>
                <a:gd name="T58" fmla="*/ 1832 w 2402"/>
                <a:gd name="T59" fmla="*/ 2679 h 4604"/>
                <a:gd name="T60" fmla="*/ 1964 w 2402"/>
                <a:gd name="T61" fmla="*/ 2492 h 4604"/>
                <a:gd name="T62" fmla="*/ 1946 w 2402"/>
                <a:gd name="T63" fmla="*/ 2346 h 4604"/>
                <a:gd name="T64" fmla="*/ 1877 w 2402"/>
                <a:gd name="T65" fmla="*/ 1954 h 4604"/>
                <a:gd name="T66" fmla="*/ 1992 w 2402"/>
                <a:gd name="T67" fmla="*/ 1721 h 4604"/>
                <a:gd name="T68" fmla="*/ 2165 w 2402"/>
                <a:gd name="T69" fmla="*/ 1520 h 4604"/>
                <a:gd name="T70" fmla="*/ 2302 w 2402"/>
                <a:gd name="T71" fmla="*/ 1351 h 4604"/>
                <a:gd name="T72" fmla="*/ 2206 w 2402"/>
                <a:gd name="T73" fmla="*/ 1114 h 4604"/>
                <a:gd name="T74" fmla="*/ 2174 w 2402"/>
                <a:gd name="T75" fmla="*/ 927 h 4604"/>
                <a:gd name="T76" fmla="*/ 2142 w 2402"/>
                <a:gd name="T77" fmla="*/ 762 h 4604"/>
                <a:gd name="T78" fmla="*/ 2202 w 2402"/>
                <a:gd name="T79" fmla="*/ 616 h 4604"/>
                <a:gd name="T80" fmla="*/ 2226 w 2402"/>
                <a:gd name="T81" fmla="*/ 4 h 4604"/>
                <a:gd name="T82" fmla="*/ 2226 w 2402"/>
                <a:gd name="T83" fmla="*/ 4 h 4604"/>
                <a:gd name="T84" fmla="*/ 1533 w 2402"/>
                <a:gd name="T85" fmla="*/ 484 h 4604"/>
                <a:gd name="T86" fmla="*/ 801 w 2402"/>
                <a:gd name="T87" fmla="*/ 130 h 4604"/>
                <a:gd name="T88" fmla="*/ 752 w 2402"/>
                <a:gd name="T89" fmla="*/ 467 h 4604"/>
                <a:gd name="T90" fmla="*/ 532 w 2402"/>
                <a:gd name="T91" fmla="*/ 772 h 4604"/>
                <a:gd name="T92" fmla="*/ 325 w 2402"/>
                <a:gd name="T93" fmla="*/ 940 h 4604"/>
                <a:gd name="T94" fmla="*/ 338 w 2402"/>
                <a:gd name="T95" fmla="*/ 1200 h 4604"/>
                <a:gd name="T96" fmla="*/ 227 w 2402"/>
                <a:gd name="T97" fmla="*/ 1589 h 4604"/>
                <a:gd name="T98" fmla="*/ 26 w 2402"/>
                <a:gd name="T99" fmla="*/ 1854 h 4604"/>
                <a:gd name="T100" fmla="*/ 169 w 2402"/>
                <a:gd name="T101" fmla="*/ 2127 h 4604"/>
                <a:gd name="T102" fmla="*/ 169 w 2402"/>
                <a:gd name="T103" fmla="*/ 2341 h 4604"/>
                <a:gd name="T104" fmla="*/ 121 w 2402"/>
                <a:gd name="T105" fmla="*/ 2503 h 4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402" h="4604">
                  <a:moveTo>
                    <a:pt x="121" y="2503"/>
                  </a:moveTo>
                  <a:cubicBezTo>
                    <a:pt x="121" y="2503"/>
                    <a:pt x="124" y="2702"/>
                    <a:pt x="188" y="2815"/>
                  </a:cubicBezTo>
                  <a:cubicBezTo>
                    <a:pt x="251" y="2927"/>
                    <a:pt x="322" y="3209"/>
                    <a:pt x="364" y="3245"/>
                  </a:cubicBezTo>
                  <a:cubicBezTo>
                    <a:pt x="406" y="3280"/>
                    <a:pt x="479" y="3267"/>
                    <a:pt x="577" y="3250"/>
                  </a:cubicBezTo>
                  <a:cubicBezTo>
                    <a:pt x="674" y="3233"/>
                    <a:pt x="728" y="3301"/>
                    <a:pt x="762" y="3372"/>
                  </a:cubicBezTo>
                  <a:cubicBezTo>
                    <a:pt x="796" y="3443"/>
                    <a:pt x="840" y="3534"/>
                    <a:pt x="826" y="3601"/>
                  </a:cubicBezTo>
                  <a:cubicBezTo>
                    <a:pt x="813" y="3669"/>
                    <a:pt x="820" y="3753"/>
                    <a:pt x="921" y="3814"/>
                  </a:cubicBezTo>
                  <a:cubicBezTo>
                    <a:pt x="1022" y="3875"/>
                    <a:pt x="1167" y="3861"/>
                    <a:pt x="1110" y="3936"/>
                  </a:cubicBezTo>
                  <a:cubicBezTo>
                    <a:pt x="1052" y="4010"/>
                    <a:pt x="934" y="3993"/>
                    <a:pt x="982" y="4115"/>
                  </a:cubicBezTo>
                  <a:cubicBezTo>
                    <a:pt x="1029" y="4236"/>
                    <a:pt x="1201" y="4516"/>
                    <a:pt x="1296" y="4516"/>
                  </a:cubicBezTo>
                  <a:cubicBezTo>
                    <a:pt x="1390" y="4516"/>
                    <a:pt x="1485" y="4604"/>
                    <a:pt x="1545" y="4547"/>
                  </a:cubicBezTo>
                  <a:cubicBezTo>
                    <a:pt x="1606" y="4489"/>
                    <a:pt x="1714" y="4422"/>
                    <a:pt x="1761" y="4307"/>
                  </a:cubicBezTo>
                  <a:cubicBezTo>
                    <a:pt x="1809" y="4192"/>
                    <a:pt x="2156" y="4003"/>
                    <a:pt x="2139" y="3936"/>
                  </a:cubicBezTo>
                  <a:cubicBezTo>
                    <a:pt x="2123" y="3868"/>
                    <a:pt x="2035" y="3784"/>
                    <a:pt x="2079" y="3716"/>
                  </a:cubicBezTo>
                  <a:cubicBezTo>
                    <a:pt x="2123" y="3649"/>
                    <a:pt x="2204" y="3534"/>
                    <a:pt x="2082" y="3527"/>
                  </a:cubicBezTo>
                  <a:cubicBezTo>
                    <a:pt x="1961" y="3520"/>
                    <a:pt x="1863" y="3531"/>
                    <a:pt x="1812" y="3456"/>
                  </a:cubicBezTo>
                  <a:cubicBezTo>
                    <a:pt x="1761" y="3382"/>
                    <a:pt x="1670" y="3517"/>
                    <a:pt x="1704" y="3365"/>
                  </a:cubicBezTo>
                  <a:cubicBezTo>
                    <a:pt x="1738" y="3213"/>
                    <a:pt x="1691" y="3186"/>
                    <a:pt x="1626" y="3196"/>
                  </a:cubicBezTo>
                  <a:cubicBezTo>
                    <a:pt x="1562" y="3206"/>
                    <a:pt x="1572" y="3210"/>
                    <a:pt x="1512" y="3149"/>
                  </a:cubicBezTo>
                  <a:cubicBezTo>
                    <a:pt x="1451" y="3088"/>
                    <a:pt x="1488" y="3139"/>
                    <a:pt x="1434" y="3068"/>
                  </a:cubicBezTo>
                  <a:cubicBezTo>
                    <a:pt x="1380" y="2997"/>
                    <a:pt x="1306" y="3034"/>
                    <a:pt x="1326" y="3082"/>
                  </a:cubicBezTo>
                  <a:cubicBezTo>
                    <a:pt x="1346" y="3129"/>
                    <a:pt x="1329" y="3210"/>
                    <a:pt x="1252" y="3109"/>
                  </a:cubicBezTo>
                  <a:cubicBezTo>
                    <a:pt x="1174" y="3007"/>
                    <a:pt x="1073" y="2936"/>
                    <a:pt x="1177" y="2920"/>
                  </a:cubicBezTo>
                  <a:cubicBezTo>
                    <a:pt x="1282" y="2903"/>
                    <a:pt x="1269" y="2808"/>
                    <a:pt x="1309" y="2849"/>
                  </a:cubicBezTo>
                  <a:cubicBezTo>
                    <a:pt x="1350" y="2889"/>
                    <a:pt x="1444" y="2984"/>
                    <a:pt x="1390" y="2879"/>
                  </a:cubicBezTo>
                  <a:cubicBezTo>
                    <a:pt x="1336" y="2774"/>
                    <a:pt x="1234" y="2611"/>
                    <a:pt x="1234" y="2611"/>
                  </a:cubicBezTo>
                  <a:cubicBezTo>
                    <a:pt x="1234" y="2611"/>
                    <a:pt x="1248" y="2593"/>
                    <a:pt x="1293" y="2533"/>
                  </a:cubicBezTo>
                  <a:cubicBezTo>
                    <a:pt x="1339" y="2474"/>
                    <a:pt x="1403" y="2483"/>
                    <a:pt x="1435" y="2460"/>
                  </a:cubicBezTo>
                  <a:cubicBezTo>
                    <a:pt x="1467" y="2437"/>
                    <a:pt x="1480" y="2478"/>
                    <a:pt x="1595" y="2579"/>
                  </a:cubicBezTo>
                  <a:cubicBezTo>
                    <a:pt x="1709" y="2679"/>
                    <a:pt x="1795" y="2757"/>
                    <a:pt x="1832" y="2679"/>
                  </a:cubicBezTo>
                  <a:cubicBezTo>
                    <a:pt x="1868" y="2602"/>
                    <a:pt x="1887" y="2538"/>
                    <a:pt x="1964" y="2492"/>
                  </a:cubicBezTo>
                  <a:cubicBezTo>
                    <a:pt x="2042" y="2447"/>
                    <a:pt x="2033" y="2465"/>
                    <a:pt x="1946" y="2346"/>
                  </a:cubicBezTo>
                  <a:cubicBezTo>
                    <a:pt x="1859" y="2227"/>
                    <a:pt x="1718" y="2072"/>
                    <a:pt x="1877" y="1954"/>
                  </a:cubicBezTo>
                  <a:cubicBezTo>
                    <a:pt x="2037" y="1835"/>
                    <a:pt x="1855" y="1826"/>
                    <a:pt x="1992" y="1721"/>
                  </a:cubicBezTo>
                  <a:cubicBezTo>
                    <a:pt x="2129" y="1616"/>
                    <a:pt x="2183" y="1657"/>
                    <a:pt x="2165" y="1520"/>
                  </a:cubicBezTo>
                  <a:cubicBezTo>
                    <a:pt x="2147" y="1383"/>
                    <a:pt x="2288" y="1470"/>
                    <a:pt x="2302" y="1351"/>
                  </a:cubicBezTo>
                  <a:cubicBezTo>
                    <a:pt x="2316" y="1232"/>
                    <a:pt x="2238" y="1251"/>
                    <a:pt x="2206" y="1114"/>
                  </a:cubicBezTo>
                  <a:cubicBezTo>
                    <a:pt x="2174" y="977"/>
                    <a:pt x="2224" y="1000"/>
                    <a:pt x="2174" y="927"/>
                  </a:cubicBezTo>
                  <a:cubicBezTo>
                    <a:pt x="2124" y="854"/>
                    <a:pt x="2097" y="813"/>
                    <a:pt x="2142" y="762"/>
                  </a:cubicBezTo>
                  <a:cubicBezTo>
                    <a:pt x="2188" y="712"/>
                    <a:pt x="2192" y="680"/>
                    <a:pt x="2202" y="616"/>
                  </a:cubicBezTo>
                  <a:cubicBezTo>
                    <a:pt x="2211" y="552"/>
                    <a:pt x="2402" y="0"/>
                    <a:pt x="2226" y="4"/>
                  </a:cubicBezTo>
                  <a:lnTo>
                    <a:pt x="2226" y="4"/>
                  </a:lnTo>
                  <a:cubicBezTo>
                    <a:pt x="2223" y="100"/>
                    <a:pt x="1626" y="523"/>
                    <a:pt x="1533" y="484"/>
                  </a:cubicBezTo>
                  <a:cubicBezTo>
                    <a:pt x="1454" y="450"/>
                    <a:pt x="949" y="203"/>
                    <a:pt x="801" y="130"/>
                  </a:cubicBezTo>
                  <a:cubicBezTo>
                    <a:pt x="789" y="245"/>
                    <a:pt x="769" y="420"/>
                    <a:pt x="752" y="467"/>
                  </a:cubicBezTo>
                  <a:cubicBezTo>
                    <a:pt x="726" y="539"/>
                    <a:pt x="571" y="571"/>
                    <a:pt x="532" y="772"/>
                  </a:cubicBezTo>
                  <a:cubicBezTo>
                    <a:pt x="493" y="973"/>
                    <a:pt x="383" y="921"/>
                    <a:pt x="325" y="940"/>
                  </a:cubicBezTo>
                  <a:cubicBezTo>
                    <a:pt x="266" y="960"/>
                    <a:pt x="312" y="1051"/>
                    <a:pt x="338" y="1200"/>
                  </a:cubicBezTo>
                  <a:cubicBezTo>
                    <a:pt x="363" y="1349"/>
                    <a:pt x="292" y="1427"/>
                    <a:pt x="227" y="1589"/>
                  </a:cubicBezTo>
                  <a:cubicBezTo>
                    <a:pt x="162" y="1751"/>
                    <a:pt x="0" y="1744"/>
                    <a:pt x="26" y="1854"/>
                  </a:cubicBezTo>
                  <a:cubicBezTo>
                    <a:pt x="52" y="1965"/>
                    <a:pt x="221" y="1997"/>
                    <a:pt x="169" y="2127"/>
                  </a:cubicBezTo>
                  <a:cubicBezTo>
                    <a:pt x="117" y="2256"/>
                    <a:pt x="169" y="2224"/>
                    <a:pt x="169" y="2341"/>
                  </a:cubicBezTo>
                  <a:cubicBezTo>
                    <a:pt x="169" y="2410"/>
                    <a:pt x="148" y="2480"/>
                    <a:pt x="121" y="250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6" name="Forma libre 1">
              <a:extLst>
                <a:ext uri="{FF2B5EF4-FFF2-40B4-BE49-F238E27FC236}">
                  <a16:creationId xmlns:a16="http://schemas.microsoft.com/office/drawing/2014/main" id="{C3E12471-9B7F-B84F-59DA-AF0339C5715A}"/>
                </a:ext>
              </a:extLst>
            </p:cNvPr>
            <p:cNvSpPr/>
            <p:nvPr/>
          </p:nvSpPr>
          <p:spPr>
            <a:xfrm>
              <a:off x="9840663" y="5626985"/>
              <a:ext cx="516502" cy="423133"/>
            </a:xfrm>
            <a:custGeom>
              <a:avLst/>
              <a:gdLst>
                <a:gd name="connsiteX0" fmla="*/ 210584 w 480164"/>
                <a:gd name="connsiteY0" fmla="*/ 79468 h 428882"/>
                <a:gd name="connsiteX1" fmla="*/ 222491 w 480164"/>
                <a:gd name="connsiteY1" fmla="*/ 86612 h 428882"/>
                <a:gd name="connsiteX2" fmla="*/ 229634 w 480164"/>
                <a:gd name="connsiteY2" fmla="*/ 91375 h 428882"/>
                <a:gd name="connsiteX3" fmla="*/ 236778 w 480164"/>
                <a:gd name="connsiteY3" fmla="*/ 93756 h 428882"/>
                <a:gd name="connsiteX4" fmla="*/ 243922 w 480164"/>
                <a:gd name="connsiteY4" fmla="*/ 100900 h 428882"/>
                <a:gd name="connsiteX5" fmla="*/ 248684 w 480164"/>
                <a:gd name="connsiteY5" fmla="*/ 115187 h 428882"/>
                <a:gd name="connsiteX6" fmla="*/ 251066 w 480164"/>
                <a:gd name="connsiteY6" fmla="*/ 122331 h 428882"/>
                <a:gd name="connsiteX7" fmla="*/ 258209 w 480164"/>
                <a:gd name="connsiteY7" fmla="*/ 127093 h 428882"/>
                <a:gd name="connsiteX8" fmla="*/ 265353 w 480164"/>
                <a:gd name="connsiteY8" fmla="*/ 129475 h 428882"/>
                <a:gd name="connsiteX9" fmla="*/ 277259 w 480164"/>
                <a:gd name="connsiteY9" fmla="*/ 131856 h 428882"/>
                <a:gd name="connsiteX10" fmla="*/ 296309 w 480164"/>
                <a:gd name="connsiteY10" fmla="*/ 134237 h 428882"/>
                <a:gd name="connsiteX11" fmla="*/ 339172 w 480164"/>
                <a:gd name="connsiteY11" fmla="*/ 146143 h 428882"/>
                <a:gd name="connsiteX12" fmla="*/ 362984 w 480164"/>
                <a:gd name="connsiteY12" fmla="*/ 160431 h 428882"/>
                <a:gd name="connsiteX13" fmla="*/ 365366 w 480164"/>
                <a:gd name="connsiteY13" fmla="*/ 167575 h 428882"/>
                <a:gd name="connsiteX14" fmla="*/ 370128 w 480164"/>
                <a:gd name="connsiteY14" fmla="*/ 186625 h 428882"/>
                <a:gd name="connsiteX15" fmla="*/ 372509 w 480164"/>
                <a:gd name="connsiteY15" fmla="*/ 203293 h 428882"/>
                <a:gd name="connsiteX16" fmla="*/ 384416 w 480164"/>
                <a:gd name="connsiteY16" fmla="*/ 215200 h 428882"/>
                <a:gd name="connsiteX17" fmla="*/ 391559 w 480164"/>
                <a:gd name="connsiteY17" fmla="*/ 217581 h 428882"/>
                <a:gd name="connsiteX18" fmla="*/ 398703 w 480164"/>
                <a:gd name="connsiteY18" fmla="*/ 222343 h 428882"/>
                <a:gd name="connsiteX19" fmla="*/ 396322 w 480164"/>
                <a:gd name="connsiteY19" fmla="*/ 229487 h 428882"/>
                <a:gd name="connsiteX20" fmla="*/ 389178 w 480164"/>
                <a:gd name="connsiteY20" fmla="*/ 234250 h 428882"/>
                <a:gd name="connsiteX21" fmla="*/ 384416 w 480164"/>
                <a:gd name="connsiteY21" fmla="*/ 241393 h 428882"/>
                <a:gd name="connsiteX22" fmla="*/ 382034 w 480164"/>
                <a:gd name="connsiteY22" fmla="*/ 250918 h 428882"/>
                <a:gd name="connsiteX23" fmla="*/ 379653 w 480164"/>
                <a:gd name="connsiteY23" fmla="*/ 258062 h 428882"/>
                <a:gd name="connsiteX24" fmla="*/ 382034 w 480164"/>
                <a:gd name="connsiteY24" fmla="*/ 265206 h 428882"/>
                <a:gd name="connsiteX25" fmla="*/ 408228 w 480164"/>
                <a:gd name="connsiteY25" fmla="*/ 269968 h 428882"/>
                <a:gd name="connsiteX26" fmla="*/ 424897 w 480164"/>
                <a:gd name="connsiteY26" fmla="*/ 274731 h 428882"/>
                <a:gd name="connsiteX27" fmla="*/ 427278 w 480164"/>
                <a:gd name="connsiteY27" fmla="*/ 284256 h 428882"/>
                <a:gd name="connsiteX28" fmla="*/ 429659 w 480164"/>
                <a:gd name="connsiteY28" fmla="*/ 303306 h 428882"/>
                <a:gd name="connsiteX29" fmla="*/ 439184 w 480164"/>
                <a:gd name="connsiteY29" fmla="*/ 317593 h 428882"/>
                <a:gd name="connsiteX30" fmla="*/ 453472 w 480164"/>
                <a:gd name="connsiteY30" fmla="*/ 331881 h 428882"/>
                <a:gd name="connsiteX31" fmla="*/ 479666 w 480164"/>
                <a:gd name="connsiteY31" fmla="*/ 329500 h 428882"/>
                <a:gd name="connsiteX32" fmla="*/ 472522 w 480164"/>
                <a:gd name="connsiteY32" fmla="*/ 331881 h 428882"/>
                <a:gd name="connsiteX33" fmla="*/ 467759 w 480164"/>
                <a:gd name="connsiteY33" fmla="*/ 339025 h 428882"/>
                <a:gd name="connsiteX34" fmla="*/ 470141 w 480164"/>
                <a:gd name="connsiteY34" fmla="*/ 360456 h 428882"/>
                <a:gd name="connsiteX35" fmla="*/ 477284 w 480164"/>
                <a:gd name="connsiteY35" fmla="*/ 365218 h 428882"/>
                <a:gd name="connsiteX36" fmla="*/ 474903 w 480164"/>
                <a:gd name="connsiteY36" fmla="*/ 389031 h 428882"/>
                <a:gd name="connsiteX37" fmla="*/ 384416 w 480164"/>
                <a:gd name="connsiteY37" fmla="*/ 405700 h 428882"/>
                <a:gd name="connsiteX38" fmla="*/ 382034 w 480164"/>
                <a:gd name="connsiteY38" fmla="*/ 424750 h 428882"/>
                <a:gd name="connsiteX39" fmla="*/ 339172 w 480164"/>
                <a:gd name="connsiteY39" fmla="*/ 417606 h 428882"/>
                <a:gd name="connsiteX40" fmla="*/ 334409 w 480164"/>
                <a:gd name="connsiteY40" fmla="*/ 410462 h 428882"/>
                <a:gd name="connsiteX41" fmla="*/ 332028 w 480164"/>
                <a:gd name="connsiteY41" fmla="*/ 417606 h 428882"/>
                <a:gd name="connsiteX42" fmla="*/ 329647 w 480164"/>
                <a:gd name="connsiteY42" fmla="*/ 360456 h 428882"/>
                <a:gd name="connsiteX43" fmla="*/ 324884 w 480164"/>
                <a:gd name="connsiteY43" fmla="*/ 346168 h 428882"/>
                <a:gd name="connsiteX44" fmla="*/ 305834 w 480164"/>
                <a:gd name="connsiteY44" fmla="*/ 343787 h 428882"/>
                <a:gd name="connsiteX45" fmla="*/ 301072 w 480164"/>
                <a:gd name="connsiteY45" fmla="*/ 336643 h 428882"/>
                <a:gd name="connsiteX46" fmla="*/ 258209 w 480164"/>
                <a:gd name="connsiteY46" fmla="*/ 334262 h 428882"/>
                <a:gd name="connsiteX47" fmla="*/ 248684 w 480164"/>
                <a:gd name="connsiteY47" fmla="*/ 331881 h 428882"/>
                <a:gd name="connsiteX48" fmla="*/ 241541 w 480164"/>
                <a:gd name="connsiteY48" fmla="*/ 324737 h 428882"/>
                <a:gd name="connsiteX49" fmla="*/ 234397 w 480164"/>
                <a:gd name="connsiteY49" fmla="*/ 322356 h 428882"/>
                <a:gd name="connsiteX50" fmla="*/ 186772 w 480164"/>
                <a:gd name="connsiteY50" fmla="*/ 317593 h 428882"/>
                <a:gd name="connsiteX51" fmla="*/ 182009 w 480164"/>
                <a:gd name="connsiteY51" fmla="*/ 310450 h 428882"/>
                <a:gd name="connsiteX52" fmla="*/ 177247 w 480164"/>
                <a:gd name="connsiteY52" fmla="*/ 293781 h 428882"/>
                <a:gd name="connsiteX53" fmla="*/ 179628 w 480164"/>
                <a:gd name="connsiteY53" fmla="*/ 277112 h 428882"/>
                <a:gd name="connsiteX54" fmla="*/ 179628 w 480164"/>
                <a:gd name="connsiteY54" fmla="*/ 258062 h 428882"/>
                <a:gd name="connsiteX55" fmla="*/ 174866 w 480164"/>
                <a:gd name="connsiteY55" fmla="*/ 250918 h 428882"/>
                <a:gd name="connsiteX56" fmla="*/ 162959 w 480164"/>
                <a:gd name="connsiteY56" fmla="*/ 248537 h 428882"/>
                <a:gd name="connsiteX57" fmla="*/ 143909 w 480164"/>
                <a:gd name="connsiteY57" fmla="*/ 246156 h 428882"/>
                <a:gd name="connsiteX58" fmla="*/ 122478 w 480164"/>
                <a:gd name="connsiteY58" fmla="*/ 236631 h 428882"/>
                <a:gd name="connsiteX59" fmla="*/ 105809 w 480164"/>
                <a:gd name="connsiteY59" fmla="*/ 219962 h 428882"/>
                <a:gd name="connsiteX60" fmla="*/ 101047 w 480164"/>
                <a:gd name="connsiteY60" fmla="*/ 212818 h 428882"/>
                <a:gd name="connsiteX61" fmla="*/ 93903 w 480164"/>
                <a:gd name="connsiteY61" fmla="*/ 200912 h 428882"/>
                <a:gd name="connsiteX62" fmla="*/ 86759 w 480164"/>
                <a:gd name="connsiteY62" fmla="*/ 198531 h 428882"/>
                <a:gd name="connsiteX63" fmla="*/ 74853 w 480164"/>
                <a:gd name="connsiteY63" fmla="*/ 200912 h 428882"/>
                <a:gd name="connsiteX64" fmla="*/ 79616 w 480164"/>
                <a:gd name="connsiteY64" fmla="*/ 217581 h 428882"/>
                <a:gd name="connsiteX65" fmla="*/ 39134 w 480164"/>
                <a:gd name="connsiteY65" fmla="*/ 231868 h 428882"/>
                <a:gd name="connsiteX66" fmla="*/ 34372 w 480164"/>
                <a:gd name="connsiteY66" fmla="*/ 222343 h 428882"/>
                <a:gd name="connsiteX67" fmla="*/ 27228 w 480164"/>
                <a:gd name="connsiteY67" fmla="*/ 208056 h 428882"/>
                <a:gd name="connsiteX68" fmla="*/ 17703 w 480164"/>
                <a:gd name="connsiteY68" fmla="*/ 193768 h 428882"/>
                <a:gd name="connsiteX69" fmla="*/ 5797 w 480164"/>
                <a:gd name="connsiteY69" fmla="*/ 179481 h 428882"/>
                <a:gd name="connsiteX70" fmla="*/ 3416 w 480164"/>
                <a:gd name="connsiteY70" fmla="*/ 172337 h 428882"/>
                <a:gd name="connsiteX71" fmla="*/ 3416 w 480164"/>
                <a:gd name="connsiteY71" fmla="*/ 131856 h 428882"/>
                <a:gd name="connsiteX72" fmla="*/ 10559 w 480164"/>
                <a:gd name="connsiteY72" fmla="*/ 127093 h 428882"/>
                <a:gd name="connsiteX73" fmla="*/ 31991 w 480164"/>
                <a:gd name="connsiteY73" fmla="*/ 124712 h 428882"/>
                <a:gd name="connsiteX74" fmla="*/ 46278 w 480164"/>
                <a:gd name="connsiteY74" fmla="*/ 117568 h 428882"/>
                <a:gd name="connsiteX75" fmla="*/ 53422 w 480164"/>
                <a:gd name="connsiteY75" fmla="*/ 119950 h 428882"/>
                <a:gd name="connsiteX76" fmla="*/ 43897 w 480164"/>
                <a:gd name="connsiteY76" fmla="*/ 100900 h 428882"/>
                <a:gd name="connsiteX77" fmla="*/ 34372 w 480164"/>
                <a:gd name="connsiteY77" fmla="*/ 86612 h 428882"/>
                <a:gd name="connsiteX78" fmla="*/ 31991 w 480164"/>
                <a:gd name="connsiteY78" fmla="*/ 77087 h 428882"/>
                <a:gd name="connsiteX79" fmla="*/ 27228 w 480164"/>
                <a:gd name="connsiteY79" fmla="*/ 62800 h 428882"/>
                <a:gd name="connsiteX80" fmla="*/ 29609 w 480164"/>
                <a:gd name="connsiteY80" fmla="*/ 46131 h 428882"/>
                <a:gd name="connsiteX81" fmla="*/ 51041 w 480164"/>
                <a:gd name="connsiteY81" fmla="*/ 27081 h 428882"/>
                <a:gd name="connsiteX82" fmla="*/ 62947 w 480164"/>
                <a:gd name="connsiteY82" fmla="*/ 12793 h 428882"/>
                <a:gd name="connsiteX83" fmla="*/ 65328 w 480164"/>
                <a:gd name="connsiteY83" fmla="*/ 5650 h 428882"/>
                <a:gd name="connsiteX84" fmla="*/ 101047 w 480164"/>
                <a:gd name="connsiteY84" fmla="*/ 3268 h 428882"/>
                <a:gd name="connsiteX85" fmla="*/ 108191 w 480164"/>
                <a:gd name="connsiteY85" fmla="*/ 8031 h 428882"/>
                <a:gd name="connsiteX86" fmla="*/ 122478 w 480164"/>
                <a:gd name="connsiteY86" fmla="*/ 12793 h 428882"/>
                <a:gd name="connsiteX87" fmla="*/ 129622 w 480164"/>
                <a:gd name="connsiteY87" fmla="*/ 15175 h 428882"/>
                <a:gd name="connsiteX88" fmla="*/ 151053 w 480164"/>
                <a:gd name="connsiteY88" fmla="*/ 17556 h 428882"/>
                <a:gd name="connsiteX89" fmla="*/ 170103 w 480164"/>
                <a:gd name="connsiteY89" fmla="*/ 41368 h 428882"/>
                <a:gd name="connsiteX90" fmla="*/ 179628 w 480164"/>
                <a:gd name="connsiteY90" fmla="*/ 43750 h 428882"/>
                <a:gd name="connsiteX91" fmla="*/ 184391 w 480164"/>
                <a:gd name="connsiteY91" fmla="*/ 50893 h 428882"/>
                <a:gd name="connsiteX92" fmla="*/ 198678 w 480164"/>
                <a:gd name="connsiteY92" fmla="*/ 60418 h 428882"/>
                <a:gd name="connsiteX93" fmla="*/ 210584 w 480164"/>
                <a:gd name="connsiteY93" fmla="*/ 72325 h 428882"/>
                <a:gd name="connsiteX94" fmla="*/ 210584 w 480164"/>
                <a:gd name="connsiteY94" fmla="*/ 79468 h 428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480164" h="428882">
                  <a:moveTo>
                    <a:pt x="210584" y="79468"/>
                  </a:moveTo>
                  <a:cubicBezTo>
                    <a:pt x="212568" y="81849"/>
                    <a:pt x="218566" y="84159"/>
                    <a:pt x="222491" y="86612"/>
                  </a:cubicBezTo>
                  <a:cubicBezTo>
                    <a:pt x="224918" y="88129"/>
                    <a:pt x="227074" y="90095"/>
                    <a:pt x="229634" y="91375"/>
                  </a:cubicBezTo>
                  <a:cubicBezTo>
                    <a:pt x="231879" y="92498"/>
                    <a:pt x="234397" y="92962"/>
                    <a:pt x="236778" y="93756"/>
                  </a:cubicBezTo>
                  <a:cubicBezTo>
                    <a:pt x="239159" y="96137"/>
                    <a:pt x="242287" y="97956"/>
                    <a:pt x="243922" y="100900"/>
                  </a:cubicBezTo>
                  <a:cubicBezTo>
                    <a:pt x="246360" y="105288"/>
                    <a:pt x="247097" y="110425"/>
                    <a:pt x="248684" y="115187"/>
                  </a:cubicBezTo>
                  <a:cubicBezTo>
                    <a:pt x="249478" y="117568"/>
                    <a:pt x="248977" y="120939"/>
                    <a:pt x="251066" y="122331"/>
                  </a:cubicBezTo>
                  <a:cubicBezTo>
                    <a:pt x="253447" y="123918"/>
                    <a:pt x="255650" y="125813"/>
                    <a:pt x="258209" y="127093"/>
                  </a:cubicBezTo>
                  <a:cubicBezTo>
                    <a:pt x="260454" y="128216"/>
                    <a:pt x="262918" y="128866"/>
                    <a:pt x="265353" y="129475"/>
                  </a:cubicBezTo>
                  <a:cubicBezTo>
                    <a:pt x="269279" y="130457"/>
                    <a:pt x="273259" y="131241"/>
                    <a:pt x="277259" y="131856"/>
                  </a:cubicBezTo>
                  <a:cubicBezTo>
                    <a:pt x="283584" y="132829"/>
                    <a:pt x="289959" y="133443"/>
                    <a:pt x="296309" y="134237"/>
                  </a:cubicBezTo>
                  <a:cubicBezTo>
                    <a:pt x="318550" y="149064"/>
                    <a:pt x="304893" y="143287"/>
                    <a:pt x="339172" y="146143"/>
                  </a:cubicBezTo>
                  <a:cubicBezTo>
                    <a:pt x="354568" y="171804"/>
                    <a:pt x="335229" y="146553"/>
                    <a:pt x="362984" y="160431"/>
                  </a:cubicBezTo>
                  <a:cubicBezTo>
                    <a:pt x="365229" y="161554"/>
                    <a:pt x="364757" y="165140"/>
                    <a:pt x="365366" y="167575"/>
                  </a:cubicBezTo>
                  <a:cubicBezTo>
                    <a:pt x="371117" y="190578"/>
                    <a:pt x="364682" y="170286"/>
                    <a:pt x="370128" y="186625"/>
                  </a:cubicBezTo>
                  <a:cubicBezTo>
                    <a:pt x="370922" y="192181"/>
                    <a:pt x="370896" y="197917"/>
                    <a:pt x="372509" y="203293"/>
                  </a:cubicBezTo>
                  <a:cubicBezTo>
                    <a:pt x="374190" y="208896"/>
                    <a:pt x="379560" y="212772"/>
                    <a:pt x="384416" y="215200"/>
                  </a:cubicBezTo>
                  <a:cubicBezTo>
                    <a:pt x="386661" y="216322"/>
                    <a:pt x="389314" y="216459"/>
                    <a:pt x="391559" y="217581"/>
                  </a:cubicBezTo>
                  <a:cubicBezTo>
                    <a:pt x="394119" y="218861"/>
                    <a:pt x="396322" y="220756"/>
                    <a:pt x="398703" y="222343"/>
                  </a:cubicBezTo>
                  <a:cubicBezTo>
                    <a:pt x="397909" y="224724"/>
                    <a:pt x="397890" y="227527"/>
                    <a:pt x="396322" y="229487"/>
                  </a:cubicBezTo>
                  <a:cubicBezTo>
                    <a:pt x="394534" y="231722"/>
                    <a:pt x="391202" y="232226"/>
                    <a:pt x="389178" y="234250"/>
                  </a:cubicBezTo>
                  <a:cubicBezTo>
                    <a:pt x="387155" y="236273"/>
                    <a:pt x="386003" y="239012"/>
                    <a:pt x="384416" y="241393"/>
                  </a:cubicBezTo>
                  <a:cubicBezTo>
                    <a:pt x="383622" y="244568"/>
                    <a:pt x="382933" y="247771"/>
                    <a:pt x="382034" y="250918"/>
                  </a:cubicBezTo>
                  <a:cubicBezTo>
                    <a:pt x="381344" y="253332"/>
                    <a:pt x="379653" y="255552"/>
                    <a:pt x="379653" y="258062"/>
                  </a:cubicBezTo>
                  <a:cubicBezTo>
                    <a:pt x="379653" y="260572"/>
                    <a:pt x="379717" y="264241"/>
                    <a:pt x="382034" y="265206"/>
                  </a:cubicBezTo>
                  <a:cubicBezTo>
                    <a:pt x="390226" y="268619"/>
                    <a:pt x="399526" y="268228"/>
                    <a:pt x="408228" y="269968"/>
                  </a:cubicBezTo>
                  <a:cubicBezTo>
                    <a:pt x="415695" y="271461"/>
                    <a:pt x="418094" y="272464"/>
                    <a:pt x="424897" y="274731"/>
                  </a:cubicBezTo>
                  <a:cubicBezTo>
                    <a:pt x="425691" y="277906"/>
                    <a:pt x="426740" y="281028"/>
                    <a:pt x="427278" y="284256"/>
                  </a:cubicBezTo>
                  <a:cubicBezTo>
                    <a:pt x="428330" y="290568"/>
                    <a:pt x="427507" y="297279"/>
                    <a:pt x="429659" y="303306"/>
                  </a:cubicBezTo>
                  <a:cubicBezTo>
                    <a:pt x="431584" y="308696"/>
                    <a:pt x="435137" y="313546"/>
                    <a:pt x="439184" y="317593"/>
                  </a:cubicBezTo>
                  <a:lnTo>
                    <a:pt x="453472" y="331881"/>
                  </a:lnTo>
                  <a:cubicBezTo>
                    <a:pt x="462203" y="331087"/>
                    <a:pt x="470899" y="329500"/>
                    <a:pt x="479666" y="329500"/>
                  </a:cubicBezTo>
                  <a:cubicBezTo>
                    <a:pt x="482176" y="329500"/>
                    <a:pt x="474482" y="330313"/>
                    <a:pt x="472522" y="331881"/>
                  </a:cubicBezTo>
                  <a:cubicBezTo>
                    <a:pt x="470287" y="333669"/>
                    <a:pt x="469347" y="336644"/>
                    <a:pt x="467759" y="339025"/>
                  </a:cubicBezTo>
                  <a:cubicBezTo>
                    <a:pt x="468553" y="346169"/>
                    <a:pt x="467685" y="353701"/>
                    <a:pt x="470141" y="360456"/>
                  </a:cubicBezTo>
                  <a:cubicBezTo>
                    <a:pt x="471119" y="363145"/>
                    <a:pt x="476814" y="362395"/>
                    <a:pt x="477284" y="365218"/>
                  </a:cubicBezTo>
                  <a:cubicBezTo>
                    <a:pt x="478595" y="373087"/>
                    <a:pt x="476116" y="381146"/>
                    <a:pt x="474903" y="389031"/>
                  </a:cubicBezTo>
                  <a:cubicBezTo>
                    <a:pt x="469429" y="424614"/>
                    <a:pt x="386416" y="405641"/>
                    <a:pt x="384416" y="405700"/>
                  </a:cubicBezTo>
                  <a:cubicBezTo>
                    <a:pt x="383622" y="412050"/>
                    <a:pt x="387897" y="422185"/>
                    <a:pt x="382034" y="424750"/>
                  </a:cubicBezTo>
                  <a:cubicBezTo>
                    <a:pt x="361075" y="433919"/>
                    <a:pt x="352020" y="426170"/>
                    <a:pt x="339172" y="417606"/>
                  </a:cubicBezTo>
                  <a:cubicBezTo>
                    <a:pt x="337584" y="415225"/>
                    <a:pt x="337271" y="410462"/>
                    <a:pt x="334409" y="410462"/>
                  </a:cubicBezTo>
                  <a:cubicBezTo>
                    <a:pt x="331899" y="410462"/>
                    <a:pt x="332266" y="420105"/>
                    <a:pt x="332028" y="417606"/>
                  </a:cubicBezTo>
                  <a:cubicBezTo>
                    <a:pt x="330220" y="398625"/>
                    <a:pt x="331544" y="379428"/>
                    <a:pt x="329647" y="360456"/>
                  </a:cubicBezTo>
                  <a:cubicBezTo>
                    <a:pt x="329147" y="355461"/>
                    <a:pt x="328997" y="349047"/>
                    <a:pt x="324884" y="346168"/>
                  </a:cubicBezTo>
                  <a:cubicBezTo>
                    <a:pt x="319641" y="342498"/>
                    <a:pt x="312184" y="344581"/>
                    <a:pt x="305834" y="343787"/>
                  </a:cubicBezTo>
                  <a:cubicBezTo>
                    <a:pt x="304247" y="341406"/>
                    <a:pt x="303878" y="337204"/>
                    <a:pt x="301072" y="336643"/>
                  </a:cubicBezTo>
                  <a:cubicBezTo>
                    <a:pt x="287040" y="333837"/>
                    <a:pt x="272460" y="335557"/>
                    <a:pt x="258209" y="334262"/>
                  </a:cubicBezTo>
                  <a:cubicBezTo>
                    <a:pt x="254950" y="333966"/>
                    <a:pt x="251859" y="332675"/>
                    <a:pt x="248684" y="331881"/>
                  </a:cubicBezTo>
                  <a:cubicBezTo>
                    <a:pt x="246303" y="329500"/>
                    <a:pt x="244343" y="326605"/>
                    <a:pt x="241541" y="324737"/>
                  </a:cubicBezTo>
                  <a:cubicBezTo>
                    <a:pt x="239452" y="323345"/>
                    <a:pt x="236847" y="322900"/>
                    <a:pt x="234397" y="322356"/>
                  </a:cubicBezTo>
                  <a:cubicBezTo>
                    <a:pt x="218435" y="318809"/>
                    <a:pt x="203433" y="318783"/>
                    <a:pt x="186772" y="317593"/>
                  </a:cubicBezTo>
                  <a:cubicBezTo>
                    <a:pt x="185184" y="315212"/>
                    <a:pt x="183289" y="313010"/>
                    <a:pt x="182009" y="310450"/>
                  </a:cubicBezTo>
                  <a:cubicBezTo>
                    <a:pt x="180302" y="307035"/>
                    <a:pt x="178009" y="296831"/>
                    <a:pt x="177247" y="293781"/>
                  </a:cubicBezTo>
                  <a:cubicBezTo>
                    <a:pt x="178041" y="288225"/>
                    <a:pt x="178527" y="282616"/>
                    <a:pt x="179628" y="277112"/>
                  </a:cubicBezTo>
                  <a:cubicBezTo>
                    <a:pt x="181791" y="266293"/>
                    <a:pt x="184915" y="272163"/>
                    <a:pt x="179628" y="258062"/>
                  </a:cubicBezTo>
                  <a:cubicBezTo>
                    <a:pt x="178623" y="255382"/>
                    <a:pt x="177351" y="252338"/>
                    <a:pt x="174866" y="250918"/>
                  </a:cubicBezTo>
                  <a:cubicBezTo>
                    <a:pt x="171352" y="248910"/>
                    <a:pt x="166960" y="249152"/>
                    <a:pt x="162959" y="248537"/>
                  </a:cubicBezTo>
                  <a:cubicBezTo>
                    <a:pt x="156634" y="247564"/>
                    <a:pt x="150259" y="246950"/>
                    <a:pt x="143909" y="246156"/>
                  </a:cubicBezTo>
                  <a:cubicBezTo>
                    <a:pt x="126907" y="240488"/>
                    <a:pt x="133799" y="244177"/>
                    <a:pt x="122478" y="236631"/>
                  </a:cubicBezTo>
                  <a:cubicBezTo>
                    <a:pt x="111561" y="220254"/>
                    <a:pt x="118383" y="224153"/>
                    <a:pt x="105809" y="219962"/>
                  </a:cubicBezTo>
                  <a:cubicBezTo>
                    <a:pt x="104222" y="217581"/>
                    <a:pt x="102564" y="215245"/>
                    <a:pt x="101047" y="212818"/>
                  </a:cubicBezTo>
                  <a:cubicBezTo>
                    <a:pt x="98594" y="208893"/>
                    <a:pt x="97176" y="204185"/>
                    <a:pt x="93903" y="200912"/>
                  </a:cubicBezTo>
                  <a:cubicBezTo>
                    <a:pt x="92128" y="199137"/>
                    <a:pt x="89140" y="199325"/>
                    <a:pt x="86759" y="198531"/>
                  </a:cubicBezTo>
                  <a:cubicBezTo>
                    <a:pt x="82790" y="199325"/>
                    <a:pt x="77381" y="197752"/>
                    <a:pt x="74853" y="200912"/>
                  </a:cubicBezTo>
                  <a:cubicBezTo>
                    <a:pt x="74148" y="201793"/>
                    <a:pt x="79032" y="215831"/>
                    <a:pt x="79616" y="217581"/>
                  </a:cubicBezTo>
                  <a:cubicBezTo>
                    <a:pt x="76004" y="242855"/>
                    <a:pt x="81543" y="243649"/>
                    <a:pt x="39134" y="231868"/>
                  </a:cubicBezTo>
                  <a:cubicBezTo>
                    <a:pt x="35714" y="230918"/>
                    <a:pt x="35770" y="225606"/>
                    <a:pt x="34372" y="222343"/>
                  </a:cubicBezTo>
                  <a:cubicBezTo>
                    <a:pt x="28458" y="208544"/>
                    <a:pt x="36380" y="221782"/>
                    <a:pt x="27228" y="208056"/>
                  </a:cubicBezTo>
                  <a:cubicBezTo>
                    <a:pt x="23044" y="195502"/>
                    <a:pt x="27613" y="205659"/>
                    <a:pt x="17703" y="193768"/>
                  </a:cubicBezTo>
                  <a:cubicBezTo>
                    <a:pt x="1126" y="173876"/>
                    <a:pt x="26670" y="200354"/>
                    <a:pt x="5797" y="179481"/>
                  </a:cubicBezTo>
                  <a:cubicBezTo>
                    <a:pt x="5003" y="177100"/>
                    <a:pt x="4106" y="174751"/>
                    <a:pt x="3416" y="172337"/>
                  </a:cubicBezTo>
                  <a:cubicBezTo>
                    <a:pt x="-752" y="157752"/>
                    <a:pt x="-1510" y="150329"/>
                    <a:pt x="3416" y="131856"/>
                  </a:cubicBezTo>
                  <a:cubicBezTo>
                    <a:pt x="4153" y="129091"/>
                    <a:pt x="7783" y="127787"/>
                    <a:pt x="10559" y="127093"/>
                  </a:cubicBezTo>
                  <a:cubicBezTo>
                    <a:pt x="17532" y="125350"/>
                    <a:pt x="24847" y="125506"/>
                    <a:pt x="31991" y="124712"/>
                  </a:cubicBezTo>
                  <a:cubicBezTo>
                    <a:pt x="35602" y="122305"/>
                    <a:pt x="41350" y="117568"/>
                    <a:pt x="46278" y="117568"/>
                  </a:cubicBezTo>
                  <a:cubicBezTo>
                    <a:pt x="48788" y="117568"/>
                    <a:pt x="51041" y="119156"/>
                    <a:pt x="53422" y="119950"/>
                  </a:cubicBezTo>
                  <a:cubicBezTo>
                    <a:pt x="48724" y="91761"/>
                    <a:pt x="56153" y="114906"/>
                    <a:pt x="43897" y="100900"/>
                  </a:cubicBezTo>
                  <a:cubicBezTo>
                    <a:pt x="40128" y="96592"/>
                    <a:pt x="34372" y="86612"/>
                    <a:pt x="34372" y="86612"/>
                  </a:cubicBezTo>
                  <a:cubicBezTo>
                    <a:pt x="33578" y="83437"/>
                    <a:pt x="32931" y="80222"/>
                    <a:pt x="31991" y="77087"/>
                  </a:cubicBezTo>
                  <a:cubicBezTo>
                    <a:pt x="30548" y="72279"/>
                    <a:pt x="27228" y="62800"/>
                    <a:pt x="27228" y="62800"/>
                  </a:cubicBezTo>
                  <a:cubicBezTo>
                    <a:pt x="28022" y="57244"/>
                    <a:pt x="26948" y="51073"/>
                    <a:pt x="29609" y="46131"/>
                  </a:cubicBezTo>
                  <a:cubicBezTo>
                    <a:pt x="37152" y="32123"/>
                    <a:pt x="42019" y="34600"/>
                    <a:pt x="51041" y="27081"/>
                  </a:cubicBezTo>
                  <a:cubicBezTo>
                    <a:pt x="57914" y="21354"/>
                    <a:pt x="58266" y="19815"/>
                    <a:pt x="62947" y="12793"/>
                  </a:cubicBezTo>
                  <a:cubicBezTo>
                    <a:pt x="63741" y="10412"/>
                    <a:pt x="63760" y="7610"/>
                    <a:pt x="65328" y="5650"/>
                  </a:cubicBezTo>
                  <a:cubicBezTo>
                    <a:pt x="73820" y="-4965"/>
                    <a:pt x="91675" y="2487"/>
                    <a:pt x="101047" y="3268"/>
                  </a:cubicBezTo>
                  <a:cubicBezTo>
                    <a:pt x="103428" y="4856"/>
                    <a:pt x="105576" y="6869"/>
                    <a:pt x="108191" y="8031"/>
                  </a:cubicBezTo>
                  <a:cubicBezTo>
                    <a:pt x="112778" y="10070"/>
                    <a:pt x="117716" y="11206"/>
                    <a:pt x="122478" y="12793"/>
                  </a:cubicBezTo>
                  <a:cubicBezTo>
                    <a:pt x="124859" y="13587"/>
                    <a:pt x="127127" y="14898"/>
                    <a:pt x="129622" y="15175"/>
                  </a:cubicBezTo>
                  <a:lnTo>
                    <a:pt x="151053" y="17556"/>
                  </a:lnTo>
                  <a:cubicBezTo>
                    <a:pt x="155034" y="25517"/>
                    <a:pt x="160505" y="38968"/>
                    <a:pt x="170103" y="41368"/>
                  </a:cubicBezTo>
                  <a:lnTo>
                    <a:pt x="179628" y="43750"/>
                  </a:lnTo>
                  <a:cubicBezTo>
                    <a:pt x="181216" y="46131"/>
                    <a:pt x="182237" y="49009"/>
                    <a:pt x="184391" y="50893"/>
                  </a:cubicBezTo>
                  <a:cubicBezTo>
                    <a:pt x="188699" y="54662"/>
                    <a:pt x="198678" y="60418"/>
                    <a:pt x="198678" y="60418"/>
                  </a:cubicBezTo>
                  <a:cubicBezTo>
                    <a:pt x="202718" y="66478"/>
                    <a:pt x="203370" y="69439"/>
                    <a:pt x="210584" y="72325"/>
                  </a:cubicBezTo>
                  <a:cubicBezTo>
                    <a:pt x="212058" y="72915"/>
                    <a:pt x="208600" y="77087"/>
                    <a:pt x="210584" y="79468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6E7E31FE-9AC0-2B0A-A8C5-013B02DF991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6386" y="2006529"/>
              <a:ext cx="316779" cy="250500"/>
            </a:xfrm>
            <a:custGeom>
              <a:avLst/>
              <a:gdLst>
                <a:gd name="T0" fmla="*/ 600 w 976"/>
                <a:gd name="T1" fmla="*/ 713 h 839"/>
                <a:gd name="T2" fmla="*/ 778 w 976"/>
                <a:gd name="T3" fmla="*/ 625 h 839"/>
                <a:gd name="T4" fmla="*/ 922 w 976"/>
                <a:gd name="T5" fmla="*/ 417 h 839"/>
                <a:gd name="T6" fmla="*/ 914 w 976"/>
                <a:gd name="T7" fmla="*/ 128 h 839"/>
                <a:gd name="T8" fmla="*/ 783 w 976"/>
                <a:gd name="T9" fmla="*/ 0 h 839"/>
                <a:gd name="T10" fmla="*/ 489 w 976"/>
                <a:gd name="T11" fmla="*/ 245 h 839"/>
                <a:gd name="T12" fmla="*/ 139 w 976"/>
                <a:gd name="T13" fmla="*/ 566 h 839"/>
                <a:gd name="T14" fmla="*/ 0 w 976"/>
                <a:gd name="T15" fmla="*/ 762 h 839"/>
                <a:gd name="T16" fmla="*/ 18 w 976"/>
                <a:gd name="T17" fmla="*/ 759 h 839"/>
                <a:gd name="T18" fmla="*/ 337 w 976"/>
                <a:gd name="T19" fmla="*/ 816 h 839"/>
                <a:gd name="T20" fmla="*/ 502 w 976"/>
                <a:gd name="T21" fmla="*/ 771 h 839"/>
                <a:gd name="T22" fmla="*/ 600 w 976"/>
                <a:gd name="T23" fmla="*/ 713 h 8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6" h="839">
                  <a:moveTo>
                    <a:pt x="600" y="713"/>
                  </a:moveTo>
                  <a:cubicBezTo>
                    <a:pt x="600" y="713"/>
                    <a:pt x="652" y="636"/>
                    <a:pt x="778" y="625"/>
                  </a:cubicBezTo>
                  <a:cubicBezTo>
                    <a:pt x="903" y="614"/>
                    <a:pt x="976" y="526"/>
                    <a:pt x="922" y="417"/>
                  </a:cubicBezTo>
                  <a:cubicBezTo>
                    <a:pt x="869" y="307"/>
                    <a:pt x="952" y="221"/>
                    <a:pt x="914" y="128"/>
                  </a:cubicBezTo>
                  <a:cubicBezTo>
                    <a:pt x="877" y="34"/>
                    <a:pt x="783" y="0"/>
                    <a:pt x="783" y="0"/>
                  </a:cubicBezTo>
                  <a:cubicBezTo>
                    <a:pt x="783" y="0"/>
                    <a:pt x="700" y="139"/>
                    <a:pt x="489" y="245"/>
                  </a:cubicBezTo>
                  <a:cubicBezTo>
                    <a:pt x="278" y="352"/>
                    <a:pt x="233" y="449"/>
                    <a:pt x="139" y="566"/>
                  </a:cubicBezTo>
                  <a:cubicBezTo>
                    <a:pt x="69" y="654"/>
                    <a:pt x="17" y="724"/>
                    <a:pt x="0" y="762"/>
                  </a:cubicBezTo>
                  <a:cubicBezTo>
                    <a:pt x="6" y="761"/>
                    <a:pt x="12" y="759"/>
                    <a:pt x="18" y="759"/>
                  </a:cubicBezTo>
                  <a:cubicBezTo>
                    <a:pt x="81" y="759"/>
                    <a:pt x="246" y="816"/>
                    <a:pt x="337" y="816"/>
                  </a:cubicBezTo>
                  <a:cubicBezTo>
                    <a:pt x="428" y="816"/>
                    <a:pt x="451" y="839"/>
                    <a:pt x="502" y="771"/>
                  </a:cubicBezTo>
                  <a:cubicBezTo>
                    <a:pt x="543" y="716"/>
                    <a:pt x="581" y="687"/>
                    <a:pt x="600" y="71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4D85AF23-0D50-FCDB-34EE-E8A54EF9B7B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0548" y="3432455"/>
              <a:ext cx="692734" cy="868724"/>
            </a:xfrm>
            <a:custGeom>
              <a:avLst/>
              <a:gdLst>
                <a:gd name="T0" fmla="*/ 0 w 2148"/>
                <a:gd name="T1" fmla="*/ 953 h 2915"/>
                <a:gd name="T2" fmla="*/ 132 w 2148"/>
                <a:gd name="T3" fmla="*/ 1250 h 2915"/>
                <a:gd name="T4" fmla="*/ 290 w 2148"/>
                <a:gd name="T5" fmla="*/ 1595 h 2915"/>
                <a:gd name="T6" fmla="*/ 462 w 2148"/>
                <a:gd name="T7" fmla="*/ 1997 h 2915"/>
                <a:gd name="T8" fmla="*/ 835 w 2148"/>
                <a:gd name="T9" fmla="*/ 2700 h 2915"/>
                <a:gd name="T10" fmla="*/ 950 w 2148"/>
                <a:gd name="T11" fmla="*/ 2413 h 2915"/>
                <a:gd name="T12" fmla="*/ 993 w 2148"/>
                <a:gd name="T13" fmla="*/ 2549 h 2915"/>
                <a:gd name="T14" fmla="*/ 1136 w 2148"/>
                <a:gd name="T15" fmla="*/ 2671 h 2915"/>
                <a:gd name="T16" fmla="*/ 1388 w 2148"/>
                <a:gd name="T17" fmla="*/ 2664 h 2915"/>
                <a:gd name="T18" fmla="*/ 1747 w 2148"/>
                <a:gd name="T19" fmla="*/ 2356 h 2915"/>
                <a:gd name="T20" fmla="*/ 1790 w 2148"/>
                <a:gd name="T21" fmla="*/ 2104 h 2915"/>
                <a:gd name="T22" fmla="*/ 1639 w 2148"/>
                <a:gd name="T23" fmla="*/ 1774 h 2915"/>
                <a:gd name="T24" fmla="*/ 1840 w 2148"/>
                <a:gd name="T25" fmla="*/ 1430 h 2915"/>
                <a:gd name="T26" fmla="*/ 1919 w 2148"/>
                <a:gd name="T27" fmla="*/ 1107 h 2915"/>
                <a:gd name="T28" fmla="*/ 1538 w 2148"/>
                <a:gd name="T29" fmla="*/ 827 h 2915"/>
                <a:gd name="T30" fmla="*/ 1395 w 2148"/>
                <a:gd name="T31" fmla="*/ 529 h 2915"/>
                <a:gd name="T32" fmla="*/ 1285 w 2148"/>
                <a:gd name="T33" fmla="*/ 372 h 2915"/>
                <a:gd name="T34" fmla="*/ 1109 w 2148"/>
                <a:gd name="T35" fmla="*/ 119 h 2915"/>
                <a:gd name="T36" fmla="*/ 981 w 2148"/>
                <a:gd name="T37" fmla="*/ 38 h 2915"/>
                <a:gd name="T38" fmla="*/ 776 w 2148"/>
                <a:gd name="T39" fmla="*/ 62 h 2915"/>
                <a:gd name="T40" fmla="*/ 495 w 2148"/>
                <a:gd name="T41" fmla="*/ 381 h 2915"/>
                <a:gd name="T42" fmla="*/ 281 w 2148"/>
                <a:gd name="T43" fmla="*/ 724 h 2915"/>
                <a:gd name="T44" fmla="*/ 0 w 2148"/>
                <a:gd name="T45" fmla="*/ 953 h 29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48" h="2915">
                  <a:moveTo>
                    <a:pt x="0" y="953"/>
                  </a:moveTo>
                  <a:cubicBezTo>
                    <a:pt x="0" y="953"/>
                    <a:pt x="38" y="1107"/>
                    <a:pt x="132" y="1250"/>
                  </a:cubicBezTo>
                  <a:cubicBezTo>
                    <a:pt x="225" y="1394"/>
                    <a:pt x="225" y="1430"/>
                    <a:pt x="290" y="1595"/>
                  </a:cubicBezTo>
                  <a:cubicBezTo>
                    <a:pt x="354" y="1760"/>
                    <a:pt x="354" y="1717"/>
                    <a:pt x="462" y="1997"/>
                  </a:cubicBezTo>
                  <a:cubicBezTo>
                    <a:pt x="570" y="2277"/>
                    <a:pt x="835" y="2700"/>
                    <a:pt x="835" y="2700"/>
                  </a:cubicBezTo>
                  <a:cubicBezTo>
                    <a:pt x="835" y="2700"/>
                    <a:pt x="814" y="2434"/>
                    <a:pt x="950" y="2413"/>
                  </a:cubicBezTo>
                  <a:cubicBezTo>
                    <a:pt x="1086" y="2391"/>
                    <a:pt x="1036" y="2499"/>
                    <a:pt x="993" y="2549"/>
                  </a:cubicBezTo>
                  <a:cubicBezTo>
                    <a:pt x="950" y="2600"/>
                    <a:pt x="1108" y="2607"/>
                    <a:pt x="1136" y="2671"/>
                  </a:cubicBezTo>
                  <a:cubicBezTo>
                    <a:pt x="1165" y="2736"/>
                    <a:pt x="1187" y="2915"/>
                    <a:pt x="1388" y="2664"/>
                  </a:cubicBezTo>
                  <a:cubicBezTo>
                    <a:pt x="1589" y="2413"/>
                    <a:pt x="1747" y="2356"/>
                    <a:pt x="1747" y="2356"/>
                  </a:cubicBezTo>
                  <a:cubicBezTo>
                    <a:pt x="1747" y="2356"/>
                    <a:pt x="1890" y="2262"/>
                    <a:pt x="1790" y="2104"/>
                  </a:cubicBezTo>
                  <a:cubicBezTo>
                    <a:pt x="1689" y="1946"/>
                    <a:pt x="1639" y="1774"/>
                    <a:pt x="1639" y="1774"/>
                  </a:cubicBezTo>
                  <a:cubicBezTo>
                    <a:pt x="1639" y="1774"/>
                    <a:pt x="1847" y="1645"/>
                    <a:pt x="1840" y="1430"/>
                  </a:cubicBezTo>
                  <a:cubicBezTo>
                    <a:pt x="1833" y="1214"/>
                    <a:pt x="2148" y="1200"/>
                    <a:pt x="1919" y="1107"/>
                  </a:cubicBezTo>
                  <a:cubicBezTo>
                    <a:pt x="1689" y="1013"/>
                    <a:pt x="1682" y="1125"/>
                    <a:pt x="1538" y="827"/>
                  </a:cubicBezTo>
                  <a:cubicBezTo>
                    <a:pt x="1395" y="529"/>
                    <a:pt x="1395" y="529"/>
                    <a:pt x="1395" y="529"/>
                  </a:cubicBezTo>
                  <a:cubicBezTo>
                    <a:pt x="1366" y="529"/>
                    <a:pt x="1328" y="419"/>
                    <a:pt x="1285" y="372"/>
                  </a:cubicBezTo>
                  <a:cubicBezTo>
                    <a:pt x="1243" y="324"/>
                    <a:pt x="1162" y="210"/>
                    <a:pt x="1109" y="119"/>
                  </a:cubicBezTo>
                  <a:cubicBezTo>
                    <a:pt x="1057" y="29"/>
                    <a:pt x="1028" y="15"/>
                    <a:pt x="981" y="38"/>
                  </a:cubicBezTo>
                  <a:cubicBezTo>
                    <a:pt x="933" y="62"/>
                    <a:pt x="833" y="0"/>
                    <a:pt x="776" y="62"/>
                  </a:cubicBezTo>
                  <a:cubicBezTo>
                    <a:pt x="719" y="124"/>
                    <a:pt x="638" y="224"/>
                    <a:pt x="495" y="381"/>
                  </a:cubicBezTo>
                  <a:cubicBezTo>
                    <a:pt x="352" y="539"/>
                    <a:pt x="457" y="629"/>
                    <a:pt x="281" y="724"/>
                  </a:cubicBezTo>
                  <a:cubicBezTo>
                    <a:pt x="104" y="820"/>
                    <a:pt x="23" y="924"/>
                    <a:pt x="0" y="95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19" name="Freeform 47">
              <a:extLst>
                <a:ext uri="{FF2B5EF4-FFF2-40B4-BE49-F238E27FC236}">
                  <a16:creationId xmlns:a16="http://schemas.microsoft.com/office/drawing/2014/main" id="{3A8929BF-7D7A-1160-4BC4-7CD0B7ABAB1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8698" y="2645626"/>
              <a:ext cx="476909" cy="542751"/>
            </a:xfrm>
            <a:custGeom>
              <a:avLst/>
              <a:gdLst>
                <a:gd name="T0" fmla="*/ 0 w 1479"/>
                <a:gd name="T1" fmla="*/ 956 h 1821"/>
                <a:gd name="T2" fmla="*/ 473 w 1479"/>
                <a:gd name="T3" fmla="*/ 1218 h 1821"/>
                <a:gd name="T4" fmla="*/ 973 w 1479"/>
                <a:gd name="T5" fmla="*/ 1787 h 1821"/>
                <a:gd name="T6" fmla="*/ 1280 w 1479"/>
                <a:gd name="T7" fmla="*/ 1582 h 1821"/>
                <a:gd name="T8" fmla="*/ 1360 w 1479"/>
                <a:gd name="T9" fmla="*/ 1514 h 1821"/>
                <a:gd name="T10" fmla="*/ 1354 w 1479"/>
                <a:gd name="T11" fmla="*/ 1297 h 1821"/>
                <a:gd name="T12" fmla="*/ 1229 w 1479"/>
                <a:gd name="T13" fmla="*/ 1127 h 1821"/>
                <a:gd name="T14" fmla="*/ 1315 w 1479"/>
                <a:gd name="T15" fmla="*/ 848 h 1821"/>
                <a:gd name="T16" fmla="*/ 1388 w 1479"/>
                <a:gd name="T17" fmla="*/ 638 h 1821"/>
                <a:gd name="T18" fmla="*/ 1206 w 1479"/>
                <a:gd name="T19" fmla="*/ 530 h 1821"/>
                <a:gd name="T20" fmla="*/ 1047 w 1479"/>
                <a:gd name="T21" fmla="*/ 490 h 1821"/>
                <a:gd name="T22" fmla="*/ 871 w 1479"/>
                <a:gd name="T23" fmla="*/ 296 h 1821"/>
                <a:gd name="T24" fmla="*/ 643 w 1479"/>
                <a:gd name="T25" fmla="*/ 131 h 1821"/>
                <a:gd name="T26" fmla="*/ 592 w 1479"/>
                <a:gd name="T27" fmla="*/ 410 h 1821"/>
                <a:gd name="T28" fmla="*/ 217 w 1479"/>
                <a:gd name="T29" fmla="*/ 581 h 1821"/>
                <a:gd name="T30" fmla="*/ 0 w 1479"/>
                <a:gd name="T31" fmla="*/ 956 h 1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479" h="1821">
                  <a:moveTo>
                    <a:pt x="0" y="956"/>
                  </a:moveTo>
                  <a:cubicBezTo>
                    <a:pt x="0" y="956"/>
                    <a:pt x="234" y="1036"/>
                    <a:pt x="473" y="1218"/>
                  </a:cubicBezTo>
                  <a:cubicBezTo>
                    <a:pt x="712" y="1400"/>
                    <a:pt x="905" y="1821"/>
                    <a:pt x="973" y="1787"/>
                  </a:cubicBezTo>
                  <a:cubicBezTo>
                    <a:pt x="1041" y="1753"/>
                    <a:pt x="1063" y="1548"/>
                    <a:pt x="1280" y="1582"/>
                  </a:cubicBezTo>
                  <a:cubicBezTo>
                    <a:pt x="1300" y="1569"/>
                    <a:pt x="1336" y="1558"/>
                    <a:pt x="1360" y="1514"/>
                  </a:cubicBezTo>
                  <a:cubicBezTo>
                    <a:pt x="1406" y="1428"/>
                    <a:pt x="1388" y="1315"/>
                    <a:pt x="1354" y="1297"/>
                  </a:cubicBezTo>
                  <a:cubicBezTo>
                    <a:pt x="1320" y="1280"/>
                    <a:pt x="1292" y="1241"/>
                    <a:pt x="1229" y="1127"/>
                  </a:cubicBezTo>
                  <a:cubicBezTo>
                    <a:pt x="1167" y="1013"/>
                    <a:pt x="1201" y="911"/>
                    <a:pt x="1315" y="848"/>
                  </a:cubicBezTo>
                  <a:cubicBezTo>
                    <a:pt x="1428" y="786"/>
                    <a:pt x="1297" y="774"/>
                    <a:pt x="1388" y="638"/>
                  </a:cubicBezTo>
                  <a:cubicBezTo>
                    <a:pt x="1479" y="501"/>
                    <a:pt x="1206" y="530"/>
                    <a:pt x="1206" y="530"/>
                  </a:cubicBezTo>
                  <a:cubicBezTo>
                    <a:pt x="1206" y="530"/>
                    <a:pt x="1121" y="535"/>
                    <a:pt x="1047" y="490"/>
                  </a:cubicBezTo>
                  <a:cubicBezTo>
                    <a:pt x="973" y="444"/>
                    <a:pt x="916" y="416"/>
                    <a:pt x="871" y="296"/>
                  </a:cubicBezTo>
                  <a:cubicBezTo>
                    <a:pt x="825" y="177"/>
                    <a:pt x="621" y="0"/>
                    <a:pt x="643" y="131"/>
                  </a:cubicBezTo>
                  <a:cubicBezTo>
                    <a:pt x="666" y="262"/>
                    <a:pt x="740" y="330"/>
                    <a:pt x="592" y="410"/>
                  </a:cubicBezTo>
                  <a:cubicBezTo>
                    <a:pt x="444" y="490"/>
                    <a:pt x="347" y="404"/>
                    <a:pt x="217" y="581"/>
                  </a:cubicBezTo>
                  <a:cubicBezTo>
                    <a:pt x="86" y="757"/>
                    <a:pt x="0" y="956"/>
                    <a:pt x="0" y="95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279CA4A8-511D-D857-294B-305BB382AF1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7778" y="3180349"/>
              <a:ext cx="1853675" cy="1302283"/>
            </a:xfrm>
            <a:custGeom>
              <a:avLst/>
              <a:gdLst>
                <a:gd name="T0" fmla="*/ 28 w 5736"/>
                <a:gd name="T1" fmla="*/ 1444 h 4372"/>
                <a:gd name="T2" fmla="*/ 71 w 5736"/>
                <a:gd name="T3" fmla="*/ 1617 h 4372"/>
                <a:gd name="T4" fmla="*/ 199 w 5736"/>
                <a:gd name="T5" fmla="*/ 1887 h 4372"/>
                <a:gd name="T6" fmla="*/ 270 w 5736"/>
                <a:gd name="T7" fmla="*/ 2114 h 4372"/>
                <a:gd name="T8" fmla="*/ 475 w 5736"/>
                <a:gd name="T9" fmla="*/ 2199 h 4372"/>
                <a:gd name="T10" fmla="*/ 788 w 5736"/>
                <a:gd name="T11" fmla="*/ 1937 h 4372"/>
                <a:gd name="T12" fmla="*/ 1221 w 5736"/>
                <a:gd name="T13" fmla="*/ 1468 h 4372"/>
                <a:gd name="T14" fmla="*/ 1512 w 5736"/>
                <a:gd name="T15" fmla="*/ 1560 h 4372"/>
                <a:gd name="T16" fmla="*/ 1384 w 5736"/>
                <a:gd name="T17" fmla="*/ 1958 h 4372"/>
                <a:gd name="T18" fmla="*/ 1384 w 5736"/>
                <a:gd name="T19" fmla="*/ 2313 h 4372"/>
                <a:gd name="T20" fmla="*/ 1682 w 5736"/>
                <a:gd name="T21" fmla="*/ 3002 h 4372"/>
                <a:gd name="T22" fmla="*/ 1895 w 5736"/>
                <a:gd name="T23" fmla="*/ 3420 h 4372"/>
                <a:gd name="T24" fmla="*/ 1640 w 5736"/>
                <a:gd name="T25" fmla="*/ 3655 h 4372"/>
                <a:gd name="T26" fmla="*/ 1633 w 5736"/>
                <a:gd name="T27" fmla="*/ 3932 h 4372"/>
                <a:gd name="T28" fmla="*/ 1910 w 5736"/>
                <a:gd name="T29" fmla="*/ 3854 h 4372"/>
                <a:gd name="T30" fmla="*/ 2222 w 5736"/>
                <a:gd name="T31" fmla="*/ 3719 h 4372"/>
                <a:gd name="T32" fmla="*/ 2556 w 5736"/>
                <a:gd name="T33" fmla="*/ 3797 h 4372"/>
                <a:gd name="T34" fmla="*/ 2634 w 5736"/>
                <a:gd name="T35" fmla="*/ 4201 h 4372"/>
                <a:gd name="T36" fmla="*/ 2861 w 5736"/>
                <a:gd name="T37" fmla="*/ 4201 h 4372"/>
                <a:gd name="T38" fmla="*/ 3188 w 5736"/>
                <a:gd name="T39" fmla="*/ 4180 h 4372"/>
                <a:gd name="T40" fmla="*/ 3422 w 5736"/>
                <a:gd name="T41" fmla="*/ 4280 h 4372"/>
                <a:gd name="T42" fmla="*/ 3734 w 5736"/>
                <a:gd name="T43" fmla="*/ 4180 h 4372"/>
                <a:gd name="T44" fmla="*/ 3919 w 5736"/>
                <a:gd name="T45" fmla="*/ 4201 h 4372"/>
                <a:gd name="T46" fmla="*/ 4018 w 5736"/>
                <a:gd name="T47" fmla="*/ 3910 h 4372"/>
                <a:gd name="T48" fmla="*/ 4054 w 5736"/>
                <a:gd name="T49" fmla="*/ 3790 h 4372"/>
                <a:gd name="T50" fmla="*/ 4465 w 5736"/>
                <a:gd name="T51" fmla="*/ 3775 h 4372"/>
                <a:gd name="T52" fmla="*/ 4941 w 5736"/>
                <a:gd name="T53" fmla="*/ 3506 h 4372"/>
                <a:gd name="T54" fmla="*/ 5317 w 5736"/>
                <a:gd name="T55" fmla="*/ 3044 h 4372"/>
                <a:gd name="T56" fmla="*/ 5545 w 5736"/>
                <a:gd name="T57" fmla="*/ 2774 h 4372"/>
                <a:gd name="T58" fmla="*/ 5573 w 5736"/>
                <a:gd name="T59" fmla="*/ 2455 h 4372"/>
                <a:gd name="T60" fmla="*/ 5587 w 5736"/>
                <a:gd name="T61" fmla="*/ 2256 h 4372"/>
                <a:gd name="T62" fmla="*/ 5332 w 5736"/>
                <a:gd name="T63" fmla="*/ 2533 h 4372"/>
                <a:gd name="T64" fmla="*/ 5033 w 5736"/>
                <a:gd name="T65" fmla="*/ 2732 h 4372"/>
                <a:gd name="T66" fmla="*/ 4544 w 5736"/>
                <a:gd name="T67" fmla="*/ 2838 h 4372"/>
                <a:gd name="T68" fmla="*/ 3976 w 5736"/>
                <a:gd name="T69" fmla="*/ 2753 h 4372"/>
                <a:gd name="T70" fmla="*/ 3848 w 5736"/>
                <a:gd name="T71" fmla="*/ 2498 h 4372"/>
                <a:gd name="T72" fmla="*/ 3606 w 5736"/>
                <a:gd name="T73" fmla="*/ 2292 h 4372"/>
                <a:gd name="T74" fmla="*/ 3216 w 5736"/>
                <a:gd name="T75" fmla="*/ 2185 h 4372"/>
                <a:gd name="T76" fmla="*/ 2967 w 5736"/>
                <a:gd name="T77" fmla="*/ 2128 h 4372"/>
                <a:gd name="T78" fmla="*/ 3088 w 5736"/>
                <a:gd name="T79" fmla="*/ 1738 h 4372"/>
                <a:gd name="T80" fmla="*/ 2797 w 5736"/>
                <a:gd name="T81" fmla="*/ 1433 h 4372"/>
                <a:gd name="T82" fmla="*/ 2662 w 5736"/>
                <a:gd name="T83" fmla="*/ 1163 h 4372"/>
                <a:gd name="T84" fmla="*/ 2485 w 5736"/>
                <a:gd name="T85" fmla="*/ 936 h 4372"/>
                <a:gd name="T86" fmla="*/ 2300 w 5736"/>
                <a:gd name="T87" fmla="*/ 687 h 4372"/>
                <a:gd name="T88" fmla="*/ 2279 w 5736"/>
                <a:gd name="T89" fmla="*/ 510 h 4372"/>
                <a:gd name="T90" fmla="*/ 2039 w 5736"/>
                <a:gd name="T91" fmla="*/ 248 h 4372"/>
                <a:gd name="T92" fmla="*/ 1680 w 5736"/>
                <a:gd name="T93" fmla="*/ 147 h 4372"/>
                <a:gd name="T94" fmla="*/ 1422 w 5736"/>
                <a:gd name="T95" fmla="*/ 106 h 4372"/>
                <a:gd name="T96" fmla="*/ 1437 w 5736"/>
                <a:gd name="T97" fmla="*/ 577 h 4372"/>
                <a:gd name="T98" fmla="*/ 1275 w 5736"/>
                <a:gd name="T99" fmla="*/ 739 h 4372"/>
                <a:gd name="T100" fmla="*/ 907 w 5736"/>
                <a:gd name="T101" fmla="*/ 900 h 4372"/>
                <a:gd name="T102" fmla="*/ 619 w 5736"/>
                <a:gd name="T103" fmla="*/ 942 h 4372"/>
                <a:gd name="T104" fmla="*/ 533 w 5736"/>
                <a:gd name="T105" fmla="*/ 1130 h 4372"/>
                <a:gd name="T106" fmla="*/ 539 w 5736"/>
                <a:gd name="T107" fmla="*/ 1255 h 4372"/>
                <a:gd name="T108" fmla="*/ 419 w 5736"/>
                <a:gd name="T109" fmla="*/ 1157 h 4372"/>
                <a:gd name="T110" fmla="*/ 31 w 5736"/>
                <a:gd name="T111" fmla="*/ 1450 h 4372"/>
                <a:gd name="T112" fmla="*/ 28 w 5736"/>
                <a:gd name="T113" fmla="*/ 1444 h 4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5736" h="4372">
                  <a:moveTo>
                    <a:pt x="28" y="1444"/>
                  </a:moveTo>
                  <a:cubicBezTo>
                    <a:pt x="28" y="1445"/>
                    <a:pt x="0" y="1568"/>
                    <a:pt x="71" y="1617"/>
                  </a:cubicBezTo>
                  <a:cubicBezTo>
                    <a:pt x="142" y="1667"/>
                    <a:pt x="113" y="1816"/>
                    <a:pt x="199" y="1887"/>
                  </a:cubicBezTo>
                  <a:cubicBezTo>
                    <a:pt x="284" y="1958"/>
                    <a:pt x="156" y="2064"/>
                    <a:pt x="270" y="2114"/>
                  </a:cubicBezTo>
                  <a:cubicBezTo>
                    <a:pt x="383" y="2164"/>
                    <a:pt x="397" y="2320"/>
                    <a:pt x="475" y="2199"/>
                  </a:cubicBezTo>
                  <a:cubicBezTo>
                    <a:pt x="554" y="2079"/>
                    <a:pt x="639" y="2199"/>
                    <a:pt x="788" y="1937"/>
                  </a:cubicBezTo>
                  <a:cubicBezTo>
                    <a:pt x="937" y="1674"/>
                    <a:pt x="1086" y="1504"/>
                    <a:pt x="1221" y="1468"/>
                  </a:cubicBezTo>
                  <a:cubicBezTo>
                    <a:pt x="1356" y="1433"/>
                    <a:pt x="1654" y="1347"/>
                    <a:pt x="1512" y="1560"/>
                  </a:cubicBezTo>
                  <a:cubicBezTo>
                    <a:pt x="1370" y="1773"/>
                    <a:pt x="1384" y="1709"/>
                    <a:pt x="1384" y="1958"/>
                  </a:cubicBezTo>
                  <a:cubicBezTo>
                    <a:pt x="1384" y="2206"/>
                    <a:pt x="1200" y="2150"/>
                    <a:pt x="1384" y="2313"/>
                  </a:cubicBezTo>
                  <a:cubicBezTo>
                    <a:pt x="1569" y="2476"/>
                    <a:pt x="1661" y="2732"/>
                    <a:pt x="1682" y="3002"/>
                  </a:cubicBezTo>
                  <a:cubicBezTo>
                    <a:pt x="1704" y="3271"/>
                    <a:pt x="1945" y="3328"/>
                    <a:pt x="1895" y="3420"/>
                  </a:cubicBezTo>
                  <a:cubicBezTo>
                    <a:pt x="1846" y="3513"/>
                    <a:pt x="1718" y="3555"/>
                    <a:pt x="1640" y="3655"/>
                  </a:cubicBezTo>
                  <a:cubicBezTo>
                    <a:pt x="1562" y="3754"/>
                    <a:pt x="1498" y="3925"/>
                    <a:pt x="1633" y="3932"/>
                  </a:cubicBezTo>
                  <a:cubicBezTo>
                    <a:pt x="1768" y="3939"/>
                    <a:pt x="1810" y="3868"/>
                    <a:pt x="1910" y="3854"/>
                  </a:cubicBezTo>
                  <a:cubicBezTo>
                    <a:pt x="2009" y="3839"/>
                    <a:pt x="2130" y="3811"/>
                    <a:pt x="2222" y="3719"/>
                  </a:cubicBezTo>
                  <a:cubicBezTo>
                    <a:pt x="2314" y="3626"/>
                    <a:pt x="2478" y="3619"/>
                    <a:pt x="2556" y="3797"/>
                  </a:cubicBezTo>
                  <a:cubicBezTo>
                    <a:pt x="2634" y="3974"/>
                    <a:pt x="2598" y="4152"/>
                    <a:pt x="2634" y="4201"/>
                  </a:cubicBezTo>
                  <a:cubicBezTo>
                    <a:pt x="2669" y="4251"/>
                    <a:pt x="2740" y="4244"/>
                    <a:pt x="2861" y="4201"/>
                  </a:cubicBezTo>
                  <a:cubicBezTo>
                    <a:pt x="2982" y="4159"/>
                    <a:pt x="3131" y="4102"/>
                    <a:pt x="3188" y="4180"/>
                  </a:cubicBezTo>
                  <a:cubicBezTo>
                    <a:pt x="3244" y="4258"/>
                    <a:pt x="3294" y="4187"/>
                    <a:pt x="3422" y="4280"/>
                  </a:cubicBezTo>
                  <a:cubicBezTo>
                    <a:pt x="3550" y="4372"/>
                    <a:pt x="3656" y="4223"/>
                    <a:pt x="3734" y="4180"/>
                  </a:cubicBezTo>
                  <a:cubicBezTo>
                    <a:pt x="3812" y="4138"/>
                    <a:pt x="3919" y="4201"/>
                    <a:pt x="3919" y="4201"/>
                  </a:cubicBezTo>
                  <a:cubicBezTo>
                    <a:pt x="3919" y="4201"/>
                    <a:pt x="4075" y="4010"/>
                    <a:pt x="4018" y="3910"/>
                  </a:cubicBezTo>
                  <a:cubicBezTo>
                    <a:pt x="3961" y="3811"/>
                    <a:pt x="3983" y="3719"/>
                    <a:pt x="4054" y="3790"/>
                  </a:cubicBezTo>
                  <a:cubicBezTo>
                    <a:pt x="4125" y="3861"/>
                    <a:pt x="4394" y="3917"/>
                    <a:pt x="4465" y="3775"/>
                  </a:cubicBezTo>
                  <a:cubicBezTo>
                    <a:pt x="4536" y="3633"/>
                    <a:pt x="4771" y="3641"/>
                    <a:pt x="4941" y="3506"/>
                  </a:cubicBezTo>
                  <a:cubicBezTo>
                    <a:pt x="5112" y="3371"/>
                    <a:pt x="5282" y="3307"/>
                    <a:pt x="5317" y="3044"/>
                  </a:cubicBezTo>
                  <a:cubicBezTo>
                    <a:pt x="5353" y="2782"/>
                    <a:pt x="5502" y="2845"/>
                    <a:pt x="5545" y="2774"/>
                  </a:cubicBezTo>
                  <a:cubicBezTo>
                    <a:pt x="5587" y="2703"/>
                    <a:pt x="5616" y="2554"/>
                    <a:pt x="5573" y="2455"/>
                  </a:cubicBezTo>
                  <a:cubicBezTo>
                    <a:pt x="5530" y="2356"/>
                    <a:pt x="5736" y="2206"/>
                    <a:pt x="5587" y="2256"/>
                  </a:cubicBezTo>
                  <a:cubicBezTo>
                    <a:pt x="5438" y="2306"/>
                    <a:pt x="5481" y="2462"/>
                    <a:pt x="5332" y="2533"/>
                  </a:cubicBezTo>
                  <a:cubicBezTo>
                    <a:pt x="5183" y="2604"/>
                    <a:pt x="5126" y="2668"/>
                    <a:pt x="5033" y="2732"/>
                  </a:cubicBezTo>
                  <a:cubicBezTo>
                    <a:pt x="4941" y="2796"/>
                    <a:pt x="4806" y="2867"/>
                    <a:pt x="4544" y="2838"/>
                  </a:cubicBezTo>
                  <a:cubicBezTo>
                    <a:pt x="4281" y="2810"/>
                    <a:pt x="4018" y="2916"/>
                    <a:pt x="3976" y="2753"/>
                  </a:cubicBezTo>
                  <a:cubicBezTo>
                    <a:pt x="3933" y="2590"/>
                    <a:pt x="3897" y="2696"/>
                    <a:pt x="3848" y="2498"/>
                  </a:cubicBezTo>
                  <a:cubicBezTo>
                    <a:pt x="3798" y="2299"/>
                    <a:pt x="3798" y="2277"/>
                    <a:pt x="3606" y="2292"/>
                  </a:cubicBezTo>
                  <a:cubicBezTo>
                    <a:pt x="3415" y="2306"/>
                    <a:pt x="3393" y="2150"/>
                    <a:pt x="3216" y="2185"/>
                  </a:cubicBezTo>
                  <a:cubicBezTo>
                    <a:pt x="3038" y="2221"/>
                    <a:pt x="2811" y="2320"/>
                    <a:pt x="2967" y="2128"/>
                  </a:cubicBezTo>
                  <a:cubicBezTo>
                    <a:pt x="3124" y="1937"/>
                    <a:pt x="3251" y="1922"/>
                    <a:pt x="3088" y="1738"/>
                  </a:cubicBezTo>
                  <a:cubicBezTo>
                    <a:pt x="2925" y="1553"/>
                    <a:pt x="2868" y="1539"/>
                    <a:pt x="2797" y="1433"/>
                  </a:cubicBezTo>
                  <a:cubicBezTo>
                    <a:pt x="2726" y="1326"/>
                    <a:pt x="2762" y="1241"/>
                    <a:pt x="2662" y="1163"/>
                  </a:cubicBezTo>
                  <a:cubicBezTo>
                    <a:pt x="2563" y="1085"/>
                    <a:pt x="2541" y="1141"/>
                    <a:pt x="2485" y="936"/>
                  </a:cubicBezTo>
                  <a:cubicBezTo>
                    <a:pt x="2428" y="730"/>
                    <a:pt x="2208" y="787"/>
                    <a:pt x="2300" y="687"/>
                  </a:cubicBezTo>
                  <a:cubicBezTo>
                    <a:pt x="2392" y="588"/>
                    <a:pt x="2414" y="602"/>
                    <a:pt x="2279" y="510"/>
                  </a:cubicBezTo>
                  <a:cubicBezTo>
                    <a:pt x="2144" y="417"/>
                    <a:pt x="2289" y="519"/>
                    <a:pt x="2039" y="248"/>
                  </a:cubicBezTo>
                  <a:cubicBezTo>
                    <a:pt x="1877" y="177"/>
                    <a:pt x="1781" y="162"/>
                    <a:pt x="1680" y="147"/>
                  </a:cubicBezTo>
                  <a:cubicBezTo>
                    <a:pt x="1579" y="131"/>
                    <a:pt x="1396" y="0"/>
                    <a:pt x="1422" y="106"/>
                  </a:cubicBezTo>
                  <a:cubicBezTo>
                    <a:pt x="1447" y="212"/>
                    <a:pt x="1518" y="557"/>
                    <a:pt x="1437" y="577"/>
                  </a:cubicBezTo>
                  <a:cubicBezTo>
                    <a:pt x="1356" y="597"/>
                    <a:pt x="1396" y="718"/>
                    <a:pt x="1275" y="739"/>
                  </a:cubicBezTo>
                  <a:cubicBezTo>
                    <a:pt x="1154" y="759"/>
                    <a:pt x="975" y="897"/>
                    <a:pt x="907" y="900"/>
                  </a:cubicBezTo>
                  <a:cubicBezTo>
                    <a:pt x="838" y="903"/>
                    <a:pt x="649" y="873"/>
                    <a:pt x="619" y="942"/>
                  </a:cubicBezTo>
                  <a:cubicBezTo>
                    <a:pt x="590" y="1010"/>
                    <a:pt x="464" y="1034"/>
                    <a:pt x="533" y="1130"/>
                  </a:cubicBezTo>
                  <a:cubicBezTo>
                    <a:pt x="602" y="1226"/>
                    <a:pt x="581" y="1306"/>
                    <a:pt x="539" y="1255"/>
                  </a:cubicBezTo>
                  <a:cubicBezTo>
                    <a:pt x="497" y="1205"/>
                    <a:pt x="512" y="1085"/>
                    <a:pt x="419" y="1157"/>
                  </a:cubicBezTo>
                  <a:cubicBezTo>
                    <a:pt x="326" y="1229"/>
                    <a:pt x="60" y="1507"/>
                    <a:pt x="31" y="1450"/>
                  </a:cubicBezTo>
                  <a:cubicBezTo>
                    <a:pt x="30" y="1448"/>
                    <a:pt x="29" y="1446"/>
                    <a:pt x="28" y="1444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s-PE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     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s-PE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         </a:t>
              </a:r>
            </a:p>
          </p:txBody>
        </p:sp>
        <p:sp>
          <p:nvSpPr>
            <p:cNvPr id="21" name="Freeform 25">
              <a:extLst>
                <a:ext uri="{FF2B5EF4-FFF2-40B4-BE49-F238E27FC236}">
                  <a16:creationId xmlns:a16="http://schemas.microsoft.com/office/drawing/2014/main" id="{F3D0C93B-B525-7FE5-99DE-ADD4840715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9422" y="4962756"/>
              <a:ext cx="593526" cy="732233"/>
            </a:xfrm>
            <a:custGeom>
              <a:avLst/>
              <a:gdLst>
                <a:gd name="T0" fmla="*/ 1408 w 1833"/>
                <a:gd name="T1" fmla="*/ 2456 h 2456"/>
                <a:gd name="T2" fmla="*/ 1285 w 1833"/>
                <a:gd name="T3" fmla="*/ 2260 h 2456"/>
                <a:gd name="T4" fmla="*/ 1036 w 1833"/>
                <a:gd name="T5" fmla="*/ 2043 h 2456"/>
                <a:gd name="T6" fmla="*/ 873 w 1833"/>
                <a:gd name="T7" fmla="*/ 1924 h 2456"/>
                <a:gd name="T8" fmla="*/ 493 w 1833"/>
                <a:gd name="T9" fmla="*/ 1550 h 2456"/>
                <a:gd name="T10" fmla="*/ 374 w 1833"/>
                <a:gd name="T11" fmla="*/ 1322 h 2456"/>
                <a:gd name="T12" fmla="*/ 200 w 1833"/>
                <a:gd name="T13" fmla="*/ 1176 h 2456"/>
                <a:gd name="T14" fmla="*/ 130 w 1833"/>
                <a:gd name="T15" fmla="*/ 872 h 2456"/>
                <a:gd name="T16" fmla="*/ 276 w 1833"/>
                <a:gd name="T17" fmla="*/ 655 h 2456"/>
                <a:gd name="T18" fmla="*/ 221 w 1833"/>
                <a:gd name="T19" fmla="*/ 327 h 2456"/>
                <a:gd name="T20" fmla="*/ 232 w 1833"/>
                <a:gd name="T21" fmla="*/ 344 h 2456"/>
                <a:gd name="T22" fmla="*/ 378 w 1833"/>
                <a:gd name="T23" fmla="*/ 114 h 2456"/>
                <a:gd name="T24" fmla="*/ 723 w 1833"/>
                <a:gd name="T25" fmla="*/ 0 h 2456"/>
                <a:gd name="T26" fmla="*/ 699 w 1833"/>
                <a:gd name="T27" fmla="*/ 297 h 2456"/>
                <a:gd name="T28" fmla="*/ 835 w 1833"/>
                <a:gd name="T29" fmla="*/ 460 h 2456"/>
                <a:gd name="T30" fmla="*/ 933 w 1833"/>
                <a:gd name="T31" fmla="*/ 671 h 2456"/>
                <a:gd name="T32" fmla="*/ 1014 w 1833"/>
                <a:gd name="T33" fmla="*/ 980 h 2456"/>
                <a:gd name="T34" fmla="*/ 1318 w 1833"/>
                <a:gd name="T35" fmla="*/ 1138 h 2456"/>
                <a:gd name="T36" fmla="*/ 1411 w 1833"/>
                <a:gd name="T37" fmla="*/ 1186 h 2456"/>
                <a:gd name="T38" fmla="*/ 1394 w 1833"/>
                <a:gd name="T39" fmla="*/ 1284 h 2456"/>
                <a:gd name="T40" fmla="*/ 1432 w 1833"/>
                <a:gd name="T41" fmla="*/ 1571 h 2456"/>
                <a:gd name="T42" fmla="*/ 1594 w 1833"/>
                <a:gd name="T43" fmla="*/ 1604 h 2456"/>
                <a:gd name="T44" fmla="*/ 1708 w 1833"/>
                <a:gd name="T45" fmla="*/ 1805 h 2456"/>
                <a:gd name="T46" fmla="*/ 1784 w 1833"/>
                <a:gd name="T47" fmla="*/ 2108 h 2456"/>
                <a:gd name="T48" fmla="*/ 1773 w 1833"/>
                <a:gd name="T49" fmla="*/ 2135 h 2456"/>
                <a:gd name="T50" fmla="*/ 1773 w 1833"/>
                <a:gd name="T51" fmla="*/ 2135 h 2456"/>
                <a:gd name="T52" fmla="*/ 1773 w 1833"/>
                <a:gd name="T53" fmla="*/ 2135 h 2456"/>
                <a:gd name="T54" fmla="*/ 1582 w 1833"/>
                <a:gd name="T55" fmla="*/ 2246 h 2456"/>
                <a:gd name="T56" fmla="*/ 1408 w 1833"/>
                <a:gd name="T57" fmla="*/ 2456 h 2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833" h="2456">
                  <a:moveTo>
                    <a:pt x="1408" y="2456"/>
                  </a:moveTo>
                  <a:cubicBezTo>
                    <a:pt x="1408" y="2456"/>
                    <a:pt x="1372" y="2385"/>
                    <a:pt x="1285" y="2260"/>
                  </a:cubicBezTo>
                  <a:cubicBezTo>
                    <a:pt x="1198" y="2136"/>
                    <a:pt x="1085" y="2179"/>
                    <a:pt x="1036" y="2043"/>
                  </a:cubicBezTo>
                  <a:cubicBezTo>
                    <a:pt x="987" y="1908"/>
                    <a:pt x="987" y="1957"/>
                    <a:pt x="873" y="1924"/>
                  </a:cubicBezTo>
                  <a:cubicBezTo>
                    <a:pt x="759" y="1891"/>
                    <a:pt x="591" y="1756"/>
                    <a:pt x="493" y="1550"/>
                  </a:cubicBezTo>
                  <a:cubicBezTo>
                    <a:pt x="396" y="1344"/>
                    <a:pt x="412" y="1474"/>
                    <a:pt x="374" y="1322"/>
                  </a:cubicBezTo>
                  <a:cubicBezTo>
                    <a:pt x="336" y="1170"/>
                    <a:pt x="141" y="1311"/>
                    <a:pt x="200" y="1176"/>
                  </a:cubicBezTo>
                  <a:cubicBezTo>
                    <a:pt x="260" y="1040"/>
                    <a:pt x="0" y="866"/>
                    <a:pt x="130" y="872"/>
                  </a:cubicBezTo>
                  <a:cubicBezTo>
                    <a:pt x="260" y="877"/>
                    <a:pt x="244" y="801"/>
                    <a:pt x="276" y="655"/>
                  </a:cubicBezTo>
                  <a:cubicBezTo>
                    <a:pt x="296" y="566"/>
                    <a:pt x="250" y="429"/>
                    <a:pt x="221" y="327"/>
                  </a:cubicBezTo>
                  <a:cubicBezTo>
                    <a:pt x="228" y="338"/>
                    <a:pt x="232" y="344"/>
                    <a:pt x="232" y="344"/>
                  </a:cubicBezTo>
                  <a:cubicBezTo>
                    <a:pt x="232" y="344"/>
                    <a:pt x="305" y="224"/>
                    <a:pt x="378" y="114"/>
                  </a:cubicBezTo>
                  <a:cubicBezTo>
                    <a:pt x="451" y="5"/>
                    <a:pt x="686" y="15"/>
                    <a:pt x="723" y="0"/>
                  </a:cubicBezTo>
                  <a:cubicBezTo>
                    <a:pt x="723" y="0"/>
                    <a:pt x="716" y="172"/>
                    <a:pt x="699" y="297"/>
                  </a:cubicBezTo>
                  <a:cubicBezTo>
                    <a:pt x="683" y="422"/>
                    <a:pt x="716" y="443"/>
                    <a:pt x="835" y="460"/>
                  </a:cubicBezTo>
                  <a:cubicBezTo>
                    <a:pt x="954" y="476"/>
                    <a:pt x="933" y="530"/>
                    <a:pt x="933" y="671"/>
                  </a:cubicBezTo>
                  <a:cubicBezTo>
                    <a:pt x="933" y="812"/>
                    <a:pt x="889" y="942"/>
                    <a:pt x="1014" y="980"/>
                  </a:cubicBezTo>
                  <a:cubicBezTo>
                    <a:pt x="1139" y="1018"/>
                    <a:pt x="1223" y="1091"/>
                    <a:pt x="1318" y="1138"/>
                  </a:cubicBezTo>
                  <a:cubicBezTo>
                    <a:pt x="1340" y="1149"/>
                    <a:pt x="1373" y="1167"/>
                    <a:pt x="1411" y="1186"/>
                  </a:cubicBezTo>
                  <a:cubicBezTo>
                    <a:pt x="1400" y="1210"/>
                    <a:pt x="1394" y="1241"/>
                    <a:pt x="1394" y="1284"/>
                  </a:cubicBezTo>
                  <a:cubicBezTo>
                    <a:pt x="1394" y="1463"/>
                    <a:pt x="1334" y="1436"/>
                    <a:pt x="1432" y="1571"/>
                  </a:cubicBezTo>
                  <a:cubicBezTo>
                    <a:pt x="1529" y="1707"/>
                    <a:pt x="1535" y="1631"/>
                    <a:pt x="1594" y="1604"/>
                  </a:cubicBezTo>
                  <a:cubicBezTo>
                    <a:pt x="1654" y="1577"/>
                    <a:pt x="1627" y="1691"/>
                    <a:pt x="1708" y="1805"/>
                  </a:cubicBezTo>
                  <a:cubicBezTo>
                    <a:pt x="1790" y="1919"/>
                    <a:pt x="1833" y="2011"/>
                    <a:pt x="1784" y="2108"/>
                  </a:cubicBezTo>
                  <a:cubicBezTo>
                    <a:pt x="1780" y="2117"/>
                    <a:pt x="1776" y="2126"/>
                    <a:pt x="1773" y="2135"/>
                  </a:cubicBezTo>
                  <a:lnTo>
                    <a:pt x="1773" y="2135"/>
                  </a:lnTo>
                  <a:lnTo>
                    <a:pt x="1773" y="2135"/>
                  </a:lnTo>
                  <a:cubicBezTo>
                    <a:pt x="1720" y="2121"/>
                    <a:pt x="1661" y="2163"/>
                    <a:pt x="1582" y="2246"/>
                  </a:cubicBezTo>
                  <a:cubicBezTo>
                    <a:pt x="1491" y="2342"/>
                    <a:pt x="1408" y="2456"/>
                    <a:pt x="1408" y="245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20A443BB-CBA6-D9BB-AF83-CCD11FDD6AA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0654" y="2207251"/>
              <a:ext cx="725805" cy="724204"/>
            </a:xfrm>
            <a:custGeom>
              <a:avLst/>
              <a:gdLst>
                <a:gd name="T0" fmla="*/ 2036 w 2247"/>
                <a:gd name="T1" fmla="*/ 2003 h 2429"/>
                <a:gd name="T2" fmla="*/ 1877 w 2247"/>
                <a:gd name="T3" fmla="*/ 1963 h 2429"/>
                <a:gd name="T4" fmla="*/ 1701 w 2247"/>
                <a:gd name="T5" fmla="*/ 1769 h 2429"/>
                <a:gd name="T6" fmla="*/ 1473 w 2247"/>
                <a:gd name="T7" fmla="*/ 1604 h 2429"/>
                <a:gd name="T8" fmla="*/ 1422 w 2247"/>
                <a:gd name="T9" fmla="*/ 1883 h 2429"/>
                <a:gd name="T10" fmla="*/ 1047 w 2247"/>
                <a:gd name="T11" fmla="*/ 2054 h 2429"/>
                <a:gd name="T12" fmla="*/ 830 w 2247"/>
                <a:gd name="T13" fmla="*/ 2429 h 2429"/>
                <a:gd name="T14" fmla="*/ 279 w 2247"/>
                <a:gd name="T15" fmla="*/ 2196 h 2429"/>
                <a:gd name="T16" fmla="*/ 398 w 2247"/>
                <a:gd name="T17" fmla="*/ 1934 h 2429"/>
                <a:gd name="T18" fmla="*/ 489 w 2247"/>
                <a:gd name="T19" fmla="*/ 1547 h 2429"/>
                <a:gd name="T20" fmla="*/ 210 w 2247"/>
                <a:gd name="T21" fmla="*/ 1132 h 2429"/>
                <a:gd name="T22" fmla="*/ 222 w 2247"/>
                <a:gd name="T23" fmla="*/ 888 h 2429"/>
                <a:gd name="T24" fmla="*/ 34 w 2247"/>
                <a:gd name="T25" fmla="*/ 643 h 2429"/>
                <a:gd name="T26" fmla="*/ 131 w 2247"/>
                <a:gd name="T27" fmla="*/ 307 h 2429"/>
                <a:gd name="T28" fmla="*/ 318 w 2247"/>
                <a:gd name="T29" fmla="*/ 85 h 2429"/>
                <a:gd name="T30" fmla="*/ 637 w 2247"/>
                <a:gd name="T31" fmla="*/ 142 h 2429"/>
                <a:gd name="T32" fmla="*/ 802 w 2247"/>
                <a:gd name="T33" fmla="*/ 97 h 2429"/>
                <a:gd name="T34" fmla="*/ 910 w 2247"/>
                <a:gd name="T35" fmla="*/ 68 h 2429"/>
                <a:gd name="T36" fmla="*/ 1052 w 2247"/>
                <a:gd name="T37" fmla="*/ 245 h 2429"/>
                <a:gd name="T38" fmla="*/ 1035 w 2247"/>
                <a:gd name="T39" fmla="*/ 467 h 2429"/>
                <a:gd name="T40" fmla="*/ 1325 w 2247"/>
                <a:gd name="T41" fmla="*/ 273 h 2429"/>
                <a:gd name="T42" fmla="*/ 1638 w 2247"/>
                <a:gd name="T43" fmla="*/ 438 h 2429"/>
                <a:gd name="T44" fmla="*/ 1906 w 2247"/>
                <a:gd name="T45" fmla="*/ 461 h 2429"/>
                <a:gd name="T46" fmla="*/ 2019 w 2247"/>
                <a:gd name="T47" fmla="*/ 654 h 2429"/>
                <a:gd name="T48" fmla="*/ 2247 w 2247"/>
                <a:gd name="T49" fmla="*/ 967 h 2429"/>
                <a:gd name="T50" fmla="*/ 2122 w 2247"/>
                <a:gd name="T51" fmla="*/ 1269 h 2429"/>
                <a:gd name="T52" fmla="*/ 2116 w 2247"/>
                <a:gd name="T53" fmla="*/ 1519 h 2429"/>
                <a:gd name="T54" fmla="*/ 2071 w 2247"/>
                <a:gd name="T55" fmla="*/ 1832 h 2429"/>
                <a:gd name="T56" fmla="*/ 2036 w 2247"/>
                <a:gd name="T57" fmla="*/ 2003 h 2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247" h="2429">
                  <a:moveTo>
                    <a:pt x="2036" y="2003"/>
                  </a:moveTo>
                  <a:cubicBezTo>
                    <a:pt x="2036" y="2003"/>
                    <a:pt x="1951" y="2008"/>
                    <a:pt x="1877" y="1963"/>
                  </a:cubicBezTo>
                  <a:cubicBezTo>
                    <a:pt x="1803" y="1917"/>
                    <a:pt x="1746" y="1889"/>
                    <a:pt x="1701" y="1769"/>
                  </a:cubicBezTo>
                  <a:cubicBezTo>
                    <a:pt x="1655" y="1650"/>
                    <a:pt x="1451" y="1473"/>
                    <a:pt x="1473" y="1604"/>
                  </a:cubicBezTo>
                  <a:cubicBezTo>
                    <a:pt x="1496" y="1735"/>
                    <a:pt x="1570" y="1803"/>
                    <a:pt x="1422" y="1883"/>
                  </a:cubicBezTo>
                  <a:cubicBezTo>
                    <a:pt x="1274" y="1963"/>
                    <a:pt x="1177" y="1877"/>
                    <a:pt x="1047" y="2054"/>
                  </a:cubicBezTo>
                  <a:cubicBezTo>
                    <a:pt x="916" y="2230"/>
                    <a:pt x="830" y="2429"/>
                    <a:pt x="830" y="2429"/>
                  </a:cubicBezTo>
                  <a:cubicBezTo>
                    <a:pt x="830" y="2429"/>
                    <a:pt x="364" y="2247"/>
                    <a:pt x="279" y="2196"/>
                  </a:cubicBezTo>
                  <a:cubicBezTo>
                    <a:pt x="193" y="2145"/>
                    <a:pt x="193" y="1929"/>
                    <a:pt x="398" y="1934"/>
                  </a:cubicBezTo>
                  <a:cubicBezTo>
                    <a:pt x="603" y="1940"/>
                    <a:pt x="552" y="1684"/>
                    <a:pt x="489" y="1547"/>
                  </a:cubicBezTo>
                  <a:cubicBezTo>
                    <a:pt x="427" y="1411"/>
                    <a:pt x="97" y="1320"/>
                    <a:pt x="210" y="1132"/>
                  </a:cubicBezTo>
                  <a:cubicBezTo>
                    <a:pt x="324" y="944"/>
                    <a:pt x="353" y="1001"/>
                    <a:pt x="222" y="888"/>
                  </a:cubicBezTo>
                  <a:cubicBezTo>
                    <a:pt x="91" y="774"/>
                    <a:pt x="0" y="774"/>
                    <a:pt x="34" y="643"/>
                  </a:cubicBezTo>
                  <a:cubicBezTo>
                    <a:pt x="68" y="512"/>
                    <a:pt x="28" y="438"/>
                    <a:pt x="131" y="307"/>
                  </a:cubicBezTo>
                  <a:cubicBezTo>
                    <a:pt x="233" y="176"/>
                    <a:pt x="256" y="85"/>
                    <a:pt x="318" y="85"/>
                  </a:cubicBezTo>
                  <a:cubicBezTo>
                    <a:pt x="381" y="85"/>
                    <a:pt x="546" y="142"/>
                    <a:pt x="637" y="142"/>
                  </a:cubicBezTo>
                  <a:cubicBezTo>
                    <a:pt x="728" y="142"/>
                    <a:pt x="751" y="165"/>
                    <a:pt x="802" y="97"/>
                  </a:cubicBezTo>
                  <a:cubicBezTo>
                    <a:pt x="853" y="29"/>
                    <a:pt x="899" y="0"/>
                    <a:pt x="910" y="68"/>
                  </a:cubicBezTo>
                  <a:cubicBezTo>
                    <a:pt x="921" y="137"/>
                    <a:pt x="1115" y="194"/>
                    <a:pt x="1052" y="245"/>
                  </a:cubicBezTo>
                  <a:cubicBezTo>
                    <a:pt x="990" y="296"/>
                    <a:pt x="882" y="461"/>
                    <a:pt x="1035" y="467"/>
                  </a:cubicBezTo>
                  <a:cubicBezTo>
                    <a:pt x="1189" y="472"/>
                    <a:pt x="1149" y="194"/>
                    <a:pt x="1325" y="273"/>
                  </a:cubicBezTo>
                  <a:cubicBezTo>
                    <a:pt x="1502" y="353"/>
                    <a:pt x="1553" y="444"/>
                    <a:pt x="1638" y="438"/>
                  </a:cubicBezTo>
                  <a:cubicBezTo>
                    <a:pt x="1724" y="432"/>
                    <a:pt x="1849" y="404"/>
                    <a:pt x="1906" y="461"/>
                  </a:cubicBezTo>
                  <a:cubicBezTo>
                    <a:pt x="1962" y="518"/>
                    <a:pt x="1980" y="529"/>
                    <a:pt x="2019" y="654"/>
                  </a:cubicBezTo>
                  <a:cubicBezTo>
                    <a:pt x="2059" y="779"/>
                    <a:pt x="2150" y="853"/>
                    <a:pt x="2247" y="967"/>
                  </a:cubicBezTo>
                  <a:cubicBezTo>
                    <a:pt x="2247" y="967"/>
                    <a:pt x="2002" y="1138"/>
                    <a:pt x="2122" y="1269"/>
                  </a:cubicBezTo>
                  <a:cubicBezTo>
                    <a:pt x="2241" y="1400"/>
                    <a:pt x="2179" y="1388"/>
                    <a:pt x="2116" y="1519"/>
                  </a:cubicBezTo>
                  <a:cubicBezTo>
                    <a:pt x="2054" y="1650"/>
                    <a:pt x="2088" y="1718"/>
                    <a:pt x="2071" y="1832"/>
                  </a:cubicBezTo>
                  <a:cubicBezTo>
                    <a:pt x="2054" y="1946"/>
                    <a:pt x="2036" y="2003"/>
                    <a:pt x="2036" y="200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6BA77C13-A2C4-4605-87F0-1C65A453B92C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5443" y="5430038"/>
              <a:ext cx="1385470" cy="846243"/>
            </a:xfrm>
            <a:custGeom>
              <a:avLst/>
              <a:gdLst>
                <a:gd name="T0" fmla="*/ 4271 w 4291"/>
                <a:gd name="T1" fmla="*/ 1445 h 2843"/>
                <a:gd name="T2" fmla="*/ 4222 w 4291"/>
                <a:gd name="T3" fmla="*/ 1620 h 2843"/>
                <a:gd name="T4" fmla="*/ 4181 w 4291"/>
                <a:gd name="T5" fmla="*/ 1798 h 2843"/>
                <a:gd name="T6" fmla="*/ 4117 w 4291"/>
                <a:gd name="T7" fmla="*/ 1990 h 2843"/>
                <a:gd name="T8" fmla="*/ 3775 w 4291"/>
                <a:gd name="T9" fmla="*/ 2118 h 2843"/>
                <a:gd name="T10" fmla="*/ 3684 w 4291"/>
                <a:gd name="T11" fmla="*/ 2455 h 2843"/>
                <a:gd name="T12" fmla="*/ 3720 w 4291"/>
                <a:gd name="T13" fmla="*/ 2661 h 2843"/>
                <a:gd name="T14" fmla="*/ 3592 w 4291"/>
                <a:gd name="T15" fmla="*/ 2807 h 2843"/>
                <a:gd name="T16" fmla="*/ 3200 w 4291"/>
                <a:gd name="T17" fmla="*/ 2602 h 2843"/>
                <a:gd name="T18" fmla="*/ 2949 w 4291"/>
                <a:gd name="T19" fmla="*/ 2446 h 2843"/>
                <a:gd name="T20" fmla="*/ 2826 w 4291"/>
                <a:gd name="T21" fmla="*/ 2323 h 2843"/>
                <a:gd name="T22" fmla="*/ 2091 w 4291"/>
                <a:gd name="T23" fmla="*/ 2013 h 2843"/>
                <a:gd name="T24" fmla="*/ 1607 w 4291"/>
                <a:gd name="T25" fmla="*/ 1748 h 2843"/>
                <a:gd name="T26" fmla="*/ 1132 w 4291"/>
                <a:gd name="T27" fmla="*/ 1502 h 2843"/>
                <a:gd name="T28" fmla="*/ 722 w 4291"/>
                <a:gd name="T29" fmla="*/ 1301 h 2843"/>
                <a:gd name="T30" fmla="*/ 165 w 4291"/>
                <a:gd name="T31" fmla="*/ 995 h 2843"/>
                <a:gd name="T32" fmla="*/ 0 w 4291"/>
                <a:gd name="T33" fmla="*/ 890 h 2843"/>
                <a:gd name="T34" fmla="*/ 174 w 4291"/>
                <a:gd name="T35" fmla="*/ 680 h 2843"/>
                <a:gd name="T36" fmla="*/ 388 w 4291"/>
                <a:gd name="T37" fmla="*/ 580 h 2843"/>
                <a:gd name="T38" fmla="*/ 621 w 4291"/>
                <a:gd name="T39" fmla="*/ 671 h 2843"/>
                <a:gd name="T40" fmla="*/ 918 w 4291"/>
                <a:gd name="T41" fmla="*/ 922 h 2843"/>
                <a:gd name="T42" fmla="*/ 1119 w 4291"/>
                <a:gd name="T43" fmla="*/ 1013 h 2843"/>
                <a:gd name="T44" fmla="*/ 1406 w 4291"/>
                <a:gd name="T45" fmla="*/ 895 h 2843"/>
                <a:gd name="T46" fmla="*/ 1707 w 4291"/>
                <a:gd name="T47" fmla="*/ 844 h 2843"/>
                <a:gd name="T48" fmla="*/ 1890 w 4291"/>
                <a:gd name="T49" fmla="*/ 744 h 2843"/>
                <a:gd name="T50" fmla="*/ 2045 w 4291"/>
                <a:gd name="T51" fmla="*/ 488 h 2843"/>
                <a:gd name="T52" fmla="*/ 2177 w 4291"/>
                <a:gd name="T53" fmla="*/ 228 h 2843"/>
                <a:gd name="T54" fmla="*/ 2365 w 4291"/>
                <a:gd name="T55" fmla="*/ 87 h 2843"/>
                <a:gd name="T56" fmla="*/ 2605 w 4291"/>
                <a:gd name="T57" fmla="*/ 73 h 2843"/>
                <a:gd name="T58" fmla="*/ 2740 w 4291"/>
                <a:gd name="T59" fmla="*/ 265 h 2843"/>
                <a:gd name="T60" fmla="*/ 2980 w 4291"/>
                <a:gd name="T61" fmla="*/ 265 h 2843"/>
                <a:gd name="T62" fmla="*/ 3064 w 4291"/>
                <a:gd name="T63" fmla="*/ 84 h 2843"/>
                <a:gd name="T64" fmla="*/ 3272 w 4291"/>
                <a:gd name="T65" fmla="*/ 389 h 2843"/>
                <a:gd name="T66" fmla="*/ 3557 w 4291"/>
                <a:gd name="T67" fmla="*/ 486 h 2843"/>
                <a:gd name="T68" fmla="*/ 3764 w 4291"/>
                <a:gd name="T69" fmla="*/ 518 h 2843"/>
                <a:gd name="T70" fmla="*/ 3991 w 4291"/>
                <a:gd name="T71" fmla="*/ 713 h 2843"/>
                <a:gd name="T72" fmla="*/ 4053 w 4291"/>
                <a:gd name="T73" fmla="*/ 745 h 2843"/>
                <a:gd name="T74" fmla="*/ 4053 w 4291"/>
                <a:gd name="T75" fmla="*/ 745 h 2843"/>
                <a:gd name="T76" fmla="*/ 4120 w 4291"/>
                <a:gd name="T77" fmla="*/ 1057 h 2843"/>
                <a:gd name="T78" fmla="*/ 4271 w 4291"/>
                <a:gd name="T79" fmla="*/ 1445 h 2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291" h="2843">
                  <a:moveTo>
                    <a:pt x="4271" y="1445"/>
                  </a:moveTo>
                  <a:cubicBezTo>
                    <a:pt x="4271" y="1445"/>
                    <a:pt x="4195" y="1529"/>
                    <a:pt x="4222" y="1620"/>
                  </a:cubicBezTo>
                  <a:cubicBezTo>
                    <a:pt x="4250" y="1712"/>
                    <a:pt x="4190" y="1721"/>
                    <a:pt x="4181" y="1798"/>
                  </a:cubicBezTo>
                  <a:cubicBezTo>
                    <a:pt x="4172" y="1876"/>
                    <a:pt x="4291" y="1990"/>
                    <a:pt x="4117" y="1990"/>
                  </a:cubicBezTo>
                  <a:cubicBezTo>
                    <a:pt x="3944" y="1990"/>
                    <a:pt x="3903" y="1926"/>
                    <a:pt x="3775" y="2118"/>
                  </a:cubicBezTo>
                  <a:cubicBezTo>
                    <a:pt x="3647" y="2309"/>
                    <a:pt x="3597" y="2364"/>
                    <a:pt x="3684" y="2455"/>
                  </a:cubicBezTo>
                  <a:cubicBezTo>
                    <a:pt x="3770" y="2547"/>
                    <a:pt x="3757" y="2624"/>
                    <a:pt x="3720" y="2661"/>
                  </a:cubicBezTo>
                  <a:cubicBezTo>
                    <a:pt x="3684" y="2697"/>
                    <a:pt x="3702" y="2843"/>
                    <a:pt x="3592" y="2807"/>
                  </a:cubicBezTo>
                  <a:cubicBezTo>
                    <a:pt x="3483" y="2770"/>
                    <a:pt x="3364" y="2647"/>
                    <a:pt x="3200" y="2602"/>
                  </a:cubicBezTo>
                  <a:cubicBezTo>
                    <a:pt x="3036" y="2556"/>
                    <a:pt x="3008" y="2538"/>
                    <a:pt x="2949" y="2446"/>
                  </a:cubicBezTo>
                  <a:cubicBezTo>
                    <a:pt x="2889" y="2355"/>
                    <a:pt x="2931" y="2451"/>
                    <a:pt x="2826" y="2323"/>
                  </a:cubicBezTo>
                  <a:cubicBezTo>
                    <a:pt x="2721" y="2195"/>
                    <a:pt x="2314" y="2118"/>
                    <a:pt x="2091" y="2013"/>
                  </a:cubicBezTo>
                  <a:cubicBezTo>
                    <a:pt x="1867" y="1908"/>
                    <a:pt x="1835" y="1803"/>
                    <a:pt x="1607" y="1748"/>
                  </a:cubicBezTo>
                  <a:cubicBezTo>
                    <a:pt x="1379" y="1693"/>
                    <a:pt x="1297" y="1680"/>
                    <a:pt x="1132" y="1502"/>
                  </a:cubicBezTo>
                  <a:cubicBezTo>
                    <a:pt x="968" y="1324"/>
                    <a:pt x="877" y="1438"/>
                    <a:pt x="722" y="1301"/>
                  </a:cubicBezTo>
                  <a:cubicBezTo>
                    <a:pt x="566" y="1164"/>
                    <a:pt x="320" y="1077"/>
                    <a:pt x="165" y="995"/>
                  </a:cubicBezTo>
                  <a:cubicBezTo>
                    <a:pt x="10" y="913"/>
                    <a:pt x="0" y="890"/>
                    <a:pt x="0" y="890"/>
                  </a:cubicBezTo>
                  <a:cubicBezTo>
                    <a:pt x="0" y="890"/>
                    <a:pt x="83" y="776"/>
                    <a:pt x="174" y="680"/>
                  </a:cubicBezTo>
                  <a:cubicBezTo>
                    <a:pt x="265" y="584"/>
                    <a:pt x="329" y="543"/>
                    <a:pt x="388" y="580"/>
                  </a:cubicBezTo>
                  <a:cubicBezTo>
                    <a:pt x="448" y="616"/>
                    <a:pt x="566" y="552"/>
                    <a:pt x="621" y="671"/>
                  </a:cubicBezTo>
                  <a:cubicBezTo>
                    <a:pt x="676" y="790"/>
                    <a:pt x="758" y="1000"/>
                    <a:pt x="918" y="922"/>
                  </a:cubicBezTo>
                  <a:cubicBezTo>
                    <a:pt x="1078" y="844"/>
                    <a:pt x="1009" y="1187"/>
                    <a:pt x="1119" y="1013"/>
                  </a:cubicBezTo>
                  <a:cubicBezTo>
                    <a:pt x="1228" y="840"/>
                    <a:pt x="1288" y="904"/>
                    <a:pt x="1406" y="895"/>
                  </a:cubicBezTo>
                  <a:cubicBezTo>
                    <a:pt x="1525" y="885"/>
                    <a:pt x="1593" y="840"/>
                    <a:pt x="1707" y="844"/>
                  </a:cubicBezTo>
                  <a:cubicBezTo>
                    <a:pt x="1822" y="849"/>
                    <a:pt x="1730" y="826"/>
                    <a:pt x="1890" y="744"/>
                  </a:cubicBezTo>
                  <a:cubicBezTo>
                    <a:pt x="2050" y="662"/>
                    <a:pt x="1977" y="671"/>
                    <a:pt x="2045" y="488"/>
                  </a:cubicBezTo>
                  <a:cubicBezTo>
                    <a:pt x="2114" y="306"/>
                    <a:pt x="2068" y="224"/>
                    <a:pt x="2177" y="228"/>
                  </a:cubicBezTo>
                  <a:cubicBezTo>
                    <a:pt x="2287" y="233"/>
                    <a:pt x="2251" y="64"/>
                    <a:pt x="2365" y="87"/>
                  </a:cubicBezTo>
                  <a:cubicBezTo>
                    <a:pt x="2463" y="106"/>
                    <a:pt x="2477" y="113"/>
                    <a:pt x="2605" y="73"/>
                  </a:cubicBezTo>
                  <a:cubicBezTo>
                    <a:pt x="2647" y="153"/>
                    <a:pt x="2629" y="288"/>
                    <a:pt x="2740" y="265"/>
                  </a:cubicBezTo>
                  <a:cubicBezTo>
                    <a:pt x="2870" y="240"/>
                    <a:pt x="2902" y="214"/>
                    <a:pt x="2980" y="265"/>
                  </a:cubicBezTo>
                  <a:cubicBezTo>
                    <a:pt x="3058" y="317"/>
                    <a:pt x="3058" y="168"/>
                    <a:pt x="3064" y="84"/>
                  </a:cubicBezTo>
                  <a:cubicBezTo>
                    <a:pt x="3071" y="0"/>
                    <a:pt x="3246" y="233"/>
                    <a:pt x="3272" y="389"/>
                  </a:cubicBezTo>
                  <a:cubicBezTo>
                    <a:pt x="3298" y="544"/>
                    <a:pt x="3466" y="557"/>
                    <a:pt x="3557" y="486"/>
                  </a:cubicBezTo>
                  <a:cubicBezTo>
                    <a:pt x="3648" y="415"/>
                    <a:pt x="3680" y="538"/>
                    <a:pt x="3764" y="518"/>
                  </a:cubicBezTo>
                  <a:cubicBezTo>
                    <a:pt x="3849" y="499"/>
                    <a:pt x="3939" y="609"/>
                    <a:pt x="3991" y="713"/>
                  </a:cubicBezTo>
                  <a:cubicBezTo>
                    <a:pt x="4012" y="755"/>
                    <a:pt x="4034" y="761"/>
                    <a:pt x="4053" y="745"/>
                  </a:cubicBezTo>
                  <a:lnTo>
                    <a:pt x="4053" y="745"/>
                  </a:lnTo>
                  <a:cubicBezTo>
                    <a:pt x="4053" y="745"/>
                    <a:pt x="4057" y="944"/>
                    <a:pt x="4120" y="1057"/>
                  </a:cubicBezTo>
                  <a:cubicBezTo>
                    <a:pt x="4172" y="1149"/>
                    <a:pt x="4229" y="1354"/>
                    <a:pt x="4271" y="1445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24" name="Freeform 22">
              <a:extLst>
                <a:ext uri="{FF2B5EF4-FFF2-40B4-BE49-F238E27FC236}">
                  <a16:creationId xmlns:a16="http://schemas.microsoft.com/office/drawing/2014/main" id="{A02494C5-CAA1-D9BC-1298-4BCF04E90D11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1076" y="4694592"/>
              <a:ext cx="744951" cy="1098349"/>
            </a:xfrm>
            <a:custGeom>
              <a:avLst/>
              <a:gdLst>
                <a:gd name="T0" fmla="*/ 732 w 2307"/>
                <a:gd name="T1" fmla="*/ 0 h 3684"/>
                <a:gd name="T2" fmla="*/ 618 w 2307"/>
                <a:gd name="T3" fmla="*/ 328 h 3684"/>
                <a:gd name="T4" fmla="*/ 803 w 2307"/>
                <a:gd name="T5" fmla="*/ 621 h 3684"/>
                <a:gd name="T6" fmla="*/ 819 w 2307"/>
                <a:gd name="T7" fmla="*/ 898 h 3684"/>
                <a:gd name="T8" fmla="*/ 711 w 2307"/>
                <a:gd name="T9" fmla="*/ 1055 h 3684"/>
                <a:gd name="T10" fmla="*/ 526 w 2307"/>
                <a:gd name="T11" fmla="*/ 1239 h 3684"/>
                <a:gd name="T12" fmla="*/ 282 w 2307"/>
                <a:gd name="T13" fmla="*/ 1342 h 3684"/>
                <a:gd name="T14" fmla="*/ 282 w 2307"/>
                <a:gd name="T15" fmla="*/ 1982 h 3684"/>
                <a:gd name="T16" fmla="*/ 60 w 2307"/>
                <a:gd name="T17" fmla="*/ 2183 h 3684"/>
                <a:gd name="T18" fmla="*/ 98 w 2307"/>
                <a:gd name="T19" fmla="*/ 2470 h 3684"/>
                <a:gd name="T20" fmla="*/ 260 w 2307"/>
                <a:gd name="T21" fmla="*/ 2503 h 3684"/>
                <a:gd name="T22" fmla="*/ 374 w 2307"/>
                <a:gd name="T23" fmla="*/ 2704 h 3684"/>
                <a:gd name="T24" fmla="*/ 450 w 2307"/>
                <a:gd name="T25" fmla="*/ 3007 h 3684"/>
                <a:gd name="T26" fmla="*/ 429 w 2307"/>
                <a:gd name="T27" fmla="*/ 3064 h 3684"/>
                <a:gd name="T28" fmla="*/ 468 w 2307"/>
                <a:gd name="T29" fmla="*/ 3077 h 3684"/>
                <a:gd name="T30" fmla="*/ 701 w 2307"/>
                <a:gd name="T31" fmla="*/ 3168 h 3684"/>
                <a:gd name="T32" fmla="*/ 997 w 2307"/>
                <a:gd name="T33" fmla="*/ 3420 h 3684"/>
                <a:gd name="T34" fmla="*/ 1198 w 2307"/>
                <a:gd name="T35" fmla="*/ 3511 h 3684"/>
                <a:gd name="T36" fmla="*/ 1486 w 2307"/>
                <a:gd name="T37" fmla="*/ 3392 h 3684"/>
                <a:gd name="T38" fmla="*/ 1787 w 2307"/>
                <a:gd name="T39" fmla="*/ 3342 h 3684"/>
                <a:gd name="T40" fmla="*/ 1969 w 2307"/>
                <a:gd name="T41" fmla="*/ 3242 h 3684"/>
                <a:gd name="T42" fmla="*/ 2125 w 2307"/>
                <a:gd name="T43" fmla="*/ 2986 h 3684"/>
                <a:gd name="T44" fmla="*/ 2257 w 2307"/>
                <a:gd name="T45" fmla="*/ 2726 h 3684"/>
                <a:gd name="T46" fmla="*/ 2307 w 2307"/>
                <a:gd name="T47" fmla="*/ 2711 h 3684"/>
                <a:gd name="T48" fmla="*/ 2099 w 2307"/>
                <a:gd name="T49" fmla="*/ 2574 h 3684"/>
                <a:gd name="T50" fmla="*/ 1855 w 2307"/>
                <a:gd name="T51" fmla="*/ 2644 h 3684"/>
                <a:gd name="T52" fmla="*/ 1616 w 2307"/>
                <a:gd name="T53" fmla="*/ 2628 h 3684"/>
                <a:gd name="T54" fmla="*/ 1616 w 2307"/>
                <a:gd name="T55" fmla="*/ 2454 h 3684"/>
                <a:gd name="T56" fmla="*/ 1551 w 2307"/>
                <a:gd name="T57" fmla="*/ 1993 h 3684"/>
                <a:gd name="T58" fmla="*/ 1351 w 2307"/>
                <a:gd name="T59" fmla="*/ 1483 h 3684"/>
                <a:gd name="T60" fmla="*/ 1535 w 2307"/>
                <a:gd name="T61" fmla="*/ 1201 h 3684"/>
                <a:gd name="T62" fmla="*/ 2025 w 2307"/>
                <a:gd name="T63" fmla="*/ 1338 h 3684"/>
                <a:gd name="T64" fmla="*/ 2025 w 2307"/>
                <a:gd name="T65" fmla="*/ 1338 h 3684"/>
                <a:gd name="T66" fmla="*/ 1893 w 2307"/>
                <a:gd name="T67" fmla="*/ 1233 h 3684"/>
                <a:gd name="T68" fmla="*/ 1556 w 2307"/>
                <a:gd name="T69" fmla="*/ 779 h 3684"/>
                <a:gd name="T70" fmla="*/ 1368 w 2307"/>
                <a:gd name="T71" fmla="*/ 507 h 3684"/>
                <a:gd name="T72" fmla="*/ 1213 w 2307"/>
                <a:gd name="T73" fmla="*/ 109 h 3684"/>
                <a:gd name="T74" fmla="*/ 1097 w 2307"/>
                <a:gd name="T75" fmla="*/ 130 h 3684"/>
                <a:gd name="T76" fmla="*/ 732 w 2307"/>
                <a:gd name="T77" fmla="*/ 0 h 3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307" h="3684">
                  <a:moveTo>
                    <a:pt x="732" y="0"/>
                  </a:moveTo>
                  <a:cubicBezTo>
                    <a:pt x="732" y="0"/>
                    <a:pt x="494" y="263"/>
                    <a:pt x="618" y="328"/>
                  </a:cubicBezTo>
                  <a:cubicBezTo>
                    <a:pt x="743" y="393"/>
                    <a:pt x="765" y="458"/>
                    <a:pt x="803" y="621"/>
                  </a:cubicBezTo>
                  <a:cubicBezTo>
                    <a:pt x="841" y="784"/>
                    <a:pt x="862" y="898"/>
                    <a:pt x="819" y="898"/>
                  </a:cubicBezTo>
                  <a:cubicBezTo>
                    <a:pt x="776" y="898"/>
                    <a:pt x="705" y="957"/>
                    <a:pt x="711" y="1055"/>
                  </a:cubicBezTo>
                  <a:cubicBezTo>
                    <a:pt x="716" y="1152"/>
                    <a:pt x="456" y="1098"/>
                    <a:pt x="526" y="1239"/>
                  </a:cubicBezTo>
                  <a:cubicBezTo>
                    <a:pt x="597" y="1380"/>
                    <a:pt x="184" y="1109"/>
                    <a:pt x="282" y="1342"/>
                  </a:cubicBezTo>
                  <a:cubicBezTo>
                    <a:pt x="380" y="1576"/>
                    <a:pt x="391" y="1944"/>
                    <a:pt x="282" y="1982"/>
                  </a:cubicBezTo>
                  <a:cubicBezTo>
                    <a:pt x="174" y="2020"/>
                    <a:pt x="60" y="2004"/>
                    <a:pt x="60" y="2183"/>
                  </a:cubicBezTo>
                  <a:cubicBezTo>
                    <a:pt x="60" y="2362"/>
                    <a:pt x="0" y="2335"/>
                    <a:pt x="98" y="2470"/>
                  </a:cubicBezTo>
                  <a:cubicBezTo>
                    <a:pt x="195" y="2606"/>
                    <a:pt x="201" y="2530"/>
                    <a:pt x="260" y="2503"/>
                  </a:cubicBezTo>
                  <a:cubicBezTo>
                    <a:pt x="320" y="2476"/>
                    <a:pt x="293" y="2590"/>
                    <a:pt x="374" y="2704"/>
                  </a:cubicBezTo>
                  <a:cubicBezTo>
                    <a:pt x="456" y="2818"/>
                    <a:pt x="499" y="2910"/>
                    <a:pt x="450" y="3007"/>
                  </a:cubicBezTo>
                  <a:cubicBezTo>
                    <a:pt x="442" y="3024"/>
                    <a:pt x="435" y="3044"/>
                    <a:pt x="429" y="3064"/>
                  </a:cubicBezTo>
                  <a:cubicBezTo>
                    <a:pt x="442" y="3065"/>
                    <a:pt x="455" y="3069"/>
                    <a:pt x="468" y="3077"/>
                  </a:cubicBezTo>
                  <a:cubicBezTo>
                    <a:pt x="527" y="3114"/>
                    <a:pt x="646" y="3050"/>
                    <a:pt x="701" y="3168"/>
                  </a:cubicBezTo>
                  <a:cubicBezTo>
                    <a:pt x="755" y="3287"/>
                    <a:pt x="837" y="3497"/>
                    <a:pt x="997" y="3420"/>
                  </a:cubicBezTo>
                  <a:cubicBezTo>
                    <a:pt x="1157" y="3342"/>
                    <a:pt x="1089" y="3684"/>
                    <a:pt x="1198" y="3511"/>
                  </a:cubicBezTo>
                  <a:cubicBezTo>
                    <a:pt x="1308" y="3337"/>
                    <a:pt x="1367" y="3401"/>
                    <a:pt x="1486" y="3392"/>
                  </a:cubicBezTo>
                  <a:cubicBezTo>
                    <a:pt x="1604" y="3383"/>
                    <a:pt x="1673" y="3337"/>
                    <a:pt x="1787" y="3342"/>
                  </a:cubicBezTo>
                  <a:cubicBezTo>
                    <a:pt x="1901" y="3346"/>
                    <a:pt x="1810" y="3324"/>
                    <a:pt x="1969" y="3242"/>
                  </a:cubicBezTo>
                  <a:cubicBezTo>
                    <a:pt x="2129" y="3159"/>
                    <a:pt x="2056" y="3168"/>
                    <a:pt x="2125" y="2986"/>
                  </a:cubicBezTo>
                  <a:cubicBezTo>
                    <a:pt x="2193" y="2803"/>
                    <a:pt x="2147" y="2721"/>
                    <a:pt x="2257" y="2726"/>
                  </a:cubicBezTo>
                  <a:cubicBezTo>
                    <a:pt x="2279" y="2727"/>
                    <a:pt x="2295" y="2721"/>
                    <a:pt x="2307" y="2711"/>
                  </a:cubicBezTo>
                  <a:cubicBezTo>
                    <a:pt x="2263" y="2618"/>
                    <a:pt x="2205" y="2519"/>
                    <a:pt x="2099" y="2574"/>
                  </a:cubicBezTo>
                  <a:cubicBezTo>
                    <a:pt x="1953" y="2649"/>
                    <a:pt x="1947" y="2606"/>
                    <a:pt x="1855" y="2644"/>
                  </a:cubicBezTo>
                  <a:cubicBezTo>
                    <a:pt x="1763" y="2682"/>
                    <a:pt x="1535" y="2725"/>
                    <a:pt x="1616" y="2628"/>
                  </a:cubicBezTo>
                  <a:cubicBezTo>
                    <a:pt x="1698" y="2530"/>
                    <a:pt x="1606" y="2568"/>
                    <a:pt x="1616" y="2454"/>
                  </a:cubicBezTo>
                  <a:cubicBezTo>
                    <a:pt x="1627" y="2340"/>
                    <a:pt x="1692" y="2243"/>
                    <a:pt x="1551" y="1993"/>
                  </a:cubicBezTo>
                  <a:cubicBezTo>
                    <a:pt x="1410" y="1744"/>
                    <a:pt x="1437" y="1624"/>
                    <a:pt x="1351" y="1483"/>
                  </a:cubicBezTo>
                  <a:cubicBezTo>
                    <a:pt x="1264" y="1342"/>
                    <a:pt x="1231" y="984"/>
                    <a:pt x="1535" y="1201"/>
                  </a:cubicBezTo>
                  <a:cubicBezTo>
                    <a:pt x="1839" y="1418"/>
                    <a:pt x="1978" y="1431"/>
                    <a:pt x="2025" y="1338"/>
                  </a:cubicBezTo>
                  <a:lnTo>
                    <a:pt x="2025" y="1338"/>
                  </a:lnTo>
                  <a:cubicBezTo>
                    <a:pt x="1978" y="1324"/>
                    <a:pt x="1965" y="1274"/>
                    <a:pt x="1893" y="1233"/>
                  </a:cubicBezTo>
                  <a:cubicBezTo>
                    <a:pt x="1789" y="1175"/>
                    <a:pt x="1640" y="961"/>
                    <a:pt x="1556" y="779"/>
                  </a:cubicBezTo>
                  <a:cubicBezTo>
                    <a:pt x="1471" y="598"/>
                    <a:pt x="1471" y="546"/>
                    <a:pt x="1368" y="507"/>
                  </a:cubicBezTo>
                  <a:cubicBezTo>
                    <a:pt x="1264" y="468"/>
                    <a:pt x="1213" y="109"/>
                    <a:pt x="1213" y="109"/>
                  </a:cubicBezTo>
                  <a:cubicBezTo>
                    <a:pt x="1174" y="113"/>
                    <a:pt x="1135" y="120"/>
                    <a:pt x="1097" y="130"/>
                  </a:cubicBezTo>
                  <a:cubicBezTo>
                    <a:pt x="899" y="188"/>
                    <a:pt x="789" y="57"/>
                    <a:pt x="732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25" name="Freeform 49">
              <a:extLst>
                <a:ext uri="{FF2B5EF4-FFF2-40B4-BE49-F238E27FC236}">
                  <a16:creationId xmlns:a16="http://schemas.microsoft.com/office/drawing/2014/main" id="{E6DC774B-4D80-3894-9E1F-5EBB3D0CCB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1996" y="3111301"/>
              <a:ext cx="983407" cy="613405"/>
            </a:xfrm>
            <a:custGeom>
              <a:avLst/>
              <a:gdLst>
                <a:gd name="T0" fmla="*/ 0 w 3042"/>
                <a:gd name="T1" fmla="*/ 224 h 2056"/>
                <a:gd name="T2" fmla="*/ 110 w 3042"/>
                <a:gd name="T3" fmla="*/ 528 h 2056"/>
                <a:gd name="T4" fmla="*/ 324 w 3042"/>
                <a:gd name="T5" fmla="*/ 871 h 2056"/>
                <a:gd name="T6" fmla="*/ 763 w 3042"/>
                <a:gd name="T7" fmla="*/ 1314 h 2056"/>
                <a:gd name="T8" fmla="*/ 915 w 3042"/>
                <a:gd name="T9" fmla="*/ 1637 h 2056"/>
                <a:gd name="T10" fmla="*/ 991 w 3042"/>
                <a:gd name="T11" fmla="*/ 1918 h 2056"/>
                <a:gd name="T12" fmla="*/ 1106 w 3042"/>
                <a:gd name="T13" fmla="*/ 2028 h 2056"/>
                <a:gd name="T14" fmla="*/ 1387 w 3042"/>
                <a:gd name="T15" fmla="*/ 1799 h 2056"/>
                <a:gd name="T16" fmla="*/ 1601 w 3042"/>
                <a:gd name="T17" fmla="*/ 1456 h 2056"/>
                <a:gd name="T18" fmla="*/ 1882 w 3042"/>
                <a:gd name="T19" fmla="*/ 1137 h 2056"/>
                <a:gd name="T20" fmla="*/ 2087 w 3042"/>
                <a:gd name="T21" fmla="*/ 1113 h 2056"/>
                <a:gd name="T22" fmla="*/ 2215 w 3042"/>
                <a:gd name="T23" fmla="*/ 1194 h 2056"/>
                <a:gd name="T24" fmla="*/ 2391 w 3042"/>
                <a:gd name="T25" fmla="*/ 1447 h 2056"/>
                <a:gd name="T26" fmla="*/ 2501 w 3042"/>
                <a:gd name="T27" fmla="*/ 1604 h 2056"/>
                <a:gd name="T28" fmla="*/ 2715 w 3042"/>
                <a:gd name="T29" fmla="*/ 1571 h 2056"/>
                <a:gd name="T30" fmla="*/ 3002 w 3042"/>
                <a:gd name="T31" fmla="*/ 1611 h 2056"/>
                <a:gd name="T32" fmla="*/ 2974 w 3042"/>
                <a:gd name="T33" fmla="*/ 1607 h 2056"/>
                <a:gd name="T34" fmla="*/ 2826 w 3042"/>
                <a:gd name="T35" fmla="*/ 1216 h 2056"/>
                <a:gd name="T36" fmla="*/ 2401 w 3042"/>
                <a:gd name="T37" fmla="*/ 1081 h 2056"/>
                <a:gd name="T38" fmla="*/ 2300 w 3042"/>
                <a:gd name="T39" fmla="*/ 690 h 2056"/>
                <a:gd name="T40" fmla="*/ 2097 w 3042"/>
                <a:gd name="T41" fmla="*/ 265 h 2056"/>
                <a:gd name="T42" fmla="*/ 2010 w 3042"/>
                <a:gd name="T43" fmla="*/ 17 h 2056"/>
                <a:gd name="T44" fmla="*/ 1768 w 3042"/>
                <a:gd name="T45" fmla="*/ 0 h 2056"/>
                <a:gd name="T46" fmla="*/ 1766 w 3042"/>
                <a:gd name="T47" fmla="*/ 0 h 2056"/>
                <a:gd name="T48" fmla="*/ 1766 w 3042"/>
                <a:gd name="T49" fmla="*/ 0 h 2056"/>
                <a:gd name="T50" fmla="*/ 1759 w 3042"/>
                <a:gd name="T51" fmla="*/ 6 h 2056"/>
                <a:gd name="T52" fmla="*/ 1974 w 3042"/>
                <a:gd name="T53" fmla="*/ 400 h 2056"/>
                <a:gd name="T54" fmla="*/ 1940 w 3042"/>
                <a:gd name="T55" fmla="*/ 508 h 2056"/>
                <a:gd name="T56" fmla="*/ 1803 w 3042"/>
                <a:gd name="T57" fmla="*/ 684 h 2056"/>
                <a:gd name="T58" fmla="*/ 1587 w 3042"/>
                <a:gd name="T59" fmla="*/ 770 h 2056"/>
                <a:gd name="T60" fmla="*/ 1303 w 3042"/>
                <a:gd name="T61" fmla="*/ 707 h 2056"/>
                <a:gd name="T62" fmla="*/ 865 w 3042"/>
                <a:gd name="T63" fmla="*/ 650 h 2056"/>
                <a:gd name="T64" fmla="*/ 654 w 3042"/>
                <a:gd name="T65" fmla="*/ 673 h 2056"/>
                <a:gd name="T66" fmla="*/ 330 w 3042"/>
                <a:gd name="T67" fmla="*/ 372 h 2056"/>
                <a:gd name="T68" fmla="*/ 313 w 3042"/>
                <a:gd name="T69" fmla="*/ 93 h 2056"/>
                <a:gd name="T70" fmla="*/ 304 w 3042"/>
                <a:gd name="T71" fmla="*/ 21 h 2056"/>
                <a:gd name="T72" fmla="*/ 281 w 3042"/>
                <a:gd name="T73" fmla="*/ 16 h 2056"/>
                <a:gd name="T74" fmla="*/ 0 w 3042"/>
                <a:gd name="T75" fmla="*/ 224 h 2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042" h="2056">
                  <a:moveTo>
                    <a:pt x="0" y="224"/>
                  </a:moveTo>
                  <a:cubicBezTo>
                    <a:pt x="0" y="224"/>
                    <a:pt x="82" y="428"/>
                    <a:pt x="110" y="528"/>
                  </a:cubicBezTo>
                  <a:cubicBezTo>
                    <a:pt x="139" y="628"/>
                    <a:pt x="244" y="680"/>
                    <a:pt x="324" y="871"/>
                  </a:cubicBezTo>
                  <a:cubicBezTo>
                    <a:pt x="405" y="1061"/>
                    <a:pt x="686" y="1199"/>
                    <a:pt x="763" y="1314"/>
                  </a:cubicBezTo>
                  <a:cubicBezTo>
                    <a:pt x="839" y="1428"/>
                    <a:pt x="782" y="1552"/>
                    <a:pt x="915" y="1637"/>
                  </a:cubicBezTo>
                  <a:cubicBezTo>
                    <a:pt x="1048" y="1723"/>
                    <a:pt x="958" y="1828"/>
                    <a:pt x="991" y="1918"/>
                  </a:cubicBezTo>
                  <a:cubicBezTo>
                    <a:pt x="1025" y="2009"/>
                    <a:pt x="1082" y="2056"/>
                    <a:pt x="1106" y="2028"/>
                  </a:cubicBezTo>
                  <a:cubicBezTo>
                    <a:pt x="1129" y="1999"/>
                    <a:pt x="1210" y="1895"/>
                    <a:pt x="1387" y="1799"/>
                  </a:cubicBezTo>
                  <a:cubicBezTo>
                    <a:pt x="1563" y="1704"/>
                    <a:pt x="1458" y="1614"/>
                    <a:pt x="1601" y="1456"/>
                  </a:cubicBezTo>
                  <a:cubicBezTo>
                    <a:pt x="1744" y="1299"/>
                    <a:pt x="1825" y="1199"/>
                    <a:pt x="1882" y="1137"/>
                  </a:cubicBezTo>
                  <a:cubicBezTo>
                    <a:pt x="1939" y="1075"/>
                    <a:pt x="2039" y="1137"/>
                    <a:pt x="2087" y="1113"/>
                  </a:cubicBezTo>
                  <a:cubicBezTo>
                    <a:pt x="2134" y="1090"/>
                    <a:pt x="2163" y="1104"/>
                    <a:pt x="2215" y="1194"/>
                  </a:cubicBezTo>
                  <a:cubicBezTo>
                    <a:pt x="2268" y="1285"/>
                    <a:pt x="2349" y="1399"/>
                    <a:pt x="2391" y="1447"/>
                  </a:cubicBezTo>
                  <a:cubicBezTo>
                    <a:pt x="2434" y="1494"/>
                    <a:pt x="2472" y="1604"/>
                    <a:pt x="2501" y="1604"/>
                  </a:cubicBezTo>
                  <a:cubicBezTo>
                    <a:pt x="2530" y="1604"/>
                    <a:pt x="2687" y="1594"/>
                    <a:pt x="2715" y="1571"/>
                  </a:cubicBezTo>
                  <a:cubicBezTo>
                    <a:pt x="2742" y="1548"/>
                    <a:pt x="2842" y="1773"/>
                    <a:pt x="3002" y="1611"/>
                  </a:cubicBezTo>
                  <a:cubicBezTo>
                    <a:pt x="2993" y="1610"/>
                    <a:pt x="2984" y="1608"/>
                    <a:pt x="2974" y="1607"/>
                  </a:cubicBezTo>
                  <a:cubicBezTo>
                    <a:pt x="2813" y="1587"/>
                    <a:pt x="3042" y="1405"/>
                    <a:pt x="2826" y="1216"/>
                  </a:cubicBezTo>
                  <a:cubicBezTo>
                    <a:pt x="2610" y="1027"/>
                    <a:pt x="2374" y="1216"/>
                    <a:pt x="2401" y="1081"/>
                  </a:cubicBezTo>
                  <a:cubicBezTo>
                    <a:pt x="2428" y="946"/>
                    <a:pt x="2259" y="865"/>
                    <a:pt x="2300" y="690"/>
                  </a:cubicBezTo>
                  <a:cubicBezTo>
                    <a:pt x="2340" y="514"/>
                    <a:pt x="2138" y="427"/>
                    <a:pt x="2097" y="265"/>
                  </a:cubicBezTo>
                  <a:cubicBezTo>
                    <a:pt x="2057" y="103"/>
                    <a:pt x="2010" y="17"/>
                    <a:pt x="2010" y="17"/>
                  </a:cubicBezTo>
                  <a:cubicBezTo>
                    <a:pt x="2023" y="62"/>
                    <a:pt x="1836" y="6"/>
                    <a:pt x="1768" y="0"/>
                  </a:cubicBezTo>
                  <a:lnTo>
                    <a:pt x="1766" y="0"/>
                  </a:lnTo>
                  <a:lnTo>
                    <a:pt x="1766" y="0"/>
                  </a:lnTo>
                  <a:lnTo>
                    <a:pt x="1759" y="6"/>
                  </a:lnTo>
                  <a:cubicBezTo>
                    <a:pt x="1780" y="44"/>
                    <a:pt x="1892" y="256"/>
                    <a:pt x="1974" y="400"/>
                  </a:cubicBezTo>
                  <a:cubicBezTo>
                    <a:pt x="2065" y="559"/>
                    <a:pt x="1974" y="480"/>
                    <a:pt x="1940" y="508"/>
                  </a:cubicBezTo>
                  <a:cubicBezTo>
                    <a:pt x="1906" y="537"/>
                    <a:pt x="1838" y="611"/>
                    <a:pt x="1803" y="684"/>
                  </a:cubicBezTo>
                  <a:cubicBezTo>
                    <a:pt x="1769" y="758"/>
                    <a:pt x="1667" y="702"/>
                    <a:pt x="1587" y="770"/>
                  </a:cubicBezTo>
                  <a:cubicBezTo>
                    <a:pt x="1508" y="838"/>
                    <a:pt x="1485" y="758"/>
                    <a:pt x="1303" y="707"/>
                  </a:cubicBezTo>
                  <a:cubicBezTo>
                    <a:pt x="1121" y="656"/>
                    <a:pt x="996" y="576"/>
                    <a:pt x="865" y="650"/>
                  </a:cubicBezTo>
                  <a:cubicBezTo>
                    <a:pt x="734" y="724"/>
                    <a:pt x="683" y="798"/>
                    <a:pt x="654" y="673"/>
                  </a:cubicBezTo>
                  <a:cubicBezTo>
                    <a:pt x="626" y="548"/>
                    <a:pt x="421" y="423"/>
                    <a:pt x="330" y="372"/>
                  </a:cubicBezTo>
                  <a:cubicBezTo>
                    <a:pt x="239" y="320"/>
                    <a:pt x="376" y="190"/>
                    <a:pt x="313" y="93"/>
                  </a:cubicBezTo>
                  <a:cubicBezTo>
                    <a:pt x="285" y="49"/>
                    <a:pt x="288" y="33"/>
                    <a:pt x="304" y="21"/>
                  </a:cubicBezTo>
                  <a:lnTo>
                    <a:pt x="281" y="16"/>
                  </a:lnTo>
                  <a:cubicBezTo>
                    <a:pt x="89" y="2"/>
                    <a:pt x="66" y="191"/>
                    <a:pt x="0" y="224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D12FB5F5-6C35-20A1-E797-2ED705FDFF4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1573" y="4233737"/>
              <a:ext cx="1032141" cy="629463"/>
            </a:xfrm>
            <a:custGeom>
              <a:avLst/>
              <a:gdLst>
                <a:gd name="T0" fmla="*/ 1041 w 3194"/>
                <a:gd name="T1" fmla="*/ 2116 h 2116"/>
                <a:gd name="T2" fmla="*/ 1177 w 3194"/>
                <a:gd name="T3" fmla="*/ 1959 h 2116"/>
                <a:gd name="T4" fmla="*/ 1469 w 3194"/>
                <a:gd name="T5" fmla="*/ 1620 h 2116"/>
                <a:gd name="T6" fmla="*/ 1621 w 3194"/>
                <a:gd name="T7" fmla="*/ 1421 h 2116"/>
                <a:gd name="T8" fmla="*/ 1992 w 3194"/>
                <a:gd name="T9" fmla="*/ 1416 h 2116"/>
                <a:gd name="T10" fmla="*/ 2154 w 3194"/>
                <a:gd name="T11" fmla="*/ 1552 h 2116"/>
                <a:gd name="T12" fmla="*/ 2519 w 3194"/>
                <a:gd name="T13" fmla="*/ 1682 h 2116"/>
                <a:gd name="T14" fmla="*/ 2964 w 3194"/>
                <a:gd name="T15" fmla="*/ 1489 h 2116"/>
                <a:gd name="T16" fmla="*/ 3042 w 3194"/>
                <a:gd name="T17" fmla="*/ 1066 h 2116"/>
                <a:gd name="T18" fmla="*/ 2974 w 3194"/>
                <a:gd name="T19" fmla="*/ 914 h 2116"/>
                <a:gd name="T20" fmla="*/ 3112 w 3194"/>
                <a:gd name="T21" fmla="*/ 690 h 2116"/>
                <a:gd name="T22" fmla="*/ 3112 w 3194"/>
                <a:gd name="T23" fmla="*/ 690 h 2116"/>
                <a:gd name="T24" fmla="*/ 3089 w 3194"/>
                <a:gd name="T25" fmla="*/ 668 h 2116"/>
                <a:gd name="T26" fmla="*/ 3011 w 3194"/>
                <a:gd name="T27" fmla="*/ 264 h 2116"/>
                <a:gd name="T28" fmla="*/ 2677 w 3194"/>
                <a:gd name="T29" fmla="*/ 186 h 2116"/>
                <a:gd name="T30" fmla="*/ 2365 w 3194"/>
                <a:gd name="T31" fmla="*/ 321 h 2116"/>
                <a:gd name="T32" fmla="*/ 2088 w 3194"/>
                <a:gd name="T33" fmla="*/ 399 h 2116"/>
                <a:gd name="T34" fmla="*/ 2035 w 3194"/>
                <a:gd name="T35" fmla="*/ 220 h 2116"/>
                <a:gd name="T36" fmla="*/ 1767 w 3194"/>
                <a:gd name="T37" fmla="*/ 177 h 2116"/>
                <a:gd name="T38" fmla="*/ 1488 w 3194"/>
                <a:gd name="T39" fmla="*/ 32 h 2116"/>
                <a:gd name="T40" fmla="*/ 1227 w 3194"/>
                <a:gd name="T41" fmla="*/ 131 h 2116"/>
                <a:gd name="T42" fmla="*/ 938 w 3194"/>
                <a:gd name="T43" fmla="*/ 209 h 2116"/>
                <a:gd name="T44" fmla="*/ 434 w 3194"/>
                <a:gd name="T45" fmla="*/ 262 h 2116"/>
                <a:gd name="T46" fmla="*/ 254 w 3194"/>
                <a:gd name="T47" fmla="*/ 364 h 2116"/>
                <a:gd name="T48" fmla="*/ 0 w 3194"/>
                <a:gd name="T49" fmla="*/ 441 h 2116"/>
                <a:gd name="T50" fmla="*/ 105 w 3194"/>
                <a:gd name="T51" fmla="*/ 815 h 2116"/>
                <a:gd name="T52" fmla="*/ 215 w 3194"/>
                <a:gd name="T53" fmla="*/ 993 h 2116"/>
                <a:gd name="T54" fmla="*/ 330 w 3194"/>
                <a:gd name="T55" fmla="*/ 1202 h 2116"/>
                <a:gd name="T56" fmla="*/ 529 w 3194"/>
                <a:gd name="T57" fmla="*/ 1442 h 2116"/>
                <a:gd name="T58" fmla="*/ 774 w 3194"/>
                <a:gd name="T59" fmla="*/ 1479 h 2116"/>
                <a:gd name="T60" fmla="*/ 894 w 3194"/>
                <a:gd name="T61" fmla="*/ 1641 h 2116"/>
                <a:gd name="T62" fmla="*/ 999 w 3194"/>
                <a:gd name="T63" fmla="*/ 1923 h 2116"/>
                <a:gd name="T64" fmla="*/ 1041 w 3194"/>
                <a:gd name="T65" fmla="*/ 2116 h 2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194" h="2116">
                  <a:moveTo>
                    <a:pt x="1041" y="2116"/>
                  </a:moveTo>
                  <a:cubicBezTo>
                    <a:pt x="1041" y="2116"/>
                    <a:pt x="1114" y="2038"/>
                    <a:pt x="1177" y="1959"/>
                  </a:cubicBezTo>
                  <a:cubicBezTo>
                    <a:pt x="1239" y="1881"/>
                    <a:pt x="1464" y="1776"/>
                    <a:pt x="1469" y="1620"/>
                  </a:cubicBezTo>
                  <a:cubicBezTo>
                    <a:pt x="1474" y="1463"/>
                    <a:pt x="1506" y="1421"/>
                    <a:pt x="1621" y="1421"/>
                  </a:cubicBezTo>
                  <a:cubicBezTo>
                    <a:pt x="1736" y="1421"/>
                    <a:pt x="1908" y="1369"/>
                    <a:pt x="1992" y="1416"/>
                  </a:cubicBezTo>
                  <a:cubicBezTo>
                    <a:pt x="2075" y="1463"/>
                    <a:pt x="2096" y="1494"/>
                    <a:pt x="2154" y="1552"/>
                  </a:cubicBezTo>
                  <a:cubicBezTo>
                    <a:pt x="2211" y="1609"/>
                    <a:pt x="2321" y="1740"/>
                    <a:pt x="2519" y="1682"/>
                  </a:cubicBezTo>
                  <a:cubicBezTo>
                    <a:pt x="2718" y="1625"/>
                    <a:pt x="2964" y="1698"/>
                    <a:pt x="2964" y="1489"/>
                  </a:cubicBezTo>
                  <a:cubicBezTo>
                    <a:pt x="2964" y="1280"/>
                    <a:pt x="3194" y="1139"/>
                    <a:pt x="3042" y="1066"/>
                  </a:cubicBezTo>
                  <a:cubicBezTo>
                    <a:pt x="2891" y="993"/>
                    <a:pt x="2828" y="1071"/>
                    <a:pt x="2974" y="914"/>
                  </a:cubicBezTo>
                  <a:cubicBezTo>
                    <a:pt x="3120" y="757"/>
                    <a:pt x="3035" y="784"/>
                    <a:pt x="3112" y="690"/>
                  </a:cubicBezTo>
                  <a:lnTo>
                    <a:pt x="3112" y="690"/>
                  </a:lnTo>
                  <a:cubicBezTo>
                    <a:pt x="3103" y="685"/>
                    <a:pt x="3095" y="677"/>
                    <a:pt x="3089" y="668"/>
                  </a:cubicBezTo>
                  <a:cubicBezTo>
                    <a:pt x="3053" y="619"/>
                    <a:pt x="3089" y="441"/>
                    <a:pt x="3011" y="264"/>
                  </a:cubicBezTo>
                  <a:cubicBezTo>
                    <a:pt x="2933" y="86"/>
                    <a:pt x="2769" y="93"/>
                    <a:pt x="2677" y="186"/>
                  </a:cubicBezTo>
                  <a:cubicBezTo>
                    <a:pt x="2585" y="278"/>
                    <a:pt x="2464" y="306"/>
                    <a:pt x="2365" y="321"/>
                  </a:cubicBezTo>
                  <a:cubicBezTo>
                    <a:pt x="2265" y="335"/>
                    <a:pt x="2223" y="406"/>
                    <a:pt x="2088" y="399"/>
                  </a:cubicBezTo>
                  <a:cubicBezTo>
                    <a:pt x="1992" y="394"/>
                    <a:pt x="1996" y="306"/>
                    <a:pt x="2035" y="220"/>
                  </a:cubicBezTo>
                  <a:cubicBezTo>
                    <a:pt x="1946" y="206"/>
                    <a:pt x="1846" y="186"/>
                    <a:pt x="1767" y="177"/>
                  </a:cubicBezTo>
                  <a:cubicBezTo>
                    <a:pt x="1608" y="159"/>
                    <a:pt x="1545" y="64"/>
                    <a:pt x="1488" y="32"/>
                  </a:cubicBezTo>
                  <a:cubicBezTo>
                    <a:pt x="1432" y="0"/>
                    <a:pt x="1358" y="89"/>
                    <a:pt x="1227" y="131"/>
                  </a:cubicBezTo>
                  <a:cubicBezTo>
                    <a:pt x="1097" y="173"/>
                    <a:pt x="1090" y="135"/>
                    <a:pt x="938" y="209"/>
                  </a:cubicBezTo>
                  <a:cubicBezTo>
                    <a:pt x="786" y="283"/>
                    <a:pt x="568" y="240"/>
                    <a:pt x="434" y="262"/>
                  </a:cubicBezTo>
                  <a:cubicBezTo>
                    <a:pt x="299" y="283"/>
                    <a:pt x="268" y="247"/>
                    <a:pt x="254" y="364"/>
                  </a:cubicBezTo>
                  <a:cubicBezTo>
                    <a:pt x="239" y="480"/>
                    <a:pt x="63" y="512"/>
                    <a:pt x="0" y="441"/>
                  </a:cubicBezTo>
                  <a:cubicBezTo>
                    <a:pt x="0" y="441"/>
                    <a:pt x="16" y="710"/>
                    <a:pt x="105" y="815"/>
                  </a:cubicBezTo>
                  <a:cubicBezTo>
                    <a:pt x="194" y="919"/>
                    <a:pt x="126" y="940"/>
                    <a:pt x="215" y="993"/>
                  </a:cubicBezTo>
                  <a:cubicBezTo>
                    <a:pt x="304" y="1045"/>
                    <a:pt x="267" y="1097"/>
                    <a:pt x="330" y="1202"/>
                  </a:cubicBezTo>
                  <a:cubicBezTo>
                    <a:pt x="393" y="1306"/>
                    <a:pt x="455" y="1442"/>
                    <a:pt x="529" y="1442"/>
                  </a:cubicBezTo>
                  <a:cubicBezTo>
                    <a:pt x="602" y="1442"/>
                    <a:pt x="685" y="1426"/>
                    <a:pt x="774" y="1479"/>
                  </a:cubicBezTo>
                  <a:cubicBezTo>
                    <a:pt x="863" y="1531"/>
                    <a:pt x="863" y="1526"/>
                    <a:pt x="894" y="1641"/>
                  </a:cubicBezTo>
                  <a:cubicBezTo>
                    <a:pt x="926" y="1756"/>
                    <a:pt x="1035" y="1839"/>
                    <a:pt x="999" y="1923"/>
                  </a:cubicBezTo>
                  <a:cubicBezTo>
                    <a:pt x="962" y="2006"/>
                    <a:pt x="1015" y="2048"/>
                    <a:pt x="1041" y="211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27" name="Freeform 23">
              <a:extLst>
                <a:ext uri="{FF2B5EF4-FFF2-40B4-BE49-F238E27FC236}">
                  <a16:creationId xmlns:a16="http://schemas.microsoft.com/office/drawing/2014/main" id="{A985BAA8-7B30-F64C-DEAF-844CD60045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99659" y="4988451"/>
              <a:ext cx="617893" cy="518665"/>
            </a:xfrm>
            <a:custGeom>
              <a:avLst/>
              <a:gdLst>
                <a:gd name="T0" fmla="*/ 1063 w 1913"/>
                <a:gd name="T1" fmla="*/ 1700 h 1741"/>
                <a:gd name="T2" fmla="*/ 868 w 1913"/>
                <a:gd name="T3" fmla="*/ 1590 h 1741"/>
                <a:gd name="T4" fmla="*/ 624 w 1913"/>
                <a:gd name="T5" fmla="*/ 1660 h 1741"/>
                <a:gd name="T6" fmla="*/ 385 w 1913"/>
                <a:gd name="T7" fmla="*/ 1644 h 1741"/>
                <a:gd name="T8" fmla="*/ 385 w 1913"/>
                <a:gd name="T9" fmla="*/ 1470 h 1741"/>
                <a:gd name="T10" fmla="*/ 320 w 1913"/>
                <a:gd name="T11" fmla="*/ 1009 h 1741"/>
                <a:gd name="T12" fmla="*/ 120 w 1913"/>
                <a:gd name="T13" fmla="*/ 499 h 1741"/>
                <a:gd name="T14" fmla="*/ 304 w 1913"/>
                <a:gd name="T15" fmla="*/ 217 h 1741"/>
                <a:gd name="T16" fmla="*/ 794 w 1913"/>
                <a:gd name="T17" fmla="*/ 354 h 1741"/>
                <a:gd name="T18" fmla="*/ 794 w 1913"/>
                <a:gd name="T19" fmla="*/ 354 h 1741"/>
                <a:gd name="T20" fmla="*/ 882 w 1913"/>
                <a:gd name="T21" fmla="*/ 346 h 1741"/>
                <a:gd name="T22" fmla="*/ 1284 w 1913"/>
                <a:gd name="T23" fmla="*/ 431 h 1741"/>
                <a:gd name="T24" fmla="*/ 1608 w 1913"/>
                <a:gd name="T25" fmla="*/ 573 h 1741"/>
                <a:gd name="T26" fmla="*/ 1803 w 1913"/>
                <a:gd name="T27" fmla="*/ 1085 h 1741"/>
                <a:gd name="T28" fmla="*/ 1602 w 1913"/>
                <a:gd name="T29" fmla="*/ 1338 h 1741"/>
                <a:gd name="T30" fmla="*/ 1427 w 1913"/>
                <a:gd name="T31" fmla="*/ 1552 h 1741"/>
                <a:gd name="T32" fmla="*/ 1433 w 1913"/>
                <a:gd name="T33" fmla="*/ 1558 h 1741"/>
                <a:gd name="T34" fmla="*/ 1208 w 1913"/>
                <a:gd name="T35" fmla="*/ 1568 h 1741"/>
                <a:gd name="T36" fmla="*/ 1063 w 1913"/>
                <a:gd name="T37" fmla="*/ 1700 h 1741"/>
                <a:gd name="T38" fmla="*/ 794 w 1913"/>
                <a:gd name="T39" fmla="*/ 354 h 1741"/>
                <a:gd name="T40" fmla="*/ 794 w 1913"/>
                <a:gd name="T41" fmla="*/ 354 h 1741"/>
                <a:gd name="T42" fmla="*/ 794 w 1913"/>
                <a:gd name="T43" fmla="*/ 353 h 1741"/>
                <a:gd name="T44" fmla="*/ 794 w 1913"/>
                <a:gd name="T45" fmla="*/ 354 h 17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913" h="1741">
                  <a:moveTo>
                    <a:pt x="1063" y="1700"/>
                  </a:moveTo>
                  <a:cubicBezTo>
                    <a:pt x="1020" y="1616"/>
                    <a:pt x="964" y="1540"/>
                    <a:pt x="868" y="1590"/>
                  </a:cubicBezTo>
                  <a:cubicBezTo>
                    <a:pt x="722" y="1665"/>
                    <a:pt x="716" y="1622"/>
                    <a:pt x="624" y="1660"/>
                  </a:cubicBezTo>
                  <a:cubicBezTo>
                    <a:pt x="532" y="1698"/>
                    <a:pt x="304" y="1741"/>
                    <a:pt x="385" y="1644"/>
                  </a:cubicBezTo>
                  <a:cubicBezTo>
                    <a:pt x="467" y="1546"/>
                    <a:pt x="375" y="1584"/>
                    <a:pt x="385" y="1470"/>
                  </a:cubicBezTo>
                  <a:cubicBezTo>
                    <a:pt x="396" y="1356"/>
                    <a:pt x="461" y="1259"/>
                    <a:pt x="320" y="1009"/>
                  </a:cubicBezTo>
                  <a:cubicBezTo>
                    <a:pt x="179" y="760"/>
                    <a:pt x="206" y="640"/>
                    <a:pt x="120" y="499"/>
                  </a:cubicBezTo>
                  <a:cubicBezTo>
                    <a:pt x="33" y="358"/>
                    <a:pt x="0" y="0"/>
                    <a:pt x="304" y="217"/>
                  </a:cubicBezTo>
                  <a:cubicBezTo>
                    <a:pt x="608" y="434"/>
                    <a:pt x="747" y="447"/>
                    <a:pt x="794" y="354"/>
                  </a:cubicBezTo>
                  <a:lnTo>
                    <a:pt x="794" y="354"/>
                  </a:lnTo>
                  <a:cubicBezTo>
                    <a:pt x="814" y="359"/>
                    <a:pt x="841" y="358"/>
                    <a:pt x="882" y="346"/>
                  </a:cubicBezTo>
                  <a:cubicBezTo>
                    <a:pt x="1018" y="308"/>
                    <a:pt x="1141" y="372"/>
                    <a:pt x="1284" y="431"/>
                  </a:cubicBezTo>
                  <a:cubicBezTo>
                    <a:pt x="1427" y="489"/>
                    <a:pt x="1485" y="470"/>
                    <a:pt x="1608" y="573"/>
                  </a:cubicBezTo>
                  <a:cubicBezTo>
                    <a:pt x="1731" y="677"/>
                    <a:pt x="1913" y="852"/>
                    <a:pt x="1803" y="1085"/>
                  </a:cubicBezTo>
                  <a:cubicBezTo>
                    <a:pt x="1692" y="1319"/>
                    <a:pt x="1699" y="1260"/>
                    <a:pt x="1602" y="1338"/>
                  </a:cubicBezTo>
                  <a:cubicBezTo>
                    <a:pt x="1504" y="1416"/>
                    <a:pt x="1349" y="1487"/>
                    <a:pt x="1427" y="1552"/>
                  </a:cubicBezTo>
                  <a:cubicBezTo>
                    <a:pt x="1429" y="1554"/>
                    <a:pt x="1431" y="1556"/>
                    <a:pt x="1433" y="1558"/>
                  </a:cubicBezTo>
                  <a:cubicBezTo>
                    <a:pt x="1318" y="1593"/>
                    <a:pt x="1302" y="1587"/>
                    <a:pt x="1208" y="1568"/>
                  </a:cubicBezTo>
                  <a:cubicBezTo>
                    <a:pt x="1112" y="1549"/>
                    <a:pt x="1122" y="1665"/>
                    <a:pt x="1063" y="1700"/>
                  </a:cubicBezTo>
                  <a:close/>
                  <a:moveTo>
                    <a:pt x="794" y="354"/>
                  </a:moveTo>
                  <a:lnTo>
                    <a:pt x="794" y="354"/>
                  </a:lnTo>
                  <a:lnTo>
                    <a:pt x="794" y="353"/>
                  </a:lnTo>
                  <a:lnTo>
                    <a:pt x="794" y="3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28" name="Freeform 24">
              <a:extLst>
                <a:ext uri="{FF2B5EF4-FFF2-40B4-BE49-F238E27FC236}">
                  <a16:creationId xmlns:a16="http://schemas.microsoft.com/office/drawing/2014/main" id="{19A20216-2917-E402-5BDD-35E8DB087A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990471" y="4641604"/>
              <a:ext cx="489092" cy="674424"/>
            </a:xfrm>
            <a:custGeom>
              <a:avLst/>
              <a:gdLst>
                <a:gd name="T0" fmla="*/ 40 w 1513"/>
                <a:gd name="T1" fmla="*/ 1082 h 2268"/>
                <a:gd name="T2" fmla="*/ 16 w 1513"/>
                <a:gd name="T3" fmla="*/ 1379 h 2268"/>
                <a:gd name="T4" fmla="*/ 152 w 1513"/>
                <a:gd name="T5" fmla="*/ 1542 h 2268"/>
                <a:gd name="T6" fmla="*/ 250 w 1513"/>
                <a:gd name="T7" fmla="*/ 1753 h 2268"/>
                <a:gd name="T8" fmla="*/ 331 w 1513"/>
                <a:gd name="T9" fmla="*/ 2062 h 2268"/>
                <a:gd name="T10" fmla="*/ 635 w 1513"/>
                <a:gd name="T11" fmla="*/ 2220 h 2268"/>
                <a:gd name="T12" fmla="*/ 728 w 1513"/>
                <a:gd name="T13" fmla="*/ 2268 h 2268"/>
                <a:gd name="T14" fmla="*/ 933 w 1513"/>
                <a:gd name="T15" fmla="*/ 2165 h 2268"/>
                <a:gd name="T16" fmla="*/ 933 w 1513"/>
                <a:gd name="T17" fmla="*/ 1525 h 2268"/>
                <a:gd name="T18" fmla="*/ 1177 w 1513"/>
                <a:gd name="T19" fmla="*/ 1422 h 2268"/>
                <a:gd name="T20" fmla="*/ 1362 w 1513"/>
                <a:gd name="T21" fmla="*/ 1238 h 2268"/>
                <a:gd name="T22" fmla="*/ 1470 w 1513"/>
                <a:gd name="T23" fmla="*/ 1081 h 2268"/>
                <a:gd name="T24" fmla="*/ 1454 w 1513"/>
                <a:gd name="T25" fmla="*/ 804 h 2268"/>
                <a:gd name="T26" fmla="*/ 1269 w 1513"/>
                <a:gd name="T27" fmla="*/ 511 h 2268"/>
                <a:gd name="T28" fmla="*/ 1383 w 1513"/>
                <a:gd name="T29" fmla="*/ 183 h 2268"/>
                <a:gd name="T30" fmla="*/ 1221 w 1513"/>
                <a:gd name="T31" fmla="*/ 47 h 2268"/>
                <a:gd name="T32" fmla="*/ 850 w 1513"/>
                <a:gd name="T33" fmla="*/ 52 h 2268"/>
                <a:gd name="T34" fmla="*/ 698 w 1513"/>
                <a:gd name="T35" fmla="*/ 251 h 2268"/>
                <a:gd name="T36" fmla="*/ 406 w 1513"/>
                <a:gd name="T37" fmla="*/ 590 h 2268"/>
                <a:gd name="T38" fmla="*/ 270 w 1513"/>
                <a:gd name="T39" fmla="*/ 747 h 2268"/>
                <a:gd name="T40" fmla="*/ 160 w 1513"/>
                <a:gd name="T41" fmla="*/ 998 h 2268"/>
                <a:gd name="T42" fmla="*/ 40 w 1513"/>
                <a:gd name="T43" fmla="*/ 1082 h 2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13" h="2268">
                  <a:moveTo>
                    <a:pt x="40" y="1082"/>
                  </a:moveTo>
                  <a:cubicBezTo>
                    <a:pt x="40" y="1082"/>
                    <a:pt x="33" y="1254"/>
                    <a:pt x="16" y="1379"/>
                  </a:cubicBezTo>
                  <a:cubicBezTo>
                    <a:pt x="0" y="1504"/>
                    <a:pt x="33" y="1525"/>
                    <a:pt x="152" y="1542"/>
                  </a:cubicBezTo>
                  <a:cubicBezTo>
                    <a:pt x="271" y="1558"/>
                    <a:pt x="250" y="1612"/>
                    <a:pt x="250" y="1753"/>
                  </a:cubicBezTo>
                  <a:cubicBezTo>
                    <a:pt x="250" y="1894"/>
                    <a:pt x="206" y="2024"/>
                    <a:pt x="331" y="2062"/>
                  </a:cubicBezTo>
                  <a:cubicBezTo>
                    <a:pt x="456" y="2100"/>
                    <a:pt x="540" y="2173"/>
                    <a:pt x="635" y="2220"/>
                  </a:cubicBezTo>
                  <a:cubicBezTo>
                    <a:pt x="657" y="2231"/>
                    <a:pt x="690" y="2249"/>
                    <a:pt x="728" y="2268"/>
                  </a:cubicBezTo>
                  <a:cubicBezTo>
                    <a:pt x="765" y="2192"/>
                    <a:pt x="850" y="2194"/>
                    <a:pt x="933" y="2165"/>
                  </a:cubicBezTo>
                  <a:cubicBezTo>
                    <a:pt x="1042" y="2127"/>
                    <a:pt x="1031" y="1759"/>
                    <a:pt x="933" y="1525"/>
                  </a:cubicBezTo>
                  <a:cubicBezTo>
                    <a:pt x="835" y="1292"/>
                    <a:pt x="1248" y="1563"/>
                    <a:pt x="1177" y="1422"/>
                  </a:cubicBezTo>
                  <a:cubicBezTo>
                    <a:pt x="1107" y="1281"/>
                    <a:pt x="1367" y="1335"/>
                    <a:pt x="1362" y="1238"/>
                  </a:cubicBezTo>
                  <a:cubicBezTo>
                    <a:pt x="1356" y="1140"/>
                    <a:pt x="1427" y="1081"/>
                    <a:pt x="1470" y="1081"/>
                  </a:cubicBezTo>
                  <a:cubicBezTo>
                    <a:pt x="1513" y="1081"/>
                    <a:pt x="1492" y="967"/>
                    <a:pt x="1454" y="804"/>
                  </a:cubicBezTo>
                  <a:cubicBezTo>
                    <a:pt x="1416" y="641"/>
                    <a:pt x="1394" y="576"/>
                    <a:pt x="1269" y="511"/>
                  </a:cubicBezTo>
                  <a:cubicBezTo>
                    <a:pt x="1145" y="446"/>
                    <a:pt x="1383" y="183"/>
                    <a:pt x="1383" y="183"/>
                  </a:cubicBezTo>
                  <a:cubicBezTo>
                    <a:pt x="1325" y="125"/>
                    <a:pt x="1304" y="94"/>
                    <a:pt x="1221" y="47"/>
                  </a:cubicBezTo>
                  <a:cubicBezTo>
                    <a:pt x="1137" y="0"/>
                    <a:pt x="965" y="52"/>
                    <a:pt x="850" y="52"/>
                  </a:cubicBezTo>
                  <a:cubicBezTo>
                    <a:pt x="735" y="52"/>
                    <a:pt x="703" y="94"/>
                    <a:pt x="698" y="251"/>
                  </a:cubicBezTo>
                  <a:cubicBezTo>
                    <a:pt x="693" y="407"/>
                    <a:pt x="468" y="512"/>
                    <a:pt x="406" y="590"/>
                  </a:cubicBezTo>
                  <a:cubicBezTo>
                    <a:pt x="343" y="669"/>
                    <a:pt x="270" y="747"/>
                    <a:pt x="270" y="747"/>
                  </a:cubicBezTo>
                  <a:cubicBezTo>
                    <a:pt x="296" y="815"/>
                    <a:pt x="228" y="940"/>
                    <a:pt x="160" y="998"/>
                  </a:cubicBezTo>
                  <a:cubicBezTo>
                    <a:pt x="92" y="1055"/>
                    <a:pt x="76" y="1066"/>
                    <a:pt x="40" y="1082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  <p:sp>
          <p:nvSpPr>
            <p:cNvPr id="29" name="Freeform 48">
              <a:extLst>
                <a:ext uri="{FF2B5EF4-FFF2-40B4-BE49-F238E27FC236}">
                  <a16:creationId xmlns:a16="http://schemas.microsoft.com/office/drawing/2014/main" id="{D7DC046F-D5EA-FFA1-0C5C-5EA5092A4AA2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2697" y="4402343"/>
              <a:ext cx="1164422" cy="1279802"/>
            </a:xfrm>
            <a:custGeom>
              <a:avLst/>
              <a:gdLst>
                <a:gd name="T0" fmla="*/ 0 w 3600"/>
                <a:gd name="T1" fmla="*/ 1092 h 4297"/>
                <a:gd name="T2" fmla="*/ 155 w 3600"/>
                <a:gd name="T3" fmla="*/ 1490 h 4297"/>
                <a:gd name="T4" fmla="*/ 343 w 3600"/>
                <a:gd name="T5" fmla="*/ 1762 h 4297"/>
                <a:gd name="T6" fmla="*/ 680 w 3600"/>
                <a:gd name="T7" fmla="*/ 2216 h 4297"/>
                <a:gd name="T8" fmla="*/ 900 w 3600"/>
                <a:gd name="T9" fmla="*/ 2313 h 4297"/>
                <a:gd name="T10" fmla="*/ 1302 w 3600"/>
                <a:gd name="T11" fmla="*/ 2398 h 4297"/>
                <a:gd name="T12" fmla="*/ 1626 w 3600"/>
                <a:gd name="T13" fmla="*/ 2540 h 4297"/>
                <a:gd name="T14" fmla="*/ 1821 w 3600"/>
                <a:gd name="T15" fmla="*/ 3052 h 4297"/>
                <a:gd name="T16" fmla="*/ 1620 w 3600"/>
                <a:gd name="T17" fmla="*/ 3305 h 4297"/>
                <a:gd name="T18" fmla="*/ 1445 w 3600"/>
                <a:gd name="T19" fmla="*/ 3519 h 4297"/>
                <a:gd name="T20" fmla="*/ 1607 w 3600"/>
                <a:gd name="T21" fmla="*/ 3746 h 4297"/>
                <a:gd name="T22" fmla="*/ 1847 w 3600"/>
                <a:gd name="T23" fmla="*/ 3746 h 4297"/>
                <a:gd name="T24" fmla="*/ 1931 w 3600"/>
                <a:gd name="T25" fmla="*/ 3565 h 4297"/>
                <a:gd name="T26" fmla="*/ 2138 w 3600"/>
                <a:gd name="T27" fmla="*/ 3869 h 4297"/>
                <a:gd name="T28" fmla="*/ 2423 w 3600"/>
                <a:gd name="T29" fmla="*/ 3966 h 4297"/>
                <a:gd name="T30" fmla="*/ 2631 w 3600"/>
                <a:gd name="T31" fmla="*/ 3999 h 4297"/>
                <a:gd name="T32" fmla="*/ 2858 w 3600"/>
                <a:gd name="T33" fmla="*/ 4193 h 4297"/>
                <a:gd name="T34" fmla="*/ 2968 w 3600"/>
                <a:gd name="T35" fmla="*/ 4064 h 4297"/>
                <a:gd name="T36" fmla="*/ 2968 w 3600"/>
                <a:gd name="T37" fmla="*/ 3850 h 4297"/>
                <a:gd name="T38" fmla="*/ 2825 w 3600"/>
                <a:gd name="T39" fmla="*/ 3577 h 4297"/>
                <a:gd name="T40" fmla="*/ 3026 w 3600"/>
                <a:gd name="T41" fmla="*/ 3312 h 4297"/>
                <a:gd name="T42" fmla="*/ 3137 w 3600"/>
                <a:gd name="T43" fmla="*/ 2923 h 4297"/>
                <a:gd name="T44" fmla="*/ 3124 w 3600"/>
                <a:gd name="T45" fmla="*/ 2663 h 4297"/>
                <a:gd name="T46" fmla="*/ 3331 w 3600"/>
                <a:gd name="T47" fmla="*/ 2495 h 4297"/>
                <a:gd name="T48" fmla="*/ 3551 w 3600"/>
                <a:gd name="T49" fmla="*/ 2190 h 4297"/>
                <a:gd name="T50" fmla="*/ 3600 w 3600"/>
                <a:gd name="T51" fmla="*/ 1853 h 4297"/>
                <a:gd name="T52" fmla="*/ 3559 w 3600"/>
                <a:gd name="T53" fmla="*/ 1833 h 4297"/>
                <a:gd name="T54" fmla="*/ 3405 w 3600"/>
                <a:gd name="T55" fmla="*/ 1920 h 4297"/>
                <a:gd name="T56" fmla="*/ 3225 w 3600"/>
                <a:gd name="T57" fmla="*/ 1940 h 4297"/>
                <a:gd name="T58" fmla="*/ 2852 w 3600"/>
                <a:gd name="T59" fmla="*/ 1840 h 4297"/>
                <a:gd name="T60" fmla="*/ 2545 w 3600"/>
                <a:gd name="T61" fmla="*/ 1727 h 4297"/>
                <a:gd name="T62" fmla="*/ 2198 w 3600"/>
                <a:gd name="T63" fmla="*/ 1667 h 4297"/>
                <a:gd name="T64" fmla="*/ 2038 w 3600"/>
                <a:gd name="T65" fmla="*/ 1427 h 4297"/>
                <a:gd name="T66" fmla="*/ 1865 w 3600"/>
                <a:gd name="T67" fmla="*/ 1113 h 4297"/>
                <a:gd name="T68" fmla="*/ 1692 w 3600"/>
                <a:gd name="T69" fmla="*/ 846 h 4297"/>
                <a:gd name="T70" fmla="*/ 1625 w 3600"/>
                <a:gd name="T71" fmla="*/ 380 h 4297"/>
                <a:gd name="T72" fmla="*/ 1698 w 3600"/>
                <a:gd name="T73" fmla="*/ 286 h 4297"/>
                <a:gd name="T74" fmla="*/ 1739 w 3600"/>
                <a:gd name="T75" fmla="*/ 99 h 4297"/>
                <a:gd name="T76" fmla="*/ 1554 w 3600"/>
                <a:gd name="T77" fmla="*/ 78 h 4297"/>
                <a:gd name="T78" fmla="*/ 1242 w 3600"/>
                <a:gd name="T79" fmla="*/ 178 h 4297"/>
                <a:gd name="T80" fmla="*/ 1008 w 3600"/>
                <a:gd name="T81" fmla="*/ 78 h 4297"/>
                <a:gd name="T82" fmla="*/ 681 w 3600"/>
                <a:gd name="T83" fmla="*/ 99 h 4297"/>
                <a:gd name="T84" fmla="*/ 477 w 3600"/>
                <a:gd name="T85" fmla="*/ 121 h 4297"/>
                <a:gd name="T86" fmla="*/ 477 w 3600"/>
                <a:gd name="T87" fmla="*/ 121 h 4297"/>
                <a:gd name="T88" fmla="*/ 339 w 3600"/>
                <a:gd name="T89" fmla="*/ 345 h 4297"/>
                <a:gd name="T90" fmla="*/ 407 w 3600"/>
                <a:gd name="T91" fmla="*/ 497 h 4297"/>
                <a:gd name="T92" fmla="*/ 329 w 3600"/>
                <a:gd name="T93" fmla="*/ 920 h 4297"/>
                <a:gd name="T94" fmla="*/ 0 w 3600"/>
                <a:gd name="T95" fmla="*/ 1092 h 4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600" h="4297">
                  <a:moveTo>
                    <a:pt x="0" y="1092"/>
                  </a:moveTo>
                  <a:cubicBezTo>
                    <a:pt x="0" y="1092"/>
                    <a:pt x="51" y="1451"/>
                    <a:pt x="155" y="1490"/>
                  </a:cubicBezTo>
                  <a:cubicBezTo>
                    <a:pt x="258" y="1529"/>
                    <a:pt x="258" y="1581"/>
                    <a:pt x="343" y="1762"/>
                  </a:cubicBezTo>
                  <a:cubicBezTo>
                    <a:pt x="427" y="1944"/>
                    <a:pt x="576" y="2158"/>
                    <a:pt x="680" y="2216"/>
                  </a:cubicBezTo>
                  <a:cubicBezTo>
                    <a:pt x="783" y="2275"/>
                    <a:pt x="764" y="2352"/>
                    <a:pt x="900" y="2313"/>
                  </a:cubicBezTo>
                  <a:cubicBezTo>
                    <a:pt x="1036" y="2275"/>
                    <a:pt x="1159" y="2339"/>
                    <a:pt x="1302" y="2398"/>
                  </a:cubicBezTo>
                  <a:cubicBezTo>
                    <a:pt x="1445" y="2456"/>
                    <a:pt x="1503" y="2437"/>
                    <a:pt x="1626" y="2540"/>
                  </a:cubicBezTo>
                  <a:cubicBezTo>
                    <a:pt x="1749" y="2644"/>
                    <a:pt x="1931" y="2819"/>
                    <a:pt x="1821" y="3052"/>
                  </a:cubicBezTo>
                  <a:cubicBezTo>
                    <a:pt x="1710" y="3286"/>
                    <a:pt x="1717" y="3227"/>
                    <a:pt x="1620" y="3305"/>
                  </a:cubicBezTo>
                  <a:cubicBezTo>
                    <a:pt x="1522" y="3383"/>
                    <a:pt x="1367" y="3454"/>
                    <a:pt x="1445" y="3519"/>
                  </a:cubicBezTo>
                  <a:cubicBezTo>
                    <a:pt x="1522" y="3584"/>
                    <a:pt x="1477" y="3772"/>
                    <a:pt x="1607" y="3746"/>
                  </a:cubicBezTo>
                  <a:cubicBezTo>
                    <a:pt x="1736" y="3720"/>
                    <a:pt x="1769" y="3694"/>
                    <a:pt x="1847" y="3746"/>
                  </a:cubicBezTo>
                  <a:cubicBezTo>
                    <a:pt x="1924" y="3798"/>
                    <a:pt x="1924" y="3649"/>
                    <a:pt x="1931" y="3565"/>
                  </a:cubicBezTo>
                  <a:cubicBezTo>
                    <a:pt x="1937" y="3480"/>
                    <a:pt x="2112" y="3714"/>
                    <a:pt x="2138" y="3869"/>
                  </a:cubicBezTo>
                  <a:cubicBezTo>
                    <a:pt x="2164" y="4025"/>
                    <a:pt x="2333" y="4038"/>
                    <a:pt x="2423" y="3966"/>
                  </a:cubicBezTo>
                  <a:cubicBezTo>
                    <a:pt x="2514" y="3895"/>
                    <a:pt x="2547" y="4018"/>
                    <a:pt x="2631" y="3999"/>
                  </a:cubicBezTo>
                  <a:cubicBezTo>
                    <a:pt x="2715" y="3979"/>
                    <a:pt x="2806" y="4090"/>
                    <a:pt x="2858" y="4193"/>
                  </a:cubicBezTo>
                  <a:cubicBezTo>
                    <a:pt x="2910" y="4297"/>
                    <a:pt x="2968" y="4180"/>
                    <a:pt x="2968" y="4064"/>
                  </a:cubicBezTo>
                  <a:cubicBezTo>
                    <a:pt x="2968" y="3947"/>
                    <a:pt x="2916" y="3979"/>
                    <a:pt x="2968" y="3850"/>
                  </a:cubicBezTo>
                  <a:cubicBezTo>
                    <a:pt x="3020" y="3720"/>
                    <a:pt x="2851" y="3688"/>
                    <a:pt x="2825" y="3577"/>
                  </a:cubicBezTo>
                  <a:cubicBezTo>
                    <a:pt x="2799" y="3467"/>
                    <a:pt x="2961" y="3474"/>
                    <a:pt x="3026" y="3312"/>
                  </a:cubicBezTo>
                  <a:cubicBezTo>
                    <a:pt x="3091" y="3150"/>
                    <a:pt x="3162" y="3072"/>
                    <a:pt x="3137" y="2923"/>
                  </a:cubicBezTo>
                  <a:cubicBezTo>
                    <a:pt x="3111" y="2774"/>
                    <a:pt x="3065" y="2683"/>
                    <a:pt x="3124" y="2663"/>
                  </a:cubicBezTo>
                  <a:cubicBezTo>
                    <a:pt x="3182" y="2644"/>
                    <a:pt x="3292" y="2696"/>
                    <a:pt x="3331" y="2495"/>
                  </a:cubicBezTo>
                  <a:cubicBezTo>
                    <a:pt x="3370" y="2294"/>
                    <a:pt x="3525" y="2262"/>
                    <a:pt x="3551" y="2190"/>
                  </a:cubicBezTo>
                  <a:cubicBezTo>
                    <a:pt x="3568" y="2143"/>
                    <a:pt x="3588" y="1968"/>
                    <a:pt x="3600" y="1853"/>
                  </a:cubicBezTo>
                  <a:lnTo>
                    <a:pt x="3559" y="1833"/>
                  </a:lnTo>
                  <a:cubicBezTo>
                    <a:pt x="3559" y="1833"/>
                    <a:pt x="3392" y="1860"/>
                    <a:pt x="3405" y="1920"/>
                  </a:cubicBezTo>
                  <a:cubicBezTo>
                    <a:pt x="3419" y="1980"/>
                    <a:pt x="3365" y="1940"/>
                    <a:pt x="3225" y="1940"/>
                  </a:cubicBezTo>
                  <a:cubicBezTo>
                    <a:pt x="3085" y="1940"/>
                    <a:pt x="2919" y="1953"/>
                    <a:pt x="2852" y="1840"/>
                  </a:cubicBezTo>
                  <a:cubicBezTo>
                    <a:pt x="2785" y="1727"/>
                    <a:pt x="2672" y="1833"/>
                    <a:pt x="2545" y="1727"/>
                  </a:cubicBezTo>
                  <a:cubicBezTo>
                    <a:pt x="2418" y="1620"/>
                    <a:pt x="2298" y="1707"/>
                    <a:pt x="2198" y="1667"/>
                  </a:cubicBezTo>
                  <a:cubicBezTo>
                    <a:pt x="2098" y="1627"/>
                    <a:pt x="2065" y="1620"/>
                    <a:pt x="2038" y="1427"/>
                  </a:cubicBezTo>
                  <a:cubicBezTo>
                    <a:pt x="2012" y="1233"/>
                    <a:pt x="1972" y="1153"/>
                    <a:pt x="1865" y="1113"/>
                  </a:cubicBezTo>
                  <a:cubicBezTo>
                    <a:pt x="1758" y="1073"/>
                    <a:pt x="1798" y="966"/>
                    <a:pt x="1692" y="846"/>
                  </a:cubicBezTo>
                  <a:cubicBezTo>
                    <a:pt x="1585" y="726"/>
                    <a:pt x="1625" y="380"/>
                    <a:pt x="1625" y="380"/>
                  </a:cubicBezTo>
                  <a:cubicBezTo>
                    <a:pt x="1625" y="380"/>
                    <a:pt x="1612" y="420"/>
                    <a:pt x="1698" y="286"/>
                  </a:cubicBezTo>
                  <a:cubicBezTo>
                    <a:pt x="1785" y="153"/>
                    <a:pt x="1739" y="99"/>
                    <a:pt x="1739" y="99"/>
                  </a:cubicBezTo>
                  <a:cubicBezTo>
                    <a:pt x="1739" y="99"/>
                    <a:pt x="1632" y="36"/>
                    <a:pt x="1554" y="78"/>
                  </a:cubicBezTo>
                  <a:cubicBezTo>
                    <a:pt x="1476" y="121"/>
                    <a:pt x="1370" y="270"/>
                    <a:pt x="1242" y="178"/>
                  </a:cubicBezTo>
                  <a:cubicBezTo>
                    <a:pt x="1114" y="85"/>
                    <a:pt x="1064" y="156"/>
                    <a:pt x="1008" y="78"/>
                  </a:cubicBezTo>
                  <a:cubicBezTo>
                    <a:pt x="951" y="0"/>
                    <a:pt x="802" y="57"/>
                    <a:pt x="681" y="99"/>
                  </a:cubicBezTo>
                  <a:cubicBezTo>
                    <a:pt x="582" y="134"/>
                    <a:pt x="517" y="145"/>
                    <a:pt x="477" y="121"/>
                  </a:cubicBezTo>
                  <a:lnTo>
                    <a:pt x="477" y="121"/>
                  </a:lnTo>
                  <a:cubicBezTo>
                    <a:pt x="400" y="215"/>
                    <a:pt x="485" y="188"/>
                    <a:pt x="339" y="345"/>
                  </a:cubicBezTo>
                  <a:cubicBezTo>
                    <a:pt x="193" y="502"/>
                    <a:pt x="256" y="424"/>
                    <a:pt x="407" y="497"/>
                  </a:cubicBezTo>
                  <a:cubicBezTo>
                    <a:pt x="559" y="570"/>
                    <a:pt x="329" y="711"/>
                    <a:pt x="329" y="920"/>
                  </a:cubicBezTo>
                  <a:cubicBezTo>
                    <a:pt x="329" y="1090"/>
                    <a:pt x="167" y="1073"/>
                    <a:pt x="0" y="1092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PE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cs typeface="Arial"/>
                <a:sym typeface="Arial"/>
              </a:endParaRPr>
            </a:p>
          </p:txBody>
        </p:sp>
      </p:grpSp>
      <p:sp>
        <p:nvSpPr>
          <p:cNvPr id="32" name="CuadroTexto 31">
            <a:extLst>
              <a:ext uri="{FF2B5EF4-FFF2-40B4-BE49-F238E27FC236}">
                <a16:creationId xmlns:a16="http://schemas.microsoft.com/office/drawing/2014/main" id="{9E12177B-9B43-258B-4DB0-875F04C8F8E4}"/>
              </a:ext>
            </a:extLst>
          </p:cNvPr>
          <p:cNvSpPr txBox="1"/>
          <p:nvPr/>
        </p:nvSpPr>
        <p:spPr>
          <a:xfrm>
            <a:off x="5743281" y="1453836"/>
            <a:ext cx="5721145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s-MX" sz="4000" dirty="0">
                <a:solidFill>
                  <a:schemeClr val="tx1"/>
                </a:solidFill>
                <a:latin typeface="Impact" panose="020B080603090205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 funciones como…</a:t>
            </a:r>
            <a:endParaRPr kumimoji="0" lang="es-MX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cxnSp>
        <p:nvCxnSpPr>
          <p:cNvPr id="35" name="Conector recto 34">
            <a:extLst>
              <a:ext uri="{FF2B5EF4-FFF2-40B4-BE49-F238E27FC236}">
                <a16:creationId xmlns:a16="http://schemas.microsoft.com/office/drawing/2014/main" id="{D596D027-F36E-3F63-F50F-15517CF462E4}"/>
              </a:ext>
            </a:extLst>
          </p:cNvPr>
          <p:cNvCxnSpPr>
            <a:cxnSpLocks/>
          </p:cNvCxnSpPr>
          <p:nvPr/>
        </p:nvCxnSpPr>
        <p:spPr>
          <a:xfrm>
            <a:off x="5571242" y="1555423"/>
            <a:ext cx="0" cy="439289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Flecha: pentágono 35">
            <a:extLst>
              <a:ext uri="{FF2B5EF4-FFF2-40B4-BE49-F238E27FC236}">
                <a16:creationId xmlns:a16="http://schemas.microsoft.com/office/drawing/2014/main" id="{03C6E63D-53E8-38F0-22B9-589AA0438BEE}"/>
              </a:ext>
            </a:extLst>
          </p:cNvPr>
          <p:cNvSpPr/>
          <p:nvPr/>
        </p:nvSpPr>
        <p:spPr>
          <a:xfrm>
            <a:off x="5571242" y="2408206"/>
            <a:ext cx="6438507" cy="643533"/>
          </a:xfrm>
          <a:prstGeom prst="homePlate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7" name="Flecha: pentágono 36">
            <a:extLst>
              <a:ext uri="{FF2B5EF4-FFF2-40B4-BE49-F238E27FC236}">
                <a16:creationId xmlns:a16="http://schemas.microsoft.com/office/drawing/2014/main" id="{E6777878-ADA2-7146-AF27-60CBE5EBBC11}"/>
              </a:ext>
            </a:extLst>
          </p:cNvPr>
          <p:cNvSpPr/>
          <p:nvPr/>
        </p:nvSpPr>
        <p:spPr>
          <a:xfrm>
            <a:off x="5571242" y="3239166"/>
            <a:ext cx="6438507" cy="643533"/>
          </a:xfrm>
          <a:prstGeom prst="homePlate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8" name="Flecha: pentágono 37">
            <a:extLst>
              <a:ext uri="{FF2B5EF4-FFF2-40B4-BE49-F238E27FC236}">
                <a16:creationId xmlns:a16="http://schemas.microsoft.com/office/drawing/2014/main" id="{C8614C48-5018-C119-E65B-60BA1314E5D9}"/>
              </a:ext>
            </a:extLst>
          </p:cNvPr>
          <p:cNvSpPr/>
          <p:nvPr/>
        </p:nvSpPr>
        <p:spPr>
          <a:xfrm>
            <a:off x="5571242" y="4044096"/>
            <a:ext cx="6438507" cy="698003"/>
          </a:xfrm>
          <a:prstGeom prst="homePlate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9" name="Flecha: pentágono 38">
            <a:extLst>
              <a:ext uri="{FF2B5EF4-FFF2-40B4-BE49-F238E27FC236}">
                <a16:creationId xmlns:a16="http://schemas.microsoft.com/office/drawing/2014/main" id="{89F7252C-6BB7-78CA-EAD3-578D5243C4E9}"/>
              </a:ext>
            </a:extLst>
          </p:cNvPr>
          <p:cNvSpPr/>
          <p:nvPr/>
        </p:nvSpPr>
        <p:spPr>
          <a:xfrm>
            <a:off x="5571242" y="4929526"/>
            <a:ext cx="6438507" cy="643533"/>
          </a:xfrm>
          <a:prstGeom prst="homePlate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F15E9455-14C2-DE91-84F7-64FB84C3642B}"/>
              </a:ext>
            </a:extLst>
          </p:cNvPr>
          <p:cNvSpPr txBox="1"/>
          <p:nvPr/>
        </p:nvSpPr>
        <p:spPr>
          <a:xfrm>
            <a:off x="5743281" y="2481815"/>
            <a:ext cx="60944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Emitir informes técnicos para el diseño e implementación de las acciones estratégicas de la cadena productiva</a:t>
            </a:r>
            <a:endParaRPr lang="es-PE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454024D8-BA57-DA8F-D8E4-C1DE2BD73468}"/>
              </a:ext>
            </a:extLst>
          </p:cNvPr>
          <p:cNvSpPr txBox="1"/>
          <p:nvPr/>
        </p:nvSpPr>
        <p:spPr>
          <a:xfrm>
            <a:off x="5743281" y="3338523"/>
            <a:ext cx="60944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Emitir informes técnicos anuales en el marco de las medidas y  acciones estratégicas priorizadas por la Comisión Multisectorial</a:t>
            </a:r>
            <a:endParaRPr lang="es-PE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1632A7C2-9F95-4A05-4BA8-740004CDA192}"/>
              </a:ext>
            </a:extLst>
          </p:cNvPr>
          <p:cNvSpPr txBox="1"/>
          <p:nvPr/>
        </p:nvSpPr>
        <p:spPr>
          <a:xfrm>
            <a:off x="5743281" y="4030555"/>
            <a:ext cx="609442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Realizar seguimiento a las medidas y acciones estratégicas derivadas del espacio de diálogo, así como aquellas implementadas por las entidades del poder ejecutivo en materia de la cadena productiva</a:t>
            </a:r>
            <a:endParaRPr lang="es-PE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A2464980-3DD8-D7F2-C6D1-5A7494362289}"/>
              </a:ext>
            </a:extLst>
          </p:cNvPr>
          <p:cNvSpPr txBox="1"/>
          <p:nvPr/>
        </p:nvSpPr>
        <p:spPr>
          <a:xfrm>
            <a:off x="5743281" y="5133970"/>
            <a:ext cx="60944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s-MX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Realizar seguimiento sobre los avances y resultados </a:t>
            </a:r>
            <a:endParaRPr lang="es-PE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F7035B19-B605-A21D-E94E-2D0AEC1ED5BB}"/>
              </a:ext>
            </a:extLst>
          </p:cNvPr>
          <p:cNvSpPr txBox="1"/>
          <p:nvPr/>
        </p:nvSpPr>
        <p:spPr>
          <a:xfrm>
            <a:off x="182251" y="2534092"/>
            <a:ext cx="5009559" cy="2697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0510" algn="ctr">
              <a:lnSpc>
                <a:spcPct val="107000"/>
              </a:lnSpc>
              <a:spcAft>
                <a:spcPts val="800"/>
              </a:spcAft>
            </a:pPr>
            <a:r>
              <a:rPr lang="es-MX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Proponer, monitorear, emitir los informes técnicos correspondientes y efectuar el seguimiento a las acciones estratégicas para fortalecer la cadena productiva de la alpaca orientada al incremento del valor agregado, el posicionamiento del mercado interno y externo</a:t>
            </a:r>
            <a:r>
              <a:rPr lang="es-MX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s-PE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8CF6C050-6843-9774-982F-429091918E5E}"/>
              </a:ext>
            </a:extLst>
          </p:cNvPr>
          <p:cNvSpPr txBox="1"/>
          <p:nvPr/>
        </p:nvSpPr>
        <p:spPr>
          <a:xfrm>
            <a:off x="597426" y="1460086"/>
            <a:ext cx="4887797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MX" sz="4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Con un objetivo claro</a:t>
            </a:r>
            <a:endParaRPr kumimoji="0" lang="es-MX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422251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ccentBoxVTI">
  <a:themeElements>
    <a:clrScheme name="AccentBoxVTI">
      <a:dk1>
        <a:srgbClr val="000000"/>
      </a:dk1>
      <a:lt1>
        <a:sysClr val="window" lastClr="FFFFFF"/>
      </a:lt1>
      <a:dk2>
        <a:srgbClr val="262626"/>
      </a:dk2>
      <a:lt2>
        <a:srgbClr val="FFFFFF"/>
      </a:lt2>
      <a:accent1>
        <a:srgbClr val="F5A700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Avenir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</TotalTime>
  <Words>1347</Words>
  <Application>Microsoft Office PowerPoint</Application>
  <PresentationFormat>Panorámica</PresentationFormat>
  <Paragraphs>253</Paragraphs>
  <Slides>16</Slides>
  <Notes>16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16</vt:i4>
      </vt:variant>
    </vt:vector>
  </HeadingPairs>
  <TitlesOfParts>
    <vt:vector size="28" baseType="lpstr">
      <vt:lpstr>Arial</vt:lpstr>
      <vt:lpstr>Candara</vt:lpstr>
      <vt:lpstr>Impact</vt:lpstr>
      <vt:lpstr>Neue Haas Grotesk Text Pro</vt:lpstr>
      <vt:lpstr>Montserrat ExtraBold</vt:lpstr>
      <vt:lpstr>Tahoma</vt:lpstr>
      <vt:lpstr>Cambria</vt:lpstr>
      <vt:lpstr>Arial Narrow</vt:lpstr>
      <vt:lpstr>Courier New</vt:lpstr>
      <vt:lpstr>Calibri</vt:lpstr>
      <vt:lpstr>Tema de Office</vt:lpstr>
      <vt:lpstr>AccentBoxVTI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Yesenia Rosmery Aguilar Valencia</dc:creator>
  <cp:lastModifiedBy>Judith Jimenez Salas</cp:lastModifiedBy>
  <cp:revision>21</cp:revision>
  <dcterms:created xsi:type="dcterms:W3CDTF">2023-03-17T19:02:32Z</dcterms:created>
  <dcterms:modified xsi:type="dcterms:W3CDTF">2023-04-23T23:58:33Z</dcterms:modified>
</cp:coreProperties>
</file>